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8"/>
  </p:notesMasterIdLst>
  <p:sldIdLst>
    <p:sldId id="281" r:id="rId5"/>
    <p:sldId id="261" r:id="rId6"/>
    <p:sldId id="257" r:id="rId7"/>
    <p:sldId id="258" r:id="rId8"/>
    <p:sldId id="264" r:id="rId9"/>
    <p:sldId id="265" r:id="rId10"/>
    <p:sldId id="266" r:id="rId11"/>
    <p:sldId id="268" r:id="rId12"/>
    <p:sldId id="259" r:id="rId13"/>
    <p:sldId id="260" r:id="rId14"/>
    <p:sldId id="274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87A4FF-502F-47F6-97B2-7DE3671B1F33}">
          <p14:sldIdLst>
            <p14:sldId id="281"/>
            <p14:sldId id="261"/>
            <p14:sldId id="257"/>
            <p14:sldId id="258"/>
            <p14:sldId id="264"/>
            <p14:sldId id="265"/>
            <p14:sldId id="266"/>
            <p14:sldId id="268"/>
            <p14:sldId id="259"/>
            <p14:sldId id="260"/>
            <p14:sldId id="274"/>
            <p14:sldId id="282"/>
            <p14:sldId id="283"/>
          </p14:sldIdLst>
        </p14:section>
        <p14:section name="Untitled Section" id="{CD4D2F04-A83E-4AC5-A4D9-5D37CE4B516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425" autoAdjust="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A31F-44FA-4E86-B529-A53CE64F6B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47EF-67BA-4087-BF03-FD35DB7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study only time shifting and convolution property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347EF-67BA-4087-BF03-FD35DB7716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347EF-67BA-4087-BF03-FD35DB7716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8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9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98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9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73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8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5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5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0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5BB3CF-F163-4532-A14A-24F262DCDD4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195CA-5FB1-4E01-8F5E-49E98907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75" y="-811351"/>
            <a:ext cx="8825658" cy="3329581"/>
          </a:xfrm>
        </p:spPr>
        <p:txBody>
          <a:bodyPr/>
          <a:lstStyle/>
          <a:p>
            <a:r>
              <a:rPr lang="en-US" dirty="0" smtClean="0"/>
              <a:t>Introduction to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1995" y="3954420"/>
            <a:ext cx="8825658" cy="1958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Asim</a:t>
            </a:r>
            <a:r>
              <a:rPr lang="en-US" dirty="0" smtClean="0"/>
              <a:t> </a:t>
            </a:r>
            <a:r>
              <a:rPr lang="en-US" dirty="0" err="1" smtClean="0"/>
              <a:t>Irfan</a:t>
            </a:r>
            <a:r>
              <a:rPr lang="en-US" dirty="0" smtClean="0"/>
              <a:t>     18CS38</a:t>
            </a:r>
          </a:p>
          <a:p>
            <a:r>
              <a:rPr lang="en-US" dirty="0" err="1" smtClean="0"/>
              <a:t>Atif</a:t>
            </a:r>
            <a:r>
              <a:rPr lang="en-US" dirty="0" smtClean="0"/>
              <a:t> Nawaz    18CS56</a:t>
            </a:r>
          </a:p>
          <a:p>
            <a:r>
              <a:rPr lang="en-US" dirty="0" err="1" smtClean="0"/>
              <a:t>Ayaz</a:t>
            </a:r>
            <a:r>
              <a:rPr lang="en-US" dirty="0" smtClean="0"/>
              <a:t> </a:t>
            </a:r>
            <a:r>
              <a:rPr lang="en-US" dirty="0" err="1" smtClean="0"/>
              <a:t>Lakho</a:t>
            </a:r>
            <a:r>
              <a:rPr lang="en-US" dirty="0" smtClean="0"/>
              <a:t>   18CS75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1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245D9-189B-40D8-8369-4FA9C098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handed and Left handed Signal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517159-0FAA-4CBF-9615-AA81B62D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• A right-handed signal and left-handed signal are those signals whose value is zero between a given variable and positive or negative infinity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A Right-handed signal is defined as any signal where f(t) = 0 for t &lt; t1&lt; ∞ • A Left-handed signal is defined as any signal where f(t) = 0 for t &gt; t1&gt; -∞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FF31E-1E50-4A84-A7B4-A076BDDA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and Aperiodic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Periodic signals repeat within a given time period.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Mathematically represented by the equation: s(t) = s(t + T) where T is the period (1/frequency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• Periodic signals exist in both AC (analog) and DC (digital) systems, like the sine wave or digital system clock signal.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Aperiodic signals do not repeat.</a:t>
            </a:r>
          </a:p>
        </p:txBody>
      </p:sp>
    </p:spTree>
    <p:extLst>
      <p:ext uri="{BB962C8B-B14F-4D97-AF65-F5344CB8AC3E}">
        <p14:creationId xmlns:p14="http://schemas.microsoft.com/office/powerpoint/2010/main" val="122701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370" y="2752408"/>
            <a:ext cx="4991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6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185C0-A4AA-47D2-BDEE-89552E6B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A8FCB3C-75C6-4F4C-8995-220E75AF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Signal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Analog Signal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Digital Signal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Signal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Classifications.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E8316-D56B-425F-BDEE-2028AFBE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26384-ACB3-4380-95D2-732E9AD3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38400"/>
            <a:ext cx="9872871" cy="3566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  </a:t>
            </a:r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signal is a function that conveys information about a phenomenon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r>
              <a:rPr lang="en-US" sz="3000" dirty="0"/>
              <a:t>A signal </a:t>
            </a:r>
            <a:r>
              <a:rPr lang="en-US" sz="3000" dirty="0" smtClean="0"/>
              <a:t>are also used to carry information from one device to another device.</a:t>
            </a:r>
          </a:p>
          <a:p>
            <a:pPr marL="0" indent="0">
              <a:buNone/>
            </a:pPr>
            <a:r>
              <a:rPr lang="en-US" sz="3000" dirty="0"/>
              <a:t>In electronics and telecommunications, it refers to any time varying voltage, current or electromagnetic wave that carries information.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57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828AB-D94B-418C-B328-F4845DA0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BA61BA2B-BD72-4C1F-B615-0C8B3C96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/>
              <a:t>If a continuous-time signal x(t) can take on any value in the continuous interval (-∞+∞), then the continuous-time signal x(t) is called an analog signal.</a:t>
            </a:r>
            <a:endParaRPr lang="en-US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/>
              <a:t>An </a:t>
            </a:r>
            <a:r>
              <a:rPr lang="en-US" sz="2000" dirty="0"/>
              <a:t>analog signal is a continuous signal in which one time-varying quantity (such as voltage, pressure, etc.) represents another time-based variable. In other words, one variable is an analog of the other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smtClean="0"/>
              <a:t>Audio </a:t>
            </a:r>
            <a:r>
              <a:rPr lang="en-US" sz="2000" dirty="0"/>
              <a:t>recording and </a:t>
            </a:r>
            <a:r>
              <a:rPr lang="en-US" sz="2000" dirty="0" smtClean="0"/>
              <a:t>reproduction.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Live </a:t>
            </a:r>
            <a:r>
              <a:rPr lang="en-US" sz="2000" dirty="0" smtClean="0"/>
              <a:t>sound.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2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A647F-B900-49D4-842A-62A9CD1B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0F957-DCD5-4F1B-B475-F7DFDA88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 A signal x[n] can take on only a finite number of distinct values, then we call this signal a digital signal. </a:t>
            </a:r>
            <a:endParaRPr lang="en-US" dirty="0" smtClean="0"/>
          </a:p>
          <a:p>
            <a:r>
              <a:rPr lang="en-US" dirty="0"/>
              <a:t>Digital signal. A digital signal is a signal that is being used to represent data as a sequence of discrete values; at any given time it can only take on one of a finite number of values.</a:t>
            </a:r>
          </a:p>
          <a:p>
            <a:r>
              <a:rPr lang="en-US" dirty="0" smtClean="0"/>
              <a:t> Examples: These are commonly </a:t>
            </a:r>
            <a:r>
              <a:rPr lang="en-US" dirty="0" err="1" smtClean="0"/>
              <a:t>refered</a:t>
            </a:r>
            <a:r>
              <a:rPr lang="en-US" dirty="0" smtClean="0"/>
              <a:t> as square waves or clock signals.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a Signal,</a:t>
            </a:r>
          </a:p>
          <a:p>
            <a:r>
              <a:rPr lang="en-US" dirty="0" smtClean="0"/>
              <a:t>Manipulating a Signal,</a:t>
            </a:r>
          </a:p>
          <a:p>
            <a:r>
              <a:rPr lang="en-US" dirty="0" smtClean="0"/>
              <a:t>Transforming Signal is known as Signal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7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403A2-E694-4CB4-88E0-6016CE26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Signal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960AFFE-815D-4645-AD70-92AA0FC9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will Explain some classification of signal.</a:t>
            </a:r>
          </a:p>
          <a:p>
            <a:r>
              <a:rPr lang="en-US" dirty="0" smtClean="0"/>
              <a:t> </a:t>
            </a:r>
            <a:r>
              <a:rPr lang="en-US" dirty="0"/>
              <a:t>Continuous Time and Discrete Time </a:t>
            </a:r>
            <a:r>
              <a:rPr lang="en-US" dirty="0" smtClean="0"/>
              <a:t>Signals</a:t>
            </a:r>
          </a:p>
          <a:p>
            <a:r>
              <a:rPr lang="en-US" dirty="0"/>
              <a:t>Even and Odd </a:t>
            </a:r>
            <a:r>
              <a:rPr lang="en-US" dirty="0" smtClean="0"/>
              <a:t>Signals</a:t>
            </a:r>
          </a:p>
          <a:p>
            <a:r>
              <a:rPr lang="en-US" dirty="0"/>
              <a:t>Right-Handed and </a:t>
            </a:r>
            <a:r>
              <a:rPr lang="en-US" dirty="0" smtClean="0"/>
              <a:t>Left-Handed-Signals</a:t>
            </a:r>
          </a:p>
          <a:p>
            <a:r>
              <a:rPr lang="en-US" dirty="0" smtClean="0"/>
              <a:t>Periodic/Aperiodic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7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F3B22-DBD0-4E62-97A8-D250577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Continuous Time and Discrete Time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826" y="2462943"/>
            <a:ext cx="14529810" cy="9137843"/>
          </a:xfrm>
        </p:spPr>
        <p:txBody>
          <a:bodyPr/>
          <a:lstStyle/>
          <a:p>
            <a:r>
              <a:rPr lang="en-US" dirty="0"/>
              <a:t>A signal is said to be continuous when it is defined for all instants of time</a:t>
            </a:r>
            <a:r>
              <a:rPr lang="en-US" dirty="0" smtClean="0"/>
              <a:t>.</a:t>
            </a:r>
          </a:p>
          <a:p>
            <a:r>
              <a:rPr lang="en-US" dirty="0"/>
              <a:t>• A signal is said to be discrete when it is defined at only discrete instants of time.</a:t>
            </a:r>
          </a:p>
        </p:txBody>
      </p:sp>
      <p:pic>
        <p:nvPicPr>
          <p:cNvPr id="1028" name="Picture 4" descr="https://tse4.mm.bing.net/th?id=OIP.EHghDdUBqov8AWwA4UgEAAHaEw&amp;pid=Api&amp;P=0&amp;w=240&amp;h=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3733800"/>
            <a:ext cx="452628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527114"/>
            <a:ext cx="5516879" cy="2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9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C1323-FF9A-4731-A2CD-FAAD6E06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and Odd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69E50-4D87-45C2-8C3D-16D24FA0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/>
              <a:t>A signal is said to be even when it satisfies the condition x(t) = x(-t</a:t>
            </a:r>
            <a:r>
              <a:rPr lang="en-US" dirty="0" smtClean="0"/>
              <a:t>).</a:t>
            </a:r>
          </a:p>
          <a:p>
            <a:pPr marL="45720" indent="0">
              <a:buNone/>
            </a:pPr>
            <a:r>
              <a:rPr lang="en-US" dirty="0"/>
              <a:t>• A signal is said to be odd when it satisfies the condition x(t) = -x(-t) 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47C45630-368C-4CC8-850A-C475A4957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B86E4BC1-58E2-418A-99BD-38790577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582" y="3665220"/>
            <a:ext cx="6162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4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1B266ADD58E409FBCD3B84D6ECB75" ma:contentTypeVersion="2" ma:contentTypeDescription="Create a new document." ma:contentTypeScope="" ma:versionID="bd75d0b52fc5f3cfea7439c73eb66ebd">
  <xsd:schema xmlns:xsd="http://www.w3.org/2001/XMLSchema" xmlns:xs="http://www.w3.org/2001/XMLSchema" xmlns:p="http://schemas.microsoft.com/office/2006/metadata/properties" xmlns:ns2="5b266538-3714-40fc-a8cd-17eb72cfacdb" targetNamespace="http://schemas.microsoft.com/office/2006/metadata/properties" ma:root="true" ma:fieldsID="39b5b9c54629ca14831502c9b5245557" ns2:_="">
    <xsd:import namespace="5b266538-3714-40fc-a8cd-17eb72cfa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66538-3714-40fc-a8cd-17eb72cfa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EC7A4-3BDB-4AB7-914D-A53E0065D812}">
  <ds:schemaRefs>
    <ds:schemaRef ds:uri="http://purl.org/dc/terms/"/>
    <ds:schemaRef ds:uri="http://schemas.microsoft.com/office/2006/documentManagement/types"/>
    <ds:schemaRef ds:uri="5b266538-3714-40fc-a8cd-17eb72cfacdb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C366BD5-C4DE-49E2-845F-10EEDBA4DF5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b266538-3714-40fc-a8cd-17eb72cfacd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246AAE-C131-4493-9F57-2BEED1357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859</TotalTime>
  <Words>444</Words>
  <Application>Microsoft Office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Wingdings</vt:lpstr>
      <vt:lpstr>Organic</vt:lpstr>
      <vt:lpstr>Introduction to Signal</vt:lpstr>
      <vt:lpstr>Content</vt:lpstr>
      <vt:lpstr>Signal</vt:lpstr>
      <vt:lpstr>Analog Signal</vt:lpstr>
      <vt:lpstr>Digital Signal</vt:lpstr>
      <vt:lpstr>Signal Processing </vt:lpstr>
      <vt:lpstr>Classification of Signal</vt:lpstr>
      <vt:lpstr> Continuous Time and Discrete Time Signals</vt:lpstr>
      <vt:lpstr>Even and Odd Signals</vt:lpstr>
      <vt:lpstr>Right handed and Left handed Signal </vt:lpstr>
      <vt:lpstr>Periodic and Aperiodic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Transform</dc:title>
  <dc:creator>Shameel Uddin</dc:creator>
  <cp:lastModifiedBy>Kalwar</cp:lastModifiedBy>
  <cp:revision>14</cp:revision>
  <dcterms:created xsi:type="dcterms:W3CDTF">2021-04-04T18:52:47Z</dcterms:created>
  <dcterms:modified xsi:type="dcterms:W3CDTF">2021-04-21T23:09:24Z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0x01010084D1B266ADD58E409FBCD3B84D6ECB75</vt:lpwstr>
  </property>
</Properties>
</file>