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140025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5FC1B8-F916-48F6-8B7E-148574820FC2}"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153423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578207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171871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425598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1178682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1091716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2252282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41765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283145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340182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5FC1B8-F916-48F6-8B7E-148574820FC2}"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272472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5FC1B8-F916-48F6-8B7E-148574820FC2}"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311184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319326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124630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75FC1B8-F916-48F6-8B7E-148574820FC2}" type="datetimeFigureOut">
              <a:rPr lang="en-US" smtClean="0"/>
              <a:pPr/>
              <a:t>1/14/2021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203627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5FC1B8-F916-48F6-8B7E-148574820FC2}"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104532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5FC1B8-F916-48F6-8B7E-148574820FC2}" type="datetimeFigureOut">
              <a:rPr lang="en-US" smtClean="0"/>
              <a:pPr/>
              <a:t>1/14/2021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866E33-1D4C-4E37-BBD8-88A226046268}" type="slidenum">
              <a:rPr lang="en-US" smtClean="0"/>
              <a:pPr/>
              <a:t>‹#›</a:t>
            </a:fld>
            <a:endParaRPr lang="en-US"/>
          </a:p>
        </p:txBody>
      </p:sp>
    </p:spTree>
    <p:extLst>
      <p:ext uri="{BB962C8B-B14F-4D97-AF65-F5344CB8AC3E}">
        <p14:creationId xmlns:p14="http://schemas.microsoft.com/office/powerpoint/2010/main" xmlns="" val="3109027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000" b="1" u="sng" dirty="0"/>
              <a:t>Importance of Management in an Organisation</a:t>
            </a:r>
            <a:r>
              <a:rPr lang="en-US" sz="2000" dirty="0"/>
              <a:t/>
            </a:r>
            <a:br>
              <a:rPr lang="en-US" sz="2000" dirty="0"/>
            </a:br>
            <a:r>
              <a:rPr lang="en-US" sz="2000" dirty="0" smtClean="0"/>
              <a:t/>
            </a:r>
            <a:br>
              <a:rPr lang="en-US" sz="2000" dirty="0" smtClean="0"/>
            </a:br>
            <a:r>
              <a:rPr lang="en-US" sz="2000" dirty="0"/>
              <a:t/>
            </a:r>
            <a:br>
              <a:rPr lang="en-US" sz="2000" dirty="0"/>
            </a:br>
            <a:r>
              <a:rPr lang="en-GB" sz="2000" b="1" dirty="0" smtClean="0"/>
              <a:t>It </a:t>
            </a:r>
            <a:r>
              <a:rPr lang="en-GB" sz="2000" b="1" dirty="0"/>
              <a:t>helps in Achieving Group Goals -</a:t>
            </a:r>
            <a:r>
              <a:rPr lang="en-GB" sz="2000" dirty="0"/>
              <a:t> It arranges the factors of production, assembles and organizes the resources, integrates the resources in effective manner to achieve goals. It directs group efforts towards achievement of pre-determined goals. By defining objective of organization clearly there would be no wastage of time, money and effort. Management converts disorganized resources of men, machines, money etc. into useful enterprise. These resources are coordinated, directed and controlled in such a manner that enterprise work towards attainment of goals.</a:t>
            </a:r>
            <a:r>
              <a:rPr lang="en-US" sz="2000" dirty="0"/>
              <a:t/>
            </a:r>
            <a:br>
              <a:rPr lang="en-US" sz="2000" dirty="0"/>
            </a:br>
            <a:r>
              <a:rPr lang="en-GB" sz="2000" dirty="0"/>
              <a:t>It includes:</a:t>
            </a:r>
            <a:r>
              <a:rPr lang="en-US" sz="2000" dirty="0"/>
              <a:t/>
            </a:r>
            <a:br>
              <a:rPr lang="en-US" sz="2000" dirty="0"/>
            </a:br>
            <a:endParaRPr lang="en-US" sz="2000" dirty="0"/>
          </a:p>
        </p:txBody>
      </p:sp>
    </p:spTree>
    <p:extLst>
      <p:ext uri="{BB962C8B-B14F-4D97-AF65-F5344CB8AC3E}">
        <p14:creationId xmlns:p14="http://schemas.microsoft.com/office/powerpoint/2010/main" xmlns="" val="419965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b="1" dirty="0"/>
              <a:t>9) To monitor progress and chart a way forward</a:t>
            </a:r>
            <a:br>
              <a:rPr lang="en-US" sz="2800" b="1" dirty="0"/>
            </a:br>
            <a:r>
              <a:rPr lang="en-US" sz="2800" b="1" dirty="0" smtClean="0"/>
              <a:t/>
            </a:r>
            <a:br>
              <a:rPr lang="en-US" sz="2800" b="1" dirty="0" smtClean="0"/>
            </a:br>
            <a:r>
              <a:rPr lang="en-US" sz="2800" dirty="0" smtClean="0"/>
              <a:t>It </a:t>
            </a:r>
            <a:r>
              <a:rPr lang="en-US" sz="2800" dirty="0"/>
              <a:t>is very important to conduct audits and reviews of how the organization has been performing. That is the only way to measure progress, correct mistakes and make improvements towards an even more successful future. An organization with strong internal control manages to sustain good results for long periods of time.</a:t>
            </a:r>
            <a:br>
              <a:rPr lang="en-US" sz="2800" dirty="0"/>
            </a:br>
            <a:endParaRPr lang="en-US" sz="2800" dirty="0"/>
          </a:p>
        </p:txBody>
      </p:sp>
    </p:spTree>
    <p:extLst>
      <p:ext uri="{BB962C8B-B14F-4D97-AF65-F5344CB8AC3E}">
        <p14:creationId xmlns:p14="http://schemas.microsoft.com/office/powerpoint/2010/main" xmlns="" val="203869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pPr lvl="0"/>
            <a:r>
              <a:rPr lang="en-GB" sz="2800" b="1" dirty="0" smtClean="0"/>
              <a:t>11) Optimum </a:t>
            </a:r>
            <a:r>
              <a:rPr lang="en-GB" sz="2800" b="1" dirty="0"/>
              <a:t>Utilization of Resources </a:t>
            </a:r>
            <a:r>
              <a:rPr lang="en-GB" sz="2800" b="1" dirty="0" smtClean="0"/>
              <a:t/>
            </a:r>
            <a:br>
              <a:rPr lang="en-GB" sz="2800" b="1" dirty="0" smtClean="0"/>
            </a:br>
            <a:r>
              <a:rPr lang="en-GB" sz="2800" b="1" dirty="0"/>
              <a:t/>
            </a:r>
            <a:br>
              <a:rPr lang="en-GB" sz="2800" b="1" dirty="0"/>
            </a:br>
            <a:r>
              <a:rPr lang="en-GB" sz="2800" dirty="0" smtClean="0"/>
              <a:t> </a:t>
            </a:r>
            <a:r>
              <a:rPr lang="en-GB" sz="2800" dirty="0"/>
              <a:t>Management utilizes all the physical &amp; human resources productively. This leads to efficacy in management. Management provides maximum utilization of scarce resources by selecting its best possible alternate use in industry from out of various uses. It makes use of experts, professional and these services leads to use of their skills, knowledge, and proper utilization and avoids wastage. If employees and machines are producing its maximum there is no under employment of any resources.</a:t>
            </a:r>
            <a:r>
              <a:rPr lang="en-US" sz="2800" dirty="0"/>
              <a:t/>
            </a:r>
            <a:br>
              <a:rPr lang="en-US" sz="2800" dirty="0"/>
            </a:br>
            <a:endParaRPr lang="en-US" sz="2800" dirty="0"/>
          </a:p>
        </p:txBody>
      </p:sp>
    </p:spTree>
    <p:extLst>
      <p:ext uri="{BB962C8B-B14F-4D97-AF65-F5344CB8AC3E}">
        <p14:creationId xmlns:p14="http://schemas.microsoft.com/office/powerpoint/2010/main" xmlns="" val="334170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sz="3200" b="1" dirty="0" smtClean="0"/>
              <a:t>12) Reduces </a:t>
            </a:r>
            <a:r>
              <a:rPr lang="en-GB" sz="3200" b="1" dirty="0"/>
              <a:t>Costs </a:t>
            </a:r>
            <a:r>
              <a:rPr lang="en-GB" sz="3200" b="1" dirty="0" smtClean="0"/>
              <a:t/>
            </a:r>
            <a:br>
              <a:rPr lang="en-GB" sz="3200" b="1" dirty="0" smtClean="0"/>
            </a:br>
            <a:r>
              <a:rPr lang="en-GB" sz="3200" b="1" dirty="0"/>
              <a:t/>
            </a:r>
            <a:br>
              <a:rPr lang="en-GB" sz="3200" b="1" dirty="0"/>
            </a:br>
            <a:r>
              <a:rPr lang="en-GB" sz="3200" dirty="0" smtClean="0"/>
              <a:t> </a:t>
            </a:r>
            <a:r>
              <a:rPr lang="en-GB" sz="3200" dirty="0"/>
              <a:t>It gets maximum results through minimum input by proper planning and by using minimum input &amp; getting maximum output. Management uses physical, human and financial resources in such a manner which results in best combination. This helps in cost reduction.</a:t>
            </a:r>
            <a:r>
              <a:rPr lang="en-US" sz="3200" dirty="0"/>
              <a:t/>
            </a:r>
            <a:br>
              <a:rPr lang="en-US" sz="3200" dirty="0"/>
            </a:br>
            <a:endParaRPr lang="en-US" sz="3200" dirty="0"/>
          </a:p>
        </p:txBody>
      </p:sp>
    </p:spTree>
    <p:extLst>
      <p:ext uri="{BB962C8B-B14F-4D97-AF65-F5344CB8AC3E}">
        <p14:creationId xmlns:p14="http://schemas.microsoft.com/office/powerpoint/2010/main" xmlns="" val="48640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400" dirty="0"/>
              <a:t>Conclusion</a:t>
            </a:r>
            <a:r>
              <a:rPr lang="en-US" sz="2400" b="1" dirty="0"/>
              <a:t/>
            </a:r>
            <a:br>
              <a:rPr lang="en-US" sz="2400" b="1" dirty="0"/>
            </a:br>
            <a:r>
              <a:rPr lang="en-US" sz="2400" dirty="0"/>
              <a:t>As you can tell, it is impossible to overlook the importance of management in an organization. The direct opposite of sound management is mismanagement. With it comes confusion, lack of direction and ultimately, failure. Even if you are your own boss, do what it takes to plan, organize, direct, and control what you do. That’s what a good manager does. </a:t>
            </a:r>
            <a:r>
              <a:rPr lang="en-US" sz="2400" dirty="0">
                <a:hlinkClick r:id="rId2"/>
              </a:rPr>
              <a:t>For further information</a:t>
            </a:r>
            <a:r>
              <a:rPr lang="en-US" sz="2400" dirty="0"/>
              <a:t/>
            </a:r>
            <a:br>
              <a:rPr lang="en-US" sz="2400" dirty="0"/>
            </a:br>
            <a:r>
              <a:rPr lang="en-US" sz="2400" dirty="0"/>
              <a:t>In every organization, management plays an important role for achieving the goals and objectives of the organization. </a:t>
            </a:r>
            <a:r>
              <a:rPr lang="en-US" sz="2400" dirty="0" err="1"/>
              <a:t>Thats</a:t>
            </a:r>
            <a:r>
              <a:rPr lang="en-US" sz="2400" dirty="0"/>
              <a:t> why we say importance of management is necessary for every organization.</a:t>
            </a:r>
            <a:br>
              <a:rPr lang="en-US" sz="2400" dirty="0"/>
            </a:br>
            <a:endParaRPr lang="en-US" sz="2400" dirty="0"/>
          </a:p>
        </p:txBody>
      </p:sp>
    </p:spTree>
    <p:extLst>
      <p:ext uri="{BB962C8B-B14F-4D97-AF65-F5344CB8AC3E}">
        <p14:creationId xmlns:p14="http://schemas.microsoft.com/office/powerpoint/2010/main" xmlns="" val="133973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1) Helps to achieve goals and objectives</a:t>
            </a:r>
            <a:br>
              <a:rPr lang="en-US" sz="2800" b="1" dirty="0"/>
            </a:br>
            <a:r>
              <a:rPr lang="en-US" sz="2800" b="1" dirty="0" smtClean="0"/>
              <a:t/>
            </a:r>
            <a:br>
              <a:rPr lang="en-US" sz="2800" b="1" dirty="0" smtClean="0"/>
            </a:br>
            <a:r>
              <a:rPr lang="en-US" sz="2800" dirty="0" smtClean="0"/>
              <a:t>First </a:t>
            </a:r>
            <a:r>
              <a:rPr lang="en-US" sz="2800" dirty="0"/>
              <a:t>of all organization set the goals of  organization.  These goals must be planned for beforehand, and it is up to a good management structure to come up with proposals and plans of how to achieve them.</a:t>
            </a:r>
            <a:br>
              <a:rPr lang="en-US" sz="2800" dirty="0"/>
            </a:br>
            <a:r>
              <a:rPr lang="en-US" sz="2800" dirty="0"/>
              <a:t>Proper planning ensures that the organization follows a mapped course towards its vision and mission.</a:t>
            </a:r>
            <a:br>
              <a:rPr lang="en-US" sz="2800" dirty="0"/>
            </a:br>
            <a:endParaRPr lang="en-US" sz="2800" dirty="0"/>
          </a:p>
        </p:txBody>
      </p:sp>
    </p:spTree>
    <p:extLst>
      <p:ext uri="{BB962C8B-B14F-4D97-AF65-F5344CB8AC3E}">
        <p14:creationId xmlns:p14="http://schemas.microsoft.com/office/powerpoint/2010/main" xmlns="" val="247146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2) Provides a sense of focus and direction</a:t>
            </a:r>
            <a:br>
              <a:rPr lang="en-US" sz="3200" b="1" dirty="0"/>
            </a:br>
            <a:r>
              <a:rPr lang="en-US" sz="3200" dirty="0" smtClean="0"/>
              <a:t>When </a:t>
            </a:r>
            <a:r>
              <a:rPr lang="en-US" sz="3200" dirty="0"/>
              <a:t>an organization plans its activities, it is able to have a singular focus. Failure to plan can throw an entire business into disarray because no one will understand where they are headed</a:t>
            </a:r>
            <a:r>
              <a:rPr lang="en-US" sz="3200" dirty="0" smtClean="0"/>
              <a:t>.</a:t>
            </a:r>
            <a:br>
              <a:rPr lang="en-US" sz="3200" dirty="0" smtClean="0"/>
            </a:br>
            <a:r>
              <a:rPr lang="en-US" sz="3200" dirty="0"/>
              <a:t/>
            </a:r>
            <a:br>
              <a:rPr lang="en-US" sz="3200" dirty="0"/>
            </a:br>
            <a:r>
              <a:rPr lang="en-US" sz="3200" dirty="0"/>
              <a:t>A management structure that plans finds it even easier to anticipate problems and cope with them. Once an organization has planned its activities well, all other functions of management fall into place.</a:t>
            </a:r>
            <a:br>
              <a:rPr lang="en-US" sz="3200" dirty="0"/>
            </a:br>
            <a:endParaRPr lang="en-US" sz="3200" dirty="0"/>
          </a:p>
        </p:txBody>
      </p:sp>
    </p:spTree>
    <p:extLst>
      <p:ext uri="{BB962C8B-B14F-4D97-AF65-F5344CB8AC3E}">
        <p14:creationId xmlns:p14="http://schemas.microsoft.com/office/powerpoint/2010/main" xmlns="" val="14320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3200" b="1" dirty="0"/>
              <a:t>3) For optimum utilization of resources</a:t>
            </a:r>
            <a:br>
              <a:rPr lang="en-US" sz="3200" b="1" dirty="0"/>
            </a:br>
            <a:r>
              <a:rPr lang="en-US" sz="3200" b="1" dirty="0" smtClean="0"/>
              <a:t/>
            </a:r>
            <a:br>
              <a:rPr lang="en-US" sz="3200" b="1" dirty="0" smtClean="0"/>
            </a:br>
            <a:r>
              <a:rPr lang="en-US" sz="3200" dirty="0" smtClean="0"/>
              <a:t>These </a:t>
            </a:r>
            <a:r>
              <a:rPr lang="en-US" sz="3200" dirty="0"/>
              <a:t>resources include both human resources and technology. By assigning individuals roles that best suits them, the organization can reap the maximum from each employee. Organizing paves the way for specialization and the best use of talents. It helps the management to save money and other resources while minimizing losses.</a:t>
            </a:r>
          </a:p>
        </p:txBody>
      </p:sp>
    </p:spTree>
    <p:extLst>
      <p:ext uri="{BB962C8B-B14F-4D97-AF65-F5344CB8AC3E}">
        <p14:creationId xmlns:p14="http://schemas.microsoft.com/office/powerpoint/2010/main" xmlns="" val="105061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4) To maintain responsibility and order</a:t>
            </a:r>
            <a:br>
              <a:rPr lang="en-US" sz="3200" b="1" dirty="0"/>
            </a:br>
            <a:r>
              <a:rPr lang="en-US" sz="3200" b="1" dirty="0" smtClean="0"/>
              <a:t/>
            </a:r>
            <a:br>
              <a:rPr lang="en-US" sz="3200" b="1" dirty="0" smtClean="0"/>
            </a:br>
            <a:r>
              <a:rPr lang="en-US" sz="3200" dirty="0" smtClean="0"/>
              <a:t>An </a:t>
            </a:r>
            <a:r>
              <a:rPr lang="en-US" sz="3200" dirty="0"/>
              <a:t>organized workforce is always effective. They work as a team towards one common goal. When everyone knows what they ought to do, they will be more responsible because they are doing what they know best. It is also easy to hold people accountable when you know what each one of them does.</a:t>
            </a:r>
            <a:br>
              <a:rPr lang="en-US" sz="3200" dirty="0"/>
            </a:br>
            <a:endParaRPr lang="en-US" sz="3200" dirty="0"/>
          </a:p>
        </p:txBody>
      </p:sp>
    </p:spTree>
    <p:extLst>
      <p:ext uri="{BB962C8B-B14F-4D97-AF65-F5344CB8AC3E}">
        <p14:creationId xmlns:p14="http://schemas.microsoft.com/office/powerpoint/2010/main" xmlns="" val="34396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5) To get the most qualified personnel for the job</a:t>
            </a:r>
            <a:br>
              <a:rPr lang="en-US" sz="3200" b="1" dirty="0"/>
            </a:br>
            <a:r>
              <a:rPr lang="en-US" sz="3200" dirty="0"/>
              <a:t>Staffing as a function of management helps to discover skilled people to fill various positions in the organization. This results in high performance and maximum productivity. It also helps to remunerate employees fairly which in turn translates to increased job satisfaction. </a:t>
            </a:r>
            <a:r>
              <a:rPr lang="en-US" sz="3600" dirty="0"/>
              <a:t/>
            </a:r>
            <a:br>
              <a:rPr lang="en-US" sz="3600" dirty="0"/>
            </a:br>
            <a:endParaRPr lang="en-US" sz="4000" dirty="0"/>
          </a:p>
        </p:txBody>
      </p:sp>
    </p:spTree>
    <p:extLst>
      <p:ext uri="{BB962C8B-B14F-4D97-AF65-F5344CB8AC3E}">
        <p14:creationId xmlns:p14="http://schemas.microsoft.com/office/powerpoint/2010/main" xmlns="" val="45824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3200" b="1" dirty="0"/>
              <a:t>6) To reduce workload and get things done</a:t>
            </a:r>
            <a:br>
              <a:rPr lang="en-US" sz="3200" b="1" dirty="0"/>
            </a:br>
            <a:r>
              <a:rPr lang="en-US" sz="3200" b="1" dirty="0" smtClean="0"/>
              <a:t/>
            </a:r>
            <a:br>
              <a:rPr lang="en-US" sz="3200" b="1" dirty="0" smtClean="0"/>
            </a:br>
            <a:r>
              <a:rPr lang="en-US" sz="3200" dirty="0" smtClean="0"/>
              <a:t>Efficient </a:t>
            </a:r>
            <a:r>
              <a:rPr lang="en-US" sz="3200" dirty="0"/>
              <a:t>staffing ensures that work is divided among employees according to the roles they have been assigned. The fact that each one of them is good at what he or she is doing means that work will be completed faster and better. Employees stay happy and motivate as there is no pressure in the workplace.</a:t>
            </a:r>
            <a:br>
              <a:rPr lang="en-US" sz="3200" dirty="0"/>
            </a:br>
            <a:endParaRPr lang="en-US" sz="3200" dirty="0"/>
          </a:p>
        </p:txBody>
      </p:sp>
    </p:spTree>
    <p:extLst>
      <p:ext uri="{BB962C8B-B14F-4D97-AF65-F5344CB8AC3E}">
        <p14:creationId xmlns:p14="http://schemas.microsoft.com/office/powerpoint/2010/main" xmlns="" val="76138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3200" b="1" dirty="0"/>
              <a:t>7) Helps facilitate good communication</a:t>
            </a:r>
            <a:br>
              <a:rPr lang="en-US" sz="3200" b="1" dirty="0"/>
            </a:br>
            <a:r>
              <a:rPr lang="en-US" sz="3200" b="1" dirty="0" smtClean="0"/>
              <a:t/>
            </a:r>
            <a:br>
              <a:rPr lang="en-US" sz="3200" b="1" dirty="0" smtClean="0"/>
            </a:br>
            <a:r>
              <a:rPr lang="en-US" sz="3200" dirty="0" smtClean="0"/>
              <a:t>Good </a:t>
            </a:r>
            <a:r>
              <a:rPr lang="en-US" sz="3200" dirty="0"/>
              <a:t>directing helps to build a two-way channel of communication between the leadership and subordinates. Employees can express themselves, and as a result, matters arising are address appropriately. Communication is a crucial contributor to the performance of an organization so it can never be ignore.</a:t>
            </a:r>
            <a:br>
              <a:rPr lang="en-US" sz="3200" dirty="0"/>
            </a:br>
            <a:endParaRPr lang="en-US" sz="3200" dirty="0"/>
          </a:p>
        </p:txBody>
      </p:sp>
    </p:spTree>
    <p:extLst>
      <p:ext uri="{BB962C8B-B14F-4D97-AF65-F5344CB8AC3E}">
        <p14:creationId xmlns:p14="http://schemas.microsoft.com/office/powerpoint/2010/main" xmlns="" val="41534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3200" b="1" dirty="0"/>
              <a:t>8) Helps to initiate action and keep the organization moving</a:t>
            </a:r>
            <a:br>
              <a:rPr lang="en-US" sz="3200" b="1" dirty="0"/>
            </a:br>
            <a:r>
              <a:rPr lang="en-US" sz="3200" b="1" dirty="0" smtClean="0"/>
              <a:t/>
            </a:r>
            <a:br>
              <a:rPr lang="en-US" sz="3200" b="1" dirty="0" smtClean="0"/>
            </a:br>
            <a:r>
              <a:rPr lang="en-US" sz="3200" dirty="0" smtClean="0"/>
              <a:t>Through </a:t>
            </a:r>
            <a:r>
              <a:rPr lang="en-US" sz="3200" dirty="0"/>
              <a:t>supervision and motivation, projects are initiated and sustained. Imagine for a moment, an organization without leaders. There would be no sense of direction, and the whole establishment would just collapse. Directing establishes authority to which employees are answerable.</a:t>
            </a:r>
            <a:br>
              <a:rPr lang="en-US" sz="3200" dirty="0"/>
            </a:br>
            <a:endParaRPr lang="en-US" sz="3200" dirty="0"/>
          </a:p>
        </p:txBody>
      </p:sp>
    </p:spTree>
    <p:extLst>
      <p:ext uri="{BB962C8B-B14F-4D97-AF65-F5344CB8AC3E}">
        <p14:creationId xmlns:p14="http://schemas.microsoft.com/office/powerpoint/2010/main" xmlns="" val="3411349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8B088C-0849-4A2C-BD1A-1FD745D910C8}"/>
</file>

<file path=customXml/itemProps2.xml><?xml version="1.0" encoding="utf-8"?>
<ds:datastoreItem xmlns:ds="http://schemas.openxmlformats.org/officeDocument/2006/customXml" ds:itemID="{0ACC5953-5E24-4193-B17D-96B9D42C7547}"/>
</file>

<file path=customXml/itemProps3.xml><?xml version="1.0" encoding="utf-8"?>
<ds:datastoreItem xmlns:ds="http://schemas.openxmlformats.org/officeDocument/2006/customXml" ds:itemID="{337AD276-9F71-4AA4-AA1C-7C325F7BFF98}"/>
</file>

<file path=docProps/app.xml><?xml version="1.0" encoding="utf-8"?>
<Properties xmlns="http://schemas.openxmlformats.org/officeDocument/2006/extended-properties" xmlns:vt="http://schemas.openxmlformats.org/officeDocument/2006/docPropsVTypes">
  <Template>Ion</Template>
  <TotalTime>23</TotalTime>
  <Words>95</Words>
  <Application>Microsoft Office PowerPoint</Application>
  <PresentationFormat>Custom</PresentationFormat>
  <Paragraphs>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Importance of Management in an Organisation   It helps in Achieving Group Goals - It arranges the factors of production, assembles and organizes the resources, integrates the resources in effective manner to achieve goals. It directs group efforts towards achievement of pre-determined goals. By defining objective of organization clearly there would be no wastage of time, money and effort. Management converts disorganized resources of men, machines, money etc. into useful enterprise. These resources are coordinated, directed and controlled in such a manner that enterprise work towards attainment of goals. It includes: </vt:lpstr>
      <vt:lpstr>1) Helps to achieve goals and objectives  First of all organization set the goals of  organization.  These goals must be planned for beforehand, and it is up to a good management structure to come up with proposals and plans of how to achieve them. Proper planning ensures that the organization follows a mapped course towards its vision and mission. </vt:lpstr>
      <vt:lpstr>2) Provides a sense of focus and direction When an organization plans its activities, it is able to have a singular focus. Failure to plan can throw an entire business into disarray because no one will understand where they are headed.  A management structure that plans finds it even easier to anticipate problems and cope with them. Once an organization has planned its activities well, all other functions of management fall into place. </vt:lpstr>
      <vt:lpstr>3) For optimum utilization of resources  These resources include both human resources and technology. By assigning individuals roles that best suits them, the organization can reap the maximum from each employee. Organizing paves the way for specialization and the best use of talents. It helps the management to save money and other resources while minimizing losses.</vt:lpstr>
      <vt:lpstr>4) To maintain responsibility and order  An organized workforce is always effective. They work as a team towards one common goal. When everyone knows what they ought to do, they will be more responsible because they are doing what they know best. It is also easy to hold people accountable when you know what each one of them does. </vt:lpstr>
      <vt:lpstr>5) To get the most qualified personnel for the job Staffing as a function of management helps to discover skilled people to fill various positions in the organization. This results in high performance and maximum productivity. It also helps to remunerate employees fairly which in turn translates to increased job satisfaction.  </vt:lpstr>
      <vt:lpstr>6) To reduce workload and get things done  Efficient staffing ensures that work is divided among employees according to the roles they have been assigned. The fact that each one of them is good at what he or she is doing means that work will be completed faster and better. Employees stay happy and motivate as there is no pressure in the workplace. </vt:lpstr>
      <vt:lpstr>7) Helps facilitate good communication  Good directing helps to build a two-way channel of communication between the leadership and subordinates. Employees can express themselves, and as a result, matters arising are address appropriately. Communication is a crucial contributor to the performance of an organization so it can never be ignore. </vt:lpstr>
      <vt:lpstr>8) Helps to initiate action and keep the organization moving  Through supervision and motivation, projects are initiated and sustained. Imagine for a moment, an organization without leaders. There would be no sense of direction, and the whole establishment would just collapse. Directing establishes authority to which employees are answerable. </vt:lpstr>
      <vt:lpstr>9) To monitor progress and chart a way forward  It is very important to conduct audits and reviews of how the organization has been performing. That is the only way to measure progress, correct mistakes and make improvements towards an even more successful future. An organization with strong internal control manages to sustain good results for long periods of time. </vt:lpstr>
      <vt:lpstr>11) Optimum Utilization of Resources    Management utilizes all the physical &amp; human resources productively. This leads to efficacy in management. Management provides maximum utilization of scarce resources by selecting its best possible alternate use in industry from out of various uses. It makes use of experts, professional and these services leads to use of their skills, knowledge, and proper utilization and avoids wastage. If employees and machines are producing its maximum there is no under employment of any resources. </vt:lpstr>
      <vt:lpstr>12) Reduces Costs    It gets maximum results through minimum input by proper planning and by using minimum input &amp; getting maximum output. Management uses physical, human and financial resources in such a manner which results in best combination. This helps in cost reduction. </vt:lpstr>
      <vt:lpstr>Conclusion As you can tell, it is impossible to overlook the importance of management in an organization. The direct opposite of sound management is mismanagement. With it comes confusion, lack of direction and ultimately, failure. Even if you are your own boss, do what it takes to plan, organize, direct, and control what you do. That’s what a good manager does. For further information In every organization, management plays an important role for achieving the goals and objectives of the organization. Thats why we say importance of management is necessary for every organization.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Management in an Organisation It helps in Achieving Group Goals - It arranges the factors of production, assembles and organizes the resources, integrates the resources in effective manner to achieve goals. It directs group efforts towards achievement of pre-determined goals. By defining objective of organization clearly there would be no wastage of time, money and effort. Management converts disorganized resources of men, machines, money etc. into useful enterprise. These resources are coordinated, directed and controlled in such a manner that enterprise work towards attainment of goals. It includes: </dc:title>
  <dc:creator>Ali Arsalan</dc:creator>
  <cp:lastModifiedBy>Adil Mir Korejo</cp:lastModifiedBy>
  <cp:revision>10</cp:revision>
  <dcterms:created xsi:type="dcterms:W3CDTF">2020-11-17T04:47:44Z</dcterms:created>
  <dcterms:modified xsi:type="dcterms:W3CDTF">2021-01-14T14:32:41Z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