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F41D-1B6C-4062-B37D-A331FCD20179}"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F41D-1B6C-4062-B37D-A331FCD20179}" type="datetimeFigureOut">
              <a:rPr lang="en-US" smtClean="0"/>
              <a:pPr/>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F41D-1B6C-4062-B37D-A331FCD20179}" type="datetimeFigureOut">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What is Decision Making?</a:t>
            </a:r>
            <a:r>
              <a:rPr lang="en-US" dirty="0"/>
              <a:t/>
            </a:r>
            <a:br>
              <a:rPr lang="en-US" dirty="0"/>
            </a:br>
            <a:endParaRPr lang="en-US" dirty="0"/>
          </a:p>
        </p:txBody>
      </p:sp>
    </p:spTree>
    <p:extLst>
      <p:ext uri="{BB962C8B-B14F-4D97-AF65-F5344CB8AC3E}">
        <p14:creationId xmlns="" xmlns:p14="http://schemas.microsoft.com/office/powerpoint/2010/main" val="20030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DECISION MAKING STEPS:</a:t>
            </a:r>
            <a:endParaRPr lang="en-US" dirty="0"/>
          </a:p>
          <a:p>
            <a:r>
              <a:rPr lang="en-US" dirty="0"/>
              <a:t>1. Outline your goal and outcome.</a:t>
            </a:r>
          </a:p>
          <a:p>
            <a:r>
              <a:rPr lang="en-US" dirty="0"/>
              <a:t>2. Gather data.</a:t>
            </a:r>
          </a:p>
          <a:p>
            <a:r>
              <a:rPr lang="en-US" dirty="0" smtClean="0"/>
              <a:t>3</a:t>
            </a:r>
            <a:r>
              <a:rPr lang="en-US" dirty="0"/>
              <a:t>. Develop alternatives (i.e., brainstorming) </a:t>
            </a:r>
          </a:p>
          <a:p>
            <a:r>
              <a:rPr lang="en-US" dirty="0"/>
              <a:t>4. List pros and cons of each alternative. </a:t>
            </a:r>
          </a:p>
          <a:p>
            <a:r>
              <a:rPr lang="en-US" dirty="0"/>
              <a:t>5. Make the decision. </a:t>
            </a:r>
          </a:p>
          <a:p>
            <a:r>
              <a:rPr lang="en-US" dirty="0"/>
              <a:t>6. Immediately take action to implement it. </a:t>
            </a:r>
          </a:p>
          <a:p>
            <a:r>
              <a:rPr lang="en-US" dirty="0"/>
              <a:t>7. Learn from and reflect on the decision.</a:t>
            </a:r>
          </a:p>
          <a:p>
            <a:endParaRPr lang="en-US" dirty="0"/>
          </a:p>
        </p:txBody>
      </p:sp>
    </p:spTree>
    <p:extLst>
      <p:ext uri="{BB962C8B-B14F-4D97-AF65-F5344CB8AC3E}">
        <p14:creationId xmlns="" xmlns:p14="http://schemas.microsoft.com/office/powerpoint/2010/main" val="356296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TYPES OF DECISION MAKING: Types of decision making can be classified into the following categories: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1. Programmed and non-programmed decisions. </a:t>
            </a:r>
          </a:p>
          <a:p>
            <a:r>
              <a:rPr lang="en-US" dirty="0"/>
              <a:t>2. Strategic and nonstrategic decisions. </a:t>
            </a:r>
          </a:p>
          <a:p>
            <a:r>
              <a:rPr lang="en-US" dirty="0"/>
              <a:t>3. Major and minor decisions. </a:t>
            </a:r>
          </a:p>
          <a:p>
            <a:r>
              <a:rPr lang="en-US" dirty="0"/>
              <a:t>4. Organizational and personal decisions. </a:t>
            </a:r>
          </a:p>
          <a:p>
            <a:r>
              <a:rPr lang="en-US" dirty="0"/>
              <a:t>5. Policy and operation decisions. </a:t>
            </a:r>
          </a:p>
          <a:p>
            <a:r>
              <a:rPr lang="en-US" dirty="0"/>
              <a:t>6. Long term, departmental and non-economic decisions</a:t>
            </a:r>
          </a:p>
          <a:p>
            <a:endParaRPr lang="en-US" dirty="0"/>
          </a:p>
        </p:txBody>
      </p:sp>
    </p:spTree>
    <p:extLst>
      <p:ext uri="{BB962C8B-B14F-4D97-AF65-F5344CB8AC3E}">
        <p14:creationId xmlns="" xmlns:p14="http://schemas.microsoft.com/office/powerpoint/2010/main" val="315114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Programmed and non-programmed decisions:</a:t>
            </a:r>
            <a:endParaRPr lang="en-US" dirty="0"/>
          </a:p>
          <a:p>
            <a:r>
              <a:rPr lang="en-US" dirty="0"/>
              <a:t>Programmed decisions are those which are preplanned in accordance with some rule or procedure.</a:t>
            </a:r>
          </a:p>
          <a:p>
            <a:r>
              <a:rPr lang="en-US" dirty="0"/>
              <a:t>Non-programmed decisions are those that deal with unusual or exceptional problems or problems which are not pre-planned.</a:t>
            </a:r>
          </a:p>
          <a:p>
            <a:endParaRPr lang="en-US" dirty="0"/>
          </a:p>
        </p:txBody>
      </p:sp>
    </p:spTree>
    <p:extLst>
      <p:ext uri="{BB962C8B-B14F-4D97-AF65-F5344CB8AC3E}">
        <p14:creationId xmlns="" xmlns:p14="http://schemas.microsoft.com/office/powerpoint/2010/main" val="103840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 Strategic and non-strategic solutions:</a:t>
            </a:r>
          </a:p>
          <a:p>
            <a:r>
              <a:rPr lang="en-US" dirty="0"/>
              <a:t>Non-strategic decisions are also known as routine decisions. They are of repetitive nature. They do not require much analysis and evaluation.</a:t>
            </a:r>
          </a:p>
          <a:p>
            <a:r>
              <a:rPr lang="en-US" dirty="0"/>
              <a:t>Strategic decisions are related to policy matters. They are taken at higher levels of management after careful analysis and evaluation.</a:t>
            </a:r>
          </a:p>
          <a:p>
            <a:endParaRPr lang="en-US" dirty="0"/>
          </a:p>
        </p:txBody>
      </p:sp>
    </p:spTree>
    <p:extLst>
      <p:ext uri="{BB962C8B-B14F-4D97-AF65-F5344CB8AC3E}">
        <p14:creationId xmlns="" xmlns:p14="http://schemas.microsoft.com/office/powerpoint/2010/main" val="183092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3. Major and minor decisions:</a:t>
            </a:r>
            <a:endParaRPr lang="en-US" dirty="0"/>
          </a:p>
          <a:p>
            <a:r>
              <a:rPr lang="en-US" dirty="0"/>
              <a:t>Major decisions are very carefully taken. They involve larger expenditure of funds and a slight mistake in taking the major decision is harmful to the enterprise.</a:t>
            </a:r>
          </a:p>
          <a:p>
            <a:r>
              <a:rPr lang="en-US" dirty="0"/>
              <a:t>Minor decisions are not of that much important as major decisions. They are also taken at the middle and lower levels of management.</a:t>
            </a:r>
          </a:p>
          <a:p>
            <a:endParaRPr lang="en-US" dirty="0"/>
          </a:p>
        </p:txBody>
      </p:sp>
    </p:spTree>
    <p:extLst>
      <p:ext uri="{BB962C8B-B14F-4D97-AF65-F5344CB8AC3E}">
        <p14:creationId xmlns="" xmlns:p14="http://schemas.microsoft.com/office/powerpoint/2010/main" val="1504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4. Organizational and personal decisions:</a:t>
            </a:r>
            <a:endParaRPr lang="en-US" dirty="0"/>
          </a:p>
          <a:p>
            <a:r>
              <a:rPr lang="en-US" dirty="0"/>
              <a:t>Organizational decision reflects to the policy of an organization. A manager makes organizational</a:t>
            </a:r>
          </a:p>
          <a:p>
            <a:r>
              <a:rPr lang="en-US" dirty="0"/>
              <a:t>decision with the capacity of a company officer. They can be delegated to others.</a:t>
            </a:r>
          </a:p>
          <a:p>
            <a:r>
              <a:rPr lang="en-US" dirty="0"/>
              <a:t>Personal decisions relate the manager as an individual and not as a manager of any organization.</a:t>
            </a:r>
          </a:p>
          <a:p>
            <a:endParaRPr lang="en-US" dirty="0"/>
          </a:p>
        </p:txBody>
      </p:sp>
    </p:spTree>
    <p:extLst>
      <p:ext uri="{BB962C8B-B14F-4D97-AF65-F5344CB8AC3E}">
        <p14:creationId xmlns="" xmlns:p14="http://schemas.microsoft.com/office/powerpoint/2010/main" val="101824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a:t>5. Policy and operation decisions:</a:t>
            </a:r>
            <a:endParaRPr lang="en-US" dirty="0"/>
          </a:p>
          <a:p>
            <a:r>
              <a:rPr lang="en-US" dirty="0"/>
              <a:t>Policy decisions are taken by upper management, They have a long term effect mostly related to basic policies.</a:t>
            </a:r>
          </a:p>
          <a:p>
            <a:r>
              <a:rPr lang="en-US" dirty="0"/>
              <a:t>Operational decisions are related to day-to-day operations and are taken at lower or middle management levels.</a:t>
            </a:r>
          </a:p>
          <a:p>
            <a:endParaRPr lang="en-US" dirty="0"/>
          </a:p>
        </p:txBody>
      </p:sp>
    </p:spTree>
    <p:extLst>
      <p:ext uri="{BB962C8B-B14F-4D97-AF65-F5344CB8AC3E}">
        <p14:creationId xmlns="" xmlns:p14="http://schemas.microsoft.com/office/powerpoint/2010/main" val="267534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6. Long term, departmental and non-economic decisions:</a:t>
            </a:r>
            <a:endParaRPr lang="en-US" dirty="0"/>
          </a:p>
          <a:p>
            <a:r>
              <a:rPr lang="en-US" dirty="0"/>
              <a:t>Long term decisions take longer period of time.</a:t>
            </a:r>
          </a:p>
          <a:p>
            <a:r>
              <a:rPr lang="en-US" dirty="0"/>
              <a:t>Departmental decisions are related to particular departments.</a:t>
            </a:r>
          </a:p>
          <a:p>
            <a:r>
              <a:rPr lang="en-US" dirty="0"/>
              <a:t>Non-economic decisions related to such factors as technical values, moral </a:t>
            </a:r>
            <a:r>
              <a:rPr lang="en-US" dirty="0" err="1"/>
              <a:t>behaviour</a:t>
            </a:r>
            <a:r>
              <a:rPr lang="en-US" dirty="0"/>
              <a:t> etc.</a:t>
            </a:r>
          </a:p>
          <a:p>
            <a:endParaRPr lang="en-US" dirty="0"/>
          </a:p>
        </p:txBody>
      </p:sp>
    </p:spTree>
    <p:extLst>
      <p:ext uri="{BB962C8B-B14F-4D97-AF65-F5344CB8AC3E}">
        <p14:creationId xmlns="" xmlns:p14="http://schemas.microsoft.com/office/powerpoint/2010/main" val="355243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Strategic Decisions - Definition and Characteristics</a:t>
            </a:r>
            <a:endParaRPr lang="en-US" dirty="0"/>
          </a:p>
          <a:p>
            <a:r>
              <a:rPr lang="en-GB" dirty="0"/>
              <a:t>Strategic decisions are the decisions that are concerned with whole environment in which the firm operates, the entire resources and the people who form the company and the interface between the two.</a:t>
            </a:r>
            <a:endParaRPr lang="en-US" dirty="0"/>
          </a:p>
          <a:p>
            <a:endParaRPr lang="en-US" dirty="0"/>
          </a:p>
        </p:txBody>
      </p:sp>
    </p:spTree>
    <p:extLst>
      <p:ext uri="{BB962C8B-B14F-4D97-AF65-F5344CB8AC3E}">
        <p14:creationId xmlns="" xmlns:p14="http://schemas.microsoft.com/office/powerpoint/2010/main" val="3874687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Characteristics/Features of Strategic Decisions</a:t>
            </a:r>
            <a:endParaRPr lang="en-US" dirty="0"/>
          </a:p>
          <a:p>
            <a:pPr lvl="0"/>
            <a:r>
              <a:rPr lang="en-GB" dirty="0"/>
              <a:t>Strategic decisions have major resource propositions for an organization. These decisions may be concerned with possessing new resources, organizing others or reallocating others.</a:t>
            </a:r>
            <a:endParaRPr lang="en-US" dirty="0"/>
          </a:p>
          <a:p>
            <a:pPr lvl="0"/>
            <a:r>
              <a:rPr lang="en-GB" dirty="0"/>
              <a:t>Strategic decisions deal with harmonizing organizational resource capabilities with the threats and opportunities.</a:t>
            </a:r>
            <a:endParaRPr lang="en-US" dirty="0"/>
          </a:p>
          <a:p>
            <a:pPr lvl="0"/>
            <a:r>
              <a:rPr lang="en-GB" dirty="0"/>
              <a:t>Strategic decisions deal with the range of organizational activities. It is all about what they want the organization to be like and to be about.</a:t>
            </a:r>
            <a:endParaRPr lang="en-US" dirty="0"/>
          </a:p>
          <a:p>
            <a:endParaRPr lang="en-US" dirty="0"/>
          </a:p>
        </p:txBody>
      </p:sp>
    </p:spTree>
    <p:extLst>
      <p:ext uri="{BB962C8B-B14F-4D97-AF65-F5344CB8AC3E}">
        <p14:creationId xmlns="" xmlns:p14="http://schemas.microsoft.com/office/powerpoint/2010/main" val="41589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Decision-making is an integral part of modern management. Essentially, Rational or sound decision making is taken as primary function of management. Every manager takes hundreds and hundreds of decisions subconsciously or consciously making it as the key component in the role of a manager. Decisions play important roles as they determine both organizational and managerial activities. </a:t>
            </a:r>
            <a:r>
              <a:rPr lang="en-GB" dirty="0">
                <a:solidFill>
                  <a:srgbClr val="FF0000"/>
                </a:solidFill>
              </a:rPr>
              <a:t>A decision can be defined as a course of action purposely chosen from a set of alternatives to achieve organizational or managerial objectives or goals. </a:t>
            </a:r>
            <a:endParaRPr lang="en-US" dirty="0">
              <a:solidFill>
                <a:srgbClr val="FF0000"/>
              </a:solidFill>
            </a:endParaRPr>
          </a:p>
        </p:txBody>
      </p:sp>
    </p:spTree>
    <p:extLst>
      <p:ext uri="{BB962C8B-B14F-4D97-AF65-F5344CB8AC3E}">
        <p14:creationId xmlns="" xmlns:p14="http://schemas.microsoft.com/office/powerpoint/2010/main" val="248862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a:t>Strategic decisions involve a change of major kind since an organization operates in ever-changing environment.</a:t>
            </a:r>
            <a:endParaRPr lang="en-US" dirty="0"/>
          </a:p>
          <a:p>
            <a:pPr lvl="0"/>
            <a:r>
              <a:rPr lang="en-GB" dirty="0"/>
              <a:t>Strategic decisions are complex in nature.</a:t>
            </a:r>
            <a:endParaRPr lang="en-US" dirty="0"/>
          </a:p>
          <a:p>
            <a:pPr lvl="0"/>
            <a:r>
              <a:rPr lang="en-GB" dirty="0"/>
              <a:t>Strategic decisions are at the top most level, are uncertain as they deal with the future, and involve a lot of risk.</a:t>
            </a:r>
            <a:endParaRPr lang="en-US" dirty="0"/>
          </a:p>
          <a:p>
            <a:r>
              <a:rPr lang="en-GB" dirty="0"/>
              <a:t>Strategic decisions are different from administrative and operational decisions. Administrative decisions are routine decisions which help or rather facilitate strategic decisions or operational decisions. Operational decisions are </a:t>
            </a:r>
            <a:endParaRPr lang="en-US" dirty="0"/>
          </a:p>
        </p:txBody>
      </p:sp>
    </p:spTree>
    <p:extLst>
      <p:ext uri="{BB962C8B-B14F-4D97-AF65-F5344CB8AC3E}">
        <p14:creationId xmlns="" xmlns:p14="http://schemas.microsoft.com/office/powerpoint/2010/main" val="304194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technical decisions which help execution of strategic decisions. To reduce cost is a strategic decision which is achieved through operational decision of reducing the number of employees and how we carry out these reductions will be administrative decision.</a:t>
            </a:r>
            <a:endParaRPr lang="en-US" dirty="0"/>
          </a:p>
        </p:txBody>
      </p:sp>
    </p:spTree>
    <p:extLst>
      <p:ext uri="{BB962C8B-B14F-4D97-AF65-F5344CB8AC3E}">
        <p14:creationId xmlns="" xmlns:p14="http://schemas.microsoft.com/office/powerpoint/2010/main" val="8674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DECISION MAKING </a:t>
            </a:r>
            <a:br>
              <a:rPr lang="en-US" dirty="0"/>
            </a:br>
            <a:endParaRPr lang="en-US" dirty="0"/>
          </a:p>
        </p:txBody>
      </p:sp>
      <p:sp>
        <p:nvSpPr>
          <p:cNvPr id="3" name="Content Placeholder 2"/>
          <p:cNvSpPr>
            <a:spLocks noGrp="1"/>
          </p:cNvSpPr>
          <p:nvPr>
            <p:ph idx="1"/>
          </p:nvPr>
        </p:nvSpPr>
        <p:spPr/>
        <p:txBody>
          <a:bodyPr/>
          <a:lstStyle/>
          <a:p>
            <a:r>
              <a:rPr lang="en-US" dirty="0"/>
              <a:t>1. Decision making can give you a great sense of accomplishment and satisfaction. You should make the decision that works best for you.</a:t>
            </a:r>
          </a:p>
          <a:p>
            <a:r>
              <a:rPr lang="en-US" dirty="0"/>
              <a:t>2. Implementation of the decision is more effective since the people who are going to implement the decision either participated in the group themselves or had their representatives in it. This also increases the commitment of the people to see the implementation to success. </a:t>
            </a:r>
            <a:endParaRPr lang="en-US" dirty="0" smtClean="0"/>
          </a:p>
          <a:p>
            <a:r>
              <a:rPr lang="en-US" dirty="0" smtClean="0"/>
              <a:t>3</a:t>
            </a:r>
            <a:r>
              <a:rPr lang="en-US" dirty="0"/>
              <a:t>. The decision making is more democratic in nature. The democratic processes are more easily acceptable and are consistent with the democratic ideals of our society.</a:t>
            </a:r>
          </a:p>
          <a:p>
            <a:endParaRPr lang="en-US" dirty="0"/>
          </a:p>
          <a:p>
            <a:endParaRPr lang="en-US" dirty="0"/>
          </a:p>
        </p:txBody>
      </p:sp>
    </p:spTree>
    <p:extLst>
      <p:ext uri="{BB962C8B-B14F-4D97-AF65-F5344CB8AC3E}">
        <p14:creationId xmlns="" xmlns:p14="http://schemas.microsoft.com/office/powerpoint/2010/main" val="358778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 Decision making process is continuous and </a:t>
            </a:r>
            <a:r>
              <a:rPr lang="en-GB" dirty="0" smtClean="0"/>
              <a:t>essential </a:t>
            </a:r>
            <a:r>
              <a:rPr lang="en-GB" dirty="0"/>
              <a:t>component of managing any organization or business activities. Decisions are made to sustain the activities of all business activities and organizational functioning.</a:t>
            </a:r>
            <a:endParaRPr lang="en-US" dirty="0"/>
          </a:p>
          <a:p>
            <a:r>
              <a:rPr lang="en-GB" dirty="0"/>
              <a:t>Decisions are made at every level of management to ensure organizational or business goals are achieved. Further, the decisions make up one of core functional values that every organization adopts and implements to ensure optimum growth and drivability in terms of services and or products offered.</a:t>
            </a:r>
            <a:endParaRPr lang="en-US" dirty="0"/>
          </a:p>
          <a:p>
            <a:endParaRPr lang="en-US" dirty="0"/>
          </a:p>
        </p:txBody>
      </p:sp>
    </p:spTree>
    <p:extLst>
      <p:ext uri="{BB962C8B-B14F-4D97-AF65-F5344CB8AC3E}">
        <p14:creationId xmlns="" xmlns:p14="http://schemas.microsoft.com/office/powerpoint/2010/main" val="414308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of Decision Making</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According to the Oxford Advanced Learner’s Dictionary the term decision making means - the process of deciding about something important, especially in a group of people or in an organization.</a:t>
            </a:r>
            <a:endParaRPr lang="en-US" dirty="0"/>
          </a:p>
          <a:p>
            <a:r>
              <a:rPr lang="en-GB" dirty="0" err="1"/>
              <a:t>Trewatha</a:t>
            </a:r>
            <a:r>
              <a:rPr lang="en-GB" dirty="0"/>
              <a:t> &amp; Newport defines decision making process as follows:, “</a:t>
            </a:r>
            <a:r>
              <a:rPr lang="en-GB" b="1" dirty="0"/>
              <a:t>Decision-making involves the selection of a course of action from among two or more possible alternatives in order to arrive at a solution for a given problem”</a:t>
            </a:r>
            <a:r>
              <a:rPr lang="en-GB" dirty="0"/>
              <a:t>.</a:t>
            </a:r>
            <a:endParaRPr lang="en-US" dirty="0"/>
          </a:p>
          <a:p>
            <a:endParaRPr lang="en-US" dirty="0"/>
          </a:p>
        </p:txBody>
      </p:sp>
    </p:spTree>
    <p:extLst>
      <p:ext uri="{BB962C8B-B14F-4D97-AF65-F5344CB8AC3E}">
        <p14:creationId xmlns="" xmlns:p14="http://schemas.microsoft.com/office/powerpoint/2010/main" val="255532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Further, decision making process can be regarded as check and balance system that keeps the organisation growing both in vertical and linear directions</a:t>
            </a:r>
            <a:r>
              <a:rPr lang="en-GB" dirty="0"/>
              <a:t>. It means that decision making process seeks a goal. The goals are pre-set business objectives, company missions and its vision. To achieve these goals, company may face lot of obstacles in administrative, operational, marketing wings and operational domains. </a:t>
            </a:r>
            <a:endParaRPr lang="en-US" dirty="0"/>
          </a:p>
        </p:txBody>
      </p:sp>
    </p:spTree>
    <p:extLst>
      <p:ext uri="{BB962C8B-B14F-4D97-AF65-F5344CB8AC3E}">
        <p14:creationId xmlns="" xmlns:p14="http://schemas.microsoft.com/office/powerpoint/2010/main" val="118460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Such problems are sorted out through comprehensive decision making process. No decision comes as end in itself, since in may evolve new problems to solve. When one problem is solved another arises and so on, such that decision making process, as said earlier, is a continuous and dynamic.</a:t>
            </a:r>
            <a:endParaRPr lang="en-US" dirty="0"/>
          </a:p>
          <a:p>
            <a:r>
              <a:rPr lang="en-GB" dirty="0"/>
              <a:t>A lot of time is consumed while decisions are taken. In a management setting, decision cannot be taken abruptly. It should follow the steps such </a:t>
            </a:r>
            <a:r>
              <a:rPr lang="en-GB" dirty="0" smtClean="0"/>
              <a:t>as:</a:t>
            </a:r>
            <a:endParaRPr lang="en-US" dirty="0"/>
          </a:p>
          <a:p>
            <a:endParaRPr lang="en-US" dirty="0"/>
          </a:p>
        </p:txBody>
      </p:sp>
    </p:spTree>
    <p:extLst>
      <p:ext uri="{BB962C8B-B14F-4D97-AF65-F5344CB8AC3E}">
        <p14:creationId xmlns="" xmlns:p14="http://schemas.microsoft.com/office/powerpoint/2010/main" val="110265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a:t>Defining the problem </a:t>
            </a:r>
            <a:endParaRPr lang="en-US" dirty="0"/>
          </a:p>
          <a:p>
            <a:pPr lvl="0"/>
            <a:r>
              <a:rPr lang="en-GB" dirty="0"/>
              <a:t>Gathering information and collecting data </a:t>
            </a:r>
            <a:endParaRPr lang="en-US" dirty="0"/>
          </a:p>
          <a:p>
            <a:pPr lvl="0"/>
            <a:r>
              <a:rPr lang="en-GB" dirty="0"/>
              <a:t>Developing and weighing the options </a:t>
            </a:r>
            <a:endParaRPr lang="en-US" dirty="0"/>
          </a:p>
          <a:p>
            <a:pPr lvl="0"/>
            <a:r>
              <a:rPr lang="en-GB" dirty="0"/>
              <a:t>Choosing best possible option </a:t>
            </a:r>
            <a:endParaRPr lang="en-US" dirty="0"/>
          </a:p>
          <a:p>
            <a:pPr lvl="0"/>
            <a:r>
              <a:rPr lang="en-GB" dirty="0"/>
              <a:t>Plan and execute </a:t>
            </a:r>
            <a:endParaRPr lang="en-US" dirty="0"/>
          </a:p>
          <a:p>
            <a:pPr lvl="0"/>
            <a:r>
              <a:rPr lang="en-GB" dirty="0"/>
              <a:t>Take follow up action </a:t>
            </a:r>
            <a:endParaRPr lang="en-US" dirty="0"/>
          </a:p>
          <a:p>
            <a:endParaRPr lang="en-US" dirty="0"/>
          </a:p>
        </p:txBody>
      </p:sp>
    </p:spTree>
    <p:extLst>
      <p:ext uri="{BB962C8B-B14F-4D97-AF65-F5344CB8AC3E}">
        <p14:creationId xmlns="" xmlns:p14="http://schemas.microsoft.com/office/powerpoint/2010/main" val="278187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Since decision making process follows the above sequential steps, a lot of time is spent in this process. This is the case with every decision taken to solve management and administrative problems in a business setting. Though the whole process is time consuming, the result of such process in a professional organization is magnanimous.</a:t>
            </a:r>
            <a:endParaRPr lang="en-US" dirty="0"/>
          </a:p>
          <a:p>
            <a:endParaRPr lang="en-US" dirty="0"/>
          </a:p>
        </p:txBody>
      </p:sp>
    </p:spTree>
    <p:extLst>
      <p:ext uri="{BB962C8B-B14F-4D97-AF65-F5344CB8AC3E}">
        <p14:creationId xmlns="" xmlns:p14="http://schemas.microsoft.com/office/powerpoint/2010/main" val="42877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DECISION PLANNING:</a:t>
            </a:r>
            <a:endParaRPr lang="en-US" dirty="0"/>
          </a:p>
          <a:p>
            <a:r>
              <a:rPr lang="en-US" dirty="0"/>
              <a:t>Making a decision without planning is fairly common, but does not often end well. Planning allows for decisions to be made comfortably and in a smart way. Planning makes decision-making a lot simpler than it is.</a:t>
            </a:r>
          </a:p>
          <a:p>
            <a:endParaRPr lang="en-US" dirty="0"/>
          </a:p>
        </p:txBody>
      </p:sp>
    </p:spTree>
    <p:extLst>
      <p:ext uri="{BB962C8B-B14F-4D97-AF65-F5344CB8AC3E}">
        <p14:creationId xmlns="" xmlns:p14="http://schemas.microsoft.com/office/powerpoint/2010/main" val="3719958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AC353E-F63F-4B98-B43E-F501CC228E50}"/>
</file>

<file path=customXml/itemProps2.xml><?xml version="1.0" encoding="utf-8"?>
<ds:datastoreItem xmlns:ds="http://schemas.openxmlformats.org/officeDocument/2006/customXml" ds:itemID="{965E07EE-DFD6-4960-9959-B2B527833E79}"/>
</file>

<file path=customXml/itemProps3.xml><?xml version="1.0" encoding="utf-8"?>
<ds:datastoreItem xmlns:ds="http://schemas.openxmlformats.org/officeDocument/2006/customXml" ds:itemID="{CFE16C21-B10E-401E-BBFE-8CE0CE791BCA}"/>
</file>

<file path=docProps/app.xml><?xml version="1.0" encoding="utf-8"?>
<Properties xmlns="http://schemas.openxmlformats.org/officeDocument/2006/extended-properties" xmlns:vt="http://schemas.openxmlformats.org/officeDocument/2006/docPropsVTypes">
  <TotalTime>273</TotalTime>
  <Words>1275</Words>
  <Application>Microsoft Office PowerPoint</Application>
  <PresentationFormat>Custom</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What is Decision Making? </vt:lpstr>
      <vt:lpstr>Slide 2</vt:lpstr>
      <vt:lpstr>Slide 3</vt:lpstr>
      <vt:lpstr>Definition of Decision Making </vt:lpstr>
      <vt:lpstr>Slide 5</vt:lpstr>
      <vt:lpstr>Slide 6</vt:lpstr>
      <vt:lpstr>Slide 7</vt:lpstr>
      <vt:lpstr>Slide 8</vt:lpstr>
      <vt:lpstr>Slide 9</vt:lpstr>
      <vt:lpstr>Slide 10</vt:lpstr>
      <vt:lpstr>TYPES OF DECISION MAKING: Types of decision making can be classified into the following categories: </vt:lpstr>
      <vt:lpstr>Slide 12</vt:lpstr>
      <vt:lpstr>Slide 13</vt:lpstr>
      <vt:lpstr>Slide 14</vt:lpstr>
      <vt:lpstr>Slide 15</vt:lpstr>
      <vt:lpstr>Slide 16</vt:lpstr>
      <vt:lpstr>Slide 17</vt:lpstr>
      <vt:lpstr>Slide 18</vt:lpstr>
      <vt:lpstr>Slide 19</vt:lpstr>
      <vt:lpstr>Slide 20</vt:lpstr>
      <vt:lpstr>Slide 21</vt:lpstr>
      <vt:lpstr>ADVANTAGES OF DECISION MAKING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61</cp:revision>
  <dcterms:created xsi:type="dcterms:W3CDTF">2020-11-18T04:33:34Z</dcterms:created>
  <dcterms:modified xsi:type="dcterms:W3CDTF">2021-03-05T07:34:51Z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