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109" y="660400"/>
            <a:ext cx="7772400" cy="1470025"/>
          </a:xfrm>
        </p:spPr>
        <p:txBody>
          <a:bodyPr/>
          <a:lstStyle/>
          <a:p>
            <a:r>
              <a:rPr dirty="0"/>
              <a:t>Face Mask Detection Using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109" y="2957945"/>
            <a:ext cx="7010400" cy="22236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Ayaz </a:t>
            </a:r>
            <a:r>
              <a:rPr lang="en-US" dirty="0"/>
              <a:t>Ahmed </a:t>
            </a:r>
          </a:p>
          <a:p>
            <a:endParaRPr lang="en-US" dirty="0" smtClean="0"/>
          </a:p>
          <a:p>
            <a:r>
              <a:rPr dirty="0" smtClean="0"/>
              <a:t>Department </a:t>
            </a:r>
            <a:r>
              <a:rPr dirty="0"/>
              <a:t>of Computer Science</a:t>
            </a:r>
          </a:p>
          <a:p>
            <a:r>
              <a:rPr dirty="0"/>
              <a:t>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• Problem: Identifying whether people wear face masks in images or videos.</a:t>
            </a:r>
          </a:p>
          <a:p>
            <a:r>
              <a:rPr dirty="0"/>
              <a:t>• Solution: Used CNN-based model (MobileNetV2) to classify masked vs unmasked faces.</a:t>
            </a:r>
          </a:p>
          <a:p>
            <a:r>
              <a:rPr dirty="0"/>
              <a:t>• Dataset: </a:t>
            </a:r>
            <a:r>
              <a:rPr lang="en-US" dirty="0"/>
              <a:t>2</a:t>
            </a:r>
            <a:r>
              <a:rPr dirty="0" smtClean="0"/>
              <a:t>K </a:t>
            </a:r>
            <a:r>
              <a:rPr dirty="0"/>
              <a:t>balanced images </a:t>
            </a:r>
            <a:r>
              <a:rPr dirty="0" smtClean="0"/>
              <a:t>(</a:t>
            </a:r>
            <a:r>
              <a:rPr lang="en-US" dirty="0" smtClean="0"/>
              <a:t>1</a:t>
            </a:r>
            <a:r>
              <a:rPr dirty="0" smtClean="0"/>
              <a:t>K </a:t>
            </a:r>
            <a:r>
              <a:rPr dirty="0"/>
              <a:t>with-mask &amp; </a:t>
            </a:r>
            <a:r>
              <a:rPr lang="en-US" dirty="0" smtClean="0"/>
              <a:t>1</a:t>
            </a:r>
            <a:r>
              <a:rPr dirty="0" smtClean="0"/>
              <a:t>K </a:t>
            </a:r>
            <a:r>
              <a:rPr dirty="0"/>
              <a:t>without-mask).</a:t>
            </a:r>
          </a:p>
          <a:p>
            <a:r>
              <a:rPr dirty="0"/>
              <a:t>• Results: Achieved ~97% validation accuracy with real-time detection.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Problem Statement: Manual monitoring of mask usage is inefficient.</a:t>
            </a:r>
          </a:p>
          <a:p>
            <a:r>
              <a:t>• Objective: Automatically detect and classify mask usage using deep learning.</a:t>
            </a:r>
          </a:p>
          <a:p>
            <a:r>
              <a:t>• Relevance: Helps enforce health safety using computer vision.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–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Face Mask Detection Dataset from Kaggle.</a:t>
            </a:r>
          </a:p>
          <a:p>
            <a:r>
              <a:t>• Classes: With Mask, Without Mask.</a:t>
            </a:r>
          </a:p>
          <a:p>
            <a:r>
              <a:t>• Image Size: Resized to 224x224.</a:t>
            </a:r>
          </a:p>
          <a:p>
            <a:r>
              <a:t>• Preprocessing: Normalization, label encoding, one-hot encoding.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–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Model: MobileNetV2 (transfer learning).</a:t>
            </a:r>
          </a:p>
          <a:p>
            <a:r>
              <a:t>• Layers: Base frozen initially, followed by custom dense layers.</a:t>
            </a:r>
          </a:p>
          <a:p>
            <a:r>
              <a:t>• Tools: TensorFlow, Keras, OpenCV, NumPy, Google Colab.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Epochs: 10 | Batch Size: 32 | Optimizer: Adam</a:t>
            </a:r>
          </a:p>
          <a:p>
            <a:r>
              <a:t>• Loss Function: Categorical Crossentropy</a:t>
            </a:r>
          </a:p>
          <a:p>
            <a:r>
              <a:t>• Training &amp; Validation split: 80% / 20%</a:t>
            </a:r>
          </a:p>
          <a:p>
            <a:r>
              <a:t>• Accuracy improved from 62% to 97% over 10 epochs.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Validation Accuracy: ~97.25%</a:t>
            </a:r>
          </a:p>
          <a:p>
            <a:r>
              <a:t>• Tested on real webcam feed (OpenCV).</a:t>
            </a:r>
          </a:p>
          <a:p>
            <a:r>
              <a:t>• Correctly detected multiple faces with/without masks.</a:t>
            </a:r>
          </a:p>
          <a:p>
            <a:r>
              <a:t>• Also tested with single and multiple image uploads.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Limitations:</a:t>
            </a:r>
          </a:p>
          <a:p>
            <a:r>
              <a:t>  - Errors with occluded/side faces or poor lighting.</a:t>
            </a:r>
          </a:p>
          <a:p>
            <a:r>
              <a:t>• Future Work:</a:t>
            </a:r>
          </a:p>
          <a:p>
            <a:r>
              <a:t>  - Multi-angle face detection.</a:t>
            </a:r>
          </a:p>
          <a:p>
            <a:r>
              <a:t>  - Mask type classification (cloth, surgical, etc.).</a:t>
            </a:r>
          </a:p>
          <a:p>
            <a:r>
              <a:t>  - Deployment on CCTV or Raspberry Pi.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236" y="274638"/>
            <a:ext cx="8423564" cy="626470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0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316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Face Mask Detection Using Deep Learning</vt:lpstr>
      <vt:lpstr>Abstract</vt:lpstr>
      <vt:lpstr>Introduction</vt:lpstr>
      <vt:lpstr>Methodology – Dataset</vt:lpstr>
      <vt:lpstr>Methodology – Model</vt:lpstr>
      <vt:lpstr>Experiments</vt:lpstr>
      <vt:lpstr>Results</vt:lpstr>
      <vt:lpstr>Discussion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Deep Learning</dc:title>
  <dc:subject/>
  <dc:creator>Ayaz</dc:creator>
  <cp:keywords/>
  <dc:description>generated using python-pptx</dc:description>
  <cp:lastModifiedBy>Moorche</cp:lastModifiedBy>
  <cp:revision>4</cp:revision>
  <dcterms:created xsi:type="dcterms:W3CDTF">2013-01-27T09:14:16Z</dcterms:created>
  <dcterms:modified xsi:type="dcterms:W3CDTF">2025-07-07T15:38:33Z</dcterms:modified>
  <cp:category/>
</cp:coreProperties>
</file>