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77" r:id="rId18"/>
    <p:sldId id="279" r:id="rId19"/>
    <p:sldId id="281" r:id="rId20"/>
    <p:sldId id="280" r:id="rId21"/>
    <p:sldId id="282" r:id="rId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53895-3D02-4893-9E85-FD315C8B4722}" v="252" dt="2024-10-21T08:25:44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974" autoAdjust="0"/>
  </p:normalViewPr>
  <p:slideViewPr>
    <p:cSldViewPr snapToGrid="0">
      <p:cViewPr varScale="1">
        <p:scale>
          <a:sx n="75" d="100"/>
          <a:sy n="75" d="100"/>
        </p:scale>
        <p:origin x="19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 Validi" userId="a10b8de3d11a7e08" providerId="LiveId" clId="{DAF53895-3D02-4893-9E85-FD315C8B4722}"/>
    <pc:docChg chg="undo custSel addSld delSld modSld sldOrd delMainMaster">
      <pc:chgData name="Chia Validi" userId="a10b8de3d11a7e08" providerId="LiveId" clId="{DAF53895-3D02-4893-9E85-FD315C8B4722}" dt="2024-10-21T08:28:40.364" v="9087" actId="14100"/>
      <pc:docMkLst>
        <pc:docMk/>
      </pc:docMkLst>
      <pc:sldChg chg="addSp delSp modSp new add del mod modNotesTx">
        <pc:chgData name="Chia Validi" userId="a10b8de3d11a7e08" providerId="LiveId" clId="{DAF53895-3D02-4893-9E85-FD315C8B4722}" dt="2024-10-20T16:56:22.507" v="6398" actId="47"/>
        <pc:sldMkLst>
          <pc:docMk/>
          <pc:sldMk cId="2528321378" sldId="256"/>
        </pc:sldMkLst>
        <pc:spChg chg="del">
          <ac:chgData name="Chia Validi" userId="a10b8de3d11a7e08" providerId="LiveId" clId="{DAF53895-3D02-4893-9E85-FD315C8B4722}" dt="2024-10-13T15:54:51.296" v="1" actId="478"/>
          <ac:spMkLst>
            <pc:docMk/>
            <pc:sldMk cId="2528321378" sldId="256"/>
            <ac:spMk id="2" creationId="{CB169430-4E32-57CF-3257-2059D9DB9DFE}"/>
          </ac:spMkLst>
        </pc:spChg>
        <pc:spChg chg="del">
          <ac:chgData name="Chia Validi" userId="a10b8de3d11a7e08" providerId="LiveId" clId="{DAF53895-3D02-4893-9E85-FD315C8B4722}" dt="2024-10-13T15:54:51.296" v="1" actId="478"/>
          <ac:spMkLst>
            <pc:docMk/>
            <pc:sldMk cId="2528321378" sldId="256"/>
            <ac:spMk id="3" creationId="{E8789094-D627-4D20-D550-5BF9F6E8D1AD}"/>
          </ac:spMkLst>
        </pc:spChg>
        <pc:spChg chg="add mod">
          <ac:chgData name="Chia Validi" userId="a10b8de3d11a7e08" providerId="LiveId" clId="{DAF53895-3D02-4893-9E85-FD315C8B4722}" dt="2024-10-20T14:15:14.901" v="6125" actId="14100"/>
          <ac:spMkLst>
            <pc:docMk/>
            <pc:sldMk cId="2528321378" sldId="256"/>
            <ac:spMk id="4" creationId="{819EAF5E-9359-FEB7-74F6-565D7DC75E66}"/>
          </ac:spMkLst>
        </pc:spChg>
        <pc:spChg chg="add mod">
          <ac:chgData name="Chia Validi" userId="a10b8de3d11a7e08" providerId="LiveId" clId="{DAF53895-3D02-4893-9E85-FD315C8B4722}" dt="2024-10-20T12:15:38.627" v="5884" actId="20577"/>
          <ac:spMkLst>
            <pc:docMk/>
            <pc:sldMk cId="2528321378" sldId="256"/>
            <ac:spMk id="6" creationId="{9DB404B6-9485-F394-CF01-607BB4A357D0}"/>
          </ac:spMkLst>
        </pc:spChg>
        <pc:picChg chg="add del mod modCrop">
          <ac:chgData name="Chia Validi" userId="a10b8de3d11a7e08" providerId="LiveId" clId="{DAF53895-3D02-4893-9E85-FD315C8B4722}" dt="2024-10-20T12:14:50.575" v="5838" actId="478"/>
          <ac:picMkLst>
            <pc:docMk/>
            <pc:sldMk cId="2528321378" sldId="256"/>
            <ac:picMk id="2" creationId="{BCBF4764-97CD-9CC6-9D54-23CB275A376E}"/>
          </ac:picMkLst>
        </pc:picChg>
        <pc:picChg chg="add mod modCrop">
          <ac:chgData name="Chia Validi" userId="a10b8de3d11a7e08" providerId="LiveId" clId="{DAF53895-3D02-4893-9E85-FD315C8B4722}" dt="2024-10-20T14:14:50.988" v="6120" actId="1076"/>
          <ac:picMkLst>
            <pc:docMk/>
            <pc:sldMk cId="2528321378" sldId="256"/>
            <ac:picMk id="3" creationId="{F7D7ABEA-7E2A-C4DC-4550-25FFD588C328}"/>
          </ac:picMkLst>
        </pc:picChg>
        <pc:picChg chg="add mod modCrop">
          <ac:chgData name="Chia Validi" userId="a10b8de3d11a7e08" providerId="LiveId" clId="{DAF53895-3D02-4893-9E85-FD315C8B4722}" dt="2024-10-20T14:14:58.729" v="6121" actId="1076"/>
          <ac:picMkLst>
            <pc:docMk/>
            <pc:sldMk cId="2528321378" sldId="256"/>
            <ac:picMk id="5" creationId="{C05F9F70-8A73-8A5D-786D-9F10B312C088}"/>
          </ac:picMkLst>
        </pc:picChg>
      </pc:sldChg>
      <pc:sldChg chg="addSp delSp modSp add del mod modNotesTx">
        <pc:chgData name="Chia Validi" userId="a10b8de3d11a7e08" providerId="LiveId" clId="{DAF53895-3D02-4893-9E85-FD315C8B4722}" dt="2024-10-20T16:59:47.404" v="6435" actId="47"/>
        <pc:sldMkLst>
          <pc:docMk/>
          <pc:sldMk cId="2238351186" sldId="257"/>
        </pc:sldMkLst>
        <pc:spChg chg="add mod">
          <ac:chgData name="Chia Validi" userId="a10b8de3d11a7e08" providerId="LiveId" clId="{DAF53895-3D02-4893-9E85-FD315C8B4722}" dt="2024-10-20T09:36:54.748" v="4296" actId="1076"/>
          <ac:spMkLst>
            <pc:docMk/>
            <pc:sldMk cId="2238351186" sldId="257"/>
            <ac:spMk id="3" creationId="{40A9DC46-2169-14B9-59AA-F7B0FC55FA6B}"/>
          </ac:spMkLst>
        </pc:spChg>
        <pc:spChg chg="add mod">
          <ac:chgData name="Chia Validi" userId="a10b8de3d11a7e08" providerId="LiveId" clId="{DAF53895-3D02-4893-9E85-FD315C8B4722}" dt="2024-10-20T09:36:35.878" v="4287" actId="14100"/>
          <ac:spMkLst>
            <pc:docMk/>
            <pc:sldMk cId="2238351186" sldId="257"/>
            <ac:spMk id="4" creationId="{4976A6C2-C7A3-D139-FB2F-B5363F65AA27}"/>
          </ac:spMkLst>
        </pc:spChg>
        <pc:spChg chg="mod">
          <ac:chgData name="Chia Validi" userId="a10b8de3d11a7e08" providerId="LiveId" clId="{DAF53895-3D02-4893-9E85-FD315C8B4722}" dt="2024-10-20T07:05:24.963" v="2388" actId="20577"/>
          <ac:spMkLst>
            <pc:docMk/>
            <pc:sldMk cId="2238351186" sldId="257"/>
            <ac:spMk id="6" creationId="{9DB404B6-9485-F394-CF01-607BB4A357D0}"/>
          </ac:spMkLst>
        </pc:spChg>
        <pc:picChg chg="add mod">
          <ac:chgData name="Chia Validi" userId="a10b8de3d11a7e08" providerId="LiveId" clId="{DAF53895-3D02-4893-9E85-FD315C8B4722}" dt="2024-10-20T09:36:40.612" v="4291" actId="1076"/>
          <ac:picMkLst>
            <pc:docMk/>
            <pc:sldMk cId="2238351186" sldId="257"/>
            <ac:picMk id="2" creationId="{D9357BD0-B1B3-9997-AB9A-0C04B094816D}"/>
          </ac:picMkLst>
        </pc:picChg>
        <pc:picChg chg="add mod modCrop">
          <ac:chgData name="Chia Validi" userId="a10b8de3d11a7e08" providerId="LiveId" clId="{DAF53895-3D02-4893-9E85-FD315C8B4722}" dt="2024-10-20T14:15:46.418" v="6128" actId="1076"/>
          <ac:picMkLst>
            <pc:docMk/>
            <pc:sldMk cId="2238351186" sldId="257"/>
            <ac:picMk id="5" creationId="{143A1EBF-D267-53EC-ACD8-6E024466C95A}"/>
          </ac:picMkLst>
        </pc:picChg>
        <pc:picChg chg="del">
          <ac:chgData name="Chia Validi" userId="a10b8de3d11a7e08" providerId="LiveId" clId="{DAF53895-3D02-4893-9E85-FD315C8B4722}" dt="2024-10-13T15:59:34.182" v="70" actId="478"/>
          <ac:picMkLst>
            <pc:docMk/>
            <pc:sldMk cId="2238351186" sldId="257"/>
            <ac:picMk id="5" creationId="{C05F9F70-8A73-8A5D-786D-9F10B312C088}"/>
          </ac:picMkLst>
        </pc:picChg>
        <pc:picChg chg="add mod modCrop">
          <ac:chgData name="Chia Validi" userId="a10b8de3d11a7e08" providerId="LiveId" clId="{DAF53895-3D02-4893-9E85-FD315C8B4722}" dt="2024-10-20T14:15:52.242" v="6130" actId="1076"/>
          <ac:picMkLst>
            <pc:docMk/>
            <pc:sldMk cId="2238351186" sldId="257"/>
            <ac:picMk id="7" creationId="{937D132C-C114-92C9-4480-D99BDBF86F7B}"/>
          </ac:picMkLst>
        </pc:picChg>
      </pc:sldChg>
      <pc:sldChg chg="addSp delSp modSp add del mod ord modNotesTx">
        <pc:chgData name="Chia Validi" userId="a10b8de3d11a7e08" providerId="LiveId" clId="{DAF53895-3D02-4893-9E85-FD315C8B4722}" dt="2024-10-20T17:03:45.844" v="6479" actId="47"/>
        <pc:sldMkLst>
          <pc:docMk/>
          <pc:sldMk cId="3637635226" sldId="258"/>
        </pc:sldMkLst>
        <pc:spChg chg="mod">
          <ac:chgData name="Chia Validi" userId="a10b8de3d11a7e08" providerId="LiveId" clId="{DAF53895-3D02-4893-9E85-FD315C8B4722}" dt="2024-10-20T08:28:42.457" v="3000" actId="14100"/>
          <ac:spMkLst>
            <pc:docMk/>
            <pc:sldMk cId="3637635226" sldId="258"/>
            <ac:spMk id="6" creationId="{9DB404B6-9485-F394-CF01-607BB4A357D0}"/>
          </ac:spMkLst>
        </pc:spChg>
        <pc:spChg chg="add mod">
          <ac:chgData name="Chia Validi" userId="a10b8de3d11a7e08" providerId="LiveId" clId="{DAF53895-3D02-4893-9E85-FD315C8B4722}" dt="2024-10-20T09:22:04.753" v="3610" actId="14100"/>
          <ac:spMkLst>
            <pc:docMk/>
            <pc:sldMk cId="3637635226" sldId="258"/>
            <ac:spMk id="10" creationId="{79BFB091-FB7E-C00E-836A-3C6EC74F3D7B}"/>
          </ac:spMkLst>
        </pc:spChg>
        <pc:spChg chg="add del mod">
          <ac:chgData name="Chia Validi" userId="a10b8de3d11a7e08" providerId="LiveId" clId="{DAF53895-3D02-4893-9E85-FD315C8B4722}" dt="2024-10-13T16:18:47.619" v="349" actId="478"/>
          <ac:spMkLst>
            <pc:docMk/>
            <pc:sldMk cId="3637635226" sldId="258"/>
            <ac:spMk id="11" creationId="{839EDBD1-EA13-956E-7247-CCCF17C324E7}"/>
          </ac:spMkLst>
        </pc:spChg>
        <pc:spChg chg="add del mod">
          <ac:chgData name="Chia Validi" userId="a10b8de3d11a7e08" providerId="LiveId" clId="{DAF53895-3D02-4893-9E85-FD315C8B4722}" dt="2024-10-20T08:01:45.068" v="2852" actId="478"/>
          <ac:spMkLst>
            <pc:docMk/>
            <pc:sldMk cId="3637635226" sldId="258"/>
            <ac:spMk id="12" creationId="{AA614F54-1EF9-631B-F27B-5C0960A7BD9D}"/>
          </ac:spMkLst>
        </pc:spChg>
        <pc:spChg chg="add del mod">
          <ac:chgData name="Chia Validi" userId="a10b8de3d11a7e08" providerId="LiveId" clId="{DAF53895-3D02-4893-9E85-FD315C8B4722}" dt="2024-10-13T16:12:51.231" v="248"/>
          <ac:spMkLst>
            <pc:docMk/>
            <pc:sldMk cId="3637635226" sldId="258"/>
            <ac:spMk id="13" creationId="{549B7F90-30A6-51E7-7FD6-DBD98CED35BE}"/>
          </ac:spMkLst>
        </pc:spChg>
        <pc:spChg chg="add mod">
          <ac:chgData name="Chia Validi" userId="a10b8de3d11a7e08" providerId="LiveId" clId="{DAF53895-3D02-4893-9E85-FD315C8B4722}" dt="2024-10-20T09:21:59.617" v="3609" actId="20577"/>
          <ac:spMkLst>
            <pc:docMk/>
            <pc:sldMk cId="3637635226" sldId="258"/>
            <ac:spMk id="15" creationId="{A081339A-7BCE-4E98-C5B1-1A4DFAB8A7A5}"/>
          </ac:spMkLst>
        </pc:spChg>
        <pc:spChg chg="add mod">
          <ac:chgData name="Chia Validi" userId="a10b8de3d11a7e08" providerId="LiveId" clId="{DAF53895-3D02-4893-9E85-FD315C8B4722}" dt="2024-10-20T14:16:07.599" v="6132" actId="113"/>
          <ac:spMkLst>
            <pc:docMk/>
            <pc:sldMk cId="3637635226" sldId="258"/>
            <ac:spMk id="19" creationId="{25F81ECA-1990-3C64-35E6-CCF57E051DEA}"/>
          </ac:spMkLst>
        </pc:spChg>
        <pc:spChg chg="add mod">
          <ac:chgData name="Chia Validi" userId="a10b8de3d11a7e08" providerId="LiveId" clId="{DAF53895-3D02-4893-9E85-FD315C8B4722}" dt="2024-10-20T14:16:20.925" v="6136" actId="113"/>
          <ac:spMkLst>
            <pc:docMk/>
            <pc:sldMk cId="3637635226" sldId="258"/>
            <ac:spMk id="20" creationId="{5632B708-6D35-1BD6-C4CE-F356C21FBAC7}"/>
          </ac:spMkLst>
        </pc:spChg>
        <pc:spChg chg="add mod">
          <ac:chgData name="Chia Validi" userId="a10b8de3d11a7e08" providerId="LiveId" clId="{DAF53895-3D02-4893-9E85-FD315C8B4722}" dt="2024-10-20T14:16:10.419" v="6133" actId="113"/>
          <ac:spMkLst>
            <pc:docMk/>
            <pc:sldMk cId="3637635226" sldId="258"/>
            <ac:spMk id="21" creationId="{FDF94105-DBF2-A91F-2946-D56B60B2371E}"/>
          </ac:spMkLst>
        </pc:spChg>
        <pc:spChg chg="add del mod">
          <ac:chgData name="Chia Validi" userId="a10b8de3d11a7e08" providerId="LiveId" clId="{DAF53895-3D02-4893-9E85-FD315C8B4722}" dt="2024-10-20T09:27:07.732" v="3659" actId="478"/>
          <ac:spMkLst>
            <pc:docMk/>
            <pc:sldMk cId="3637635226" sldId="258"/>
            <ac:spMk id="23" creationId="{302C085C-7CDF-8FDF-091B-9F222B4E1D70}"/>
          </ac:spMkLst>
        </pc:spChg>
        <pc:spChg chg="add del mod">
          <ac:chgData name="Chia Validi" userId="a10b8de3d11a7e08" providerId="LiveId" clId="{DAF53895-3D02-4893-9E85-FD315C8B4722}" dt="2024-10-20T09:27:06.093" v="3658" actId="478"/>
          <ac:spMkLst>
            <pc:docMk/>
            <pc:sldMk cId="3637635226" sldId="258"/>
            <ac:spMk id="24" creationId="{7188D75C-1C5A-DC6D-5552-A687419C59D5}"/>
          </ac:spMkLst>
        </pc:spChg>
        <pc:spChg chg="add mod">
          <ac:chgData name="Chia Validi" userId="a10b8de3d11a7e08" providerId="LiveId" clId="{DAF53895-3D02-4893-9E85-FD315C8B4722}" dt="2024-10-20T14:17:16.662" v="6148" actId="13926"/>
          <ac:spMkLst>
            <pc:docMk/>
            <pc:sldMk cId="3637635226" sldId="258"/>
            <ac:spMk id="25" creationId="{F0635CA8-EE6F-43E5-3896-3347FC93E817}"/>
          </ac:spMkLst>
        </pc:spChg>
        <pc:spChg chg="add mod">
          <ac:chgData name="Chia Validi" userId="a10b8de3d11a7e08" providerId="LiveId" clId="{DAF53895-3D02-4893-9E85-FD315C8B4722}" dt="2024-10-20T14:17:16.309" v="6147" actId="13926"/>
          <ac:spMkLst>
            <pc:docMk/>
            <pc:sldMk cId="3637635226" sldId="258"/>
            <ac:spMk id="26" creationId="{16274343-A21B-B611-A549-595870872797}"/>
          </ac:spMkLst>
        </pc:spChg>
        <pc:spChg chg="add mod">
          <ac:chgData name="Chia Validi" userId="a10b8de3d11a7e08" providerId="LiveId" clId="{DAF53895-3D02-4893-9E85-FD315C8B4722}" dt="2024-10-20T14:16:58.273" v="6143" actId="1076"/>
          <ac:spMkLst>
            <pc:docMk/>
            <pc:sldMk cId="3637635226" sldId="258"/>
            <ac:spMk id="27" creationId="{0108936B-B1E9-72D9-46F5-84966D67442E}"/>
          </ac:spMkLst>
        </pc:spChg>
        <pc:grpChg chg="add del mod">
          <ac:chgData name="Chia Validi" userId="a10b8de3d11a7e08" providerId="LiveId" clId="{DAF53895-3D02-4893-9E85-FD315C8B4722}" dt="2024-10-20T08:47:16.673" v="3050" actId="478"/>
          <ac:grpSpMkLst>
            <pc:docMk/>
            <pc:sldMk cId="3637635226" sldId="258"/>
            <ac:grpSpMk id="9" creationId="{4F5F2F5D-4EEA-5AF7-E551-7070F23D6C30}"/>
          </ac:grpSpMkLst>
        </pc:grpChg>
        <pc:grpChg chg="add mod">
          <ac:chgData name="Chia Validi" userId="a10b8de3d11a7e08" providerId="LiveId" clId="{DAF53895-3D02-4893-9E85-FD315C8B4722}" dt="2024-10-20T12:20:30.105" v="5912" actId="164"/>
          <ac:grpSpMkLst>
            <pc:docMk/>
            <pc:sldMk cId="3637635226" sldId="258"/>
            <ac:grpSpMk id="22" creationId="{3EB92744-BB06-2492-C787-40E9EAD41654}"/>
          </ac:grpSpMkLst>
        </pc:grpChg>
        <pc:grpChg chg="add mod">
          <ac:chgData name="Chia Validi" userId="a10b8de3d11a7e08" providerId="LiveId" clId="{DAF53895-3D02-4893-9E85-FD315C8B4722}" dt="2024-10-20T14:16:03.312" v="6131" actId="14100"/>
          <ac:grpSpMkLst>
            <pc:docMk/>
            <pc:sldMk cId="3637635226" sldId="258"/>
            <ac:grpSpMk id="30" creationId="{36A9978B-09F9-B6AF-5F99-02305D067013}"/>
          </ac:grpSpMkLst>
        </pc:grpChg>
        <pc:picChg chg="add mod">
          <ac:chgData name="Chia Validi" userId="a10b8de3d11a7e08" providerId="LiveId" clId="{DAF53895-3D02-4893-9E85-FD315C8B4722}" dt="2024-10-20T08:04:31.305" v="2895" actId="1076"/>
          <ac:picMkLst>
            <pc:docMk/>
            <pc:sldMk cId="3637635226" sldId="258"/>
            <ac:picMk id="3" creationId="{B1180A5A-5F4E-F365-790C-A04ED7E97ABA}"/>
          </ac:picMkLst>
        </pc:picChg>
        <pc:picChg chg="add mod">
          <ac:chgData name="Chia Validi" userId="a10b8de3d11a7e08" providerId="LiveId" clId="{DAF53895-3D02-4893-9E85-FD315C8B4722}" dt="2024-10-20T09:26:48.584" v="3649" actId="164"/>
          <ac:picMkLst>
            <pc:docMk/>
            <pc:sldMk cId="3637635226" sldId="258"/>
            <ac:picMk id="4" creationId="{14F2CD3D-FA1A-A5D1-D9A2-5BAD2F040965}"/>
          </ac:picMkLst>
        </pc:picChg>
        <pc:picChg chg="add del mod modCrop">
          <ac:chgData name="Chia Validi" userId="a10b8de3d11a7e08" providerId="LiveId" clId="{DAF53895-3D02-4893-9E85-FD315C8B4722}" dt="2024-10-20T08:13:54.188" v="2952" actId="478"/>
          <ac:picMkLst>
            <pc:docMk/>
            <pc:sldMk cId="3637635226" sldId="258"/>
            <ac:picMk id="5" creationId="{5914F3B7-CBD3-44FC-791F-931D5F8ECD84}"/>
          </ac:picMkLst>
        </pc:picChg>
        <pc:picChg chg="del">
          <ac:chgData name="Chia Validi" userId="a10b8de3d11a7e08" providerId="LiveId" clId="{DAF53895-3D02-4893-9E85-FD315C8B4722}" dt="2024-10-13T16:08:34.125" v="177" actId="478"/>
          <ac:picMkLst>
            <pc:docMk/>
            <pc:sldMk cId="3637635226" sldId="258"/>
            <ac:picMk id="5" creationId="{C05F9F70-8A73-8A5D-786D-9F10B312C088}"/>
          </ac:picMkLst>
        </pc:picChg>
        <pc:picChg chg="add del mod">
          <ac:chgData name="Chia Validi" userId="a10b8de3d11a7e08" providerId="LiveId" clId="{DAF53895-3D02-4893-9E85-FD315C8B4722}" dt="2024-10-20T08:01:44.106" v="2851" actId="478"/>
          <ac:picMkLst>
            <pc:docMk/>
            <pc:sldMk cId="3637635226" sldId="258"/>
            <ac:picMk id="7" creationId="{AAFFDA48-98D4-43CA-AA25-A314B9F2AD43}"/>
          </ac:picMkLst>
        </pc:picChg>
        <pc:picChg chg="add mod">
          <ac:chgData name="Chia Validi" userId="a10b8de3d11a7e08" providerId="LiveId" clId="{DAF53895-3D02-4893-9E85-FD315C8B4722}" dt="2024-10-20T08:13:52.062" v="2951" actId="164"/>
          <ac:picMkLst>
            <pc:docMk/>
            <pc:sldMk cId="3637635226" sldId="258"/>
            <ac:picMk id="8" creationId="{B33DAA57-168E-ED62-8291-FDBC70C021F9}"/>
          </ac:picMkLst>
        </pc:picChg>
        <pc:picChg chg="add del mod">
          <ac:chgData name="Chia Validi" userId="a10b8de3d11a7e08" providerId="LiveId" clId="{DAF53895-3D02-4893-9E85-FD315C8B4722}" dt="2024-10-13T16:18:46.219" v="348" actId="478"/>
          <ac:picMkLst>
            <pc:docMk/>
            <pc:sldMk cId="3637635226" sldId="258"/>
            <ac:picMk id="9" creationId="{8C5B0B69-A544-459C-1529-AAE6ACD5736D}"/>
          </ac:picMkLst>
        </pc:picChg>
        <pc:picChg chg="add mod">
          <ac:chgData name="Chia Validi" userId="a10b8de3d11a7e08" providerId="LiveId" clId="{DAF53895-3D02-4893-9E85-FD315C8B4722}" dt="2024-10-20T08:58:19.273" v="3209" actId="14100"/>
          <ac:picMkLst>
            <pc:docMk/>
            <pc:sldMk cId="3637635226" sldId="258"/>
            <ac:picMk id="13" creationId="{DC6D5A13-01D8-BE02-0C8C-6EB80052E33F}"/>
          </ac:picMkLst>
        </pc:picChg>
        <pc:picChg chg="add mod modCrop">
          <ac:chgData name="Chia Validi" userId="a10b8de3d11a7e08" providerId="LiveId" clId="{DAF53895-3D02-4893-9E85-FD315C8B4722}" dt="2024-10-20T08:13:52.062" v="2951" actId="164"/>
          <ac:picMkLst>
            <pc:docMk/>
            <pc:sldMk cId="3637635226" sldId="258"/>
            <ac:picMk id="14" creationId="{E51AA0A5-1E21-23F4-3295-867F1B24E703}"/>
          </ac:picMkLst>
        </pc:picChg>
        <pc:picChg chg="add mod">
          <ac:chgData name="Chia Validi" userId="a10b8de3d11a7e08" providerId="LiveId" clId="{DAF53895-3D02-4893-9E85-FD315C8B4722}" dt="2024-10-20T10:42:49.194" v="4373" actId="1076"/>
          <ac:picMkLst>
            <pc:docMk/>
            <pc:sldMk cId="3637635226" sldId="258"/>
            <ac:picMk id="16" creationId="{D2997EBB-F08B-EA8A-99D6-F190AF535D81}"/>
          </ac:picMkLst>
        </pc:picChg>
        <pc:picChg chg="add mod">
          <ac:chgData name="Chia Validi" userId="a10b8de3d11a7e08" providerId="LiveId" clId="{DAF53895-3D02-4893-9E85-FD315C8B4722}" dt="2024-10-20T09:22:29.018" v="3614" actId="1076"/>
          <ac:picMkLst>
            <pc:docMk/>
            <pc:sldMk cId="3637635226" sldId="258"/>
            <ac:picMk id="18" creationId="{04393AB2-D57B-BFC3-BD9A-62C8B03077C8}"/>
          </ac:picMkLst>
        </pc:picChg>
        <pc:picChg chg="add del mod">
          <ac:chgData name="Chia Validi" userId="a10b8de3d11a7e08" providerId="LiveId" clId="{DAF53895-3D02-4893-9E85-FD315C8B4722}" dt="2024-10-20T10:37:20.711" v="4365" actId="22"/>
          <ac:picMkLst>
            <pc:docMk/>
            <pc:sldMk cId="3637635226" sldId="258"/>
            <ac:picMk id="29" creationId="{E05168E0-C48C-CABB-636F-F4EBC5968BEA}"/>
          </ac:picMkLst>
        </pc:picChg>
      </pc:sldChg>
      <pc:sldChg chg="addSp delSp modSp add del mod modNotesTx">
        <pc:chgData name="Chia Validi" userId="a10b8de3d11a7e08" providerId="LiveId" clId="{DAF53895-3D02-4893-9E85-FD315C8B4722}" dt="2024-10-20T12:09:46.517" v="5821" actId="47"/>
        <pc:sldMkLst>
          <pc:docMk/>
          <pc:sldMk cId="2203139614" sldId="259"/>
        </pc:sldMkLst>
        <pc:spChg chg="add del mod">
          <ac:chgData name="Chia Validi" userId="a10b8de3d11a7e08" providerId="LiveId" clId="{DAF53895-3D02-4893-9E85-FD315C8B4722}" dt="2024-10-20T12:09:32.341" v="5815" actId="21"/>
          <ac:spMkLst>
            <pc:docMk/>
            <pc:sldMk cId="2203139614" sldId="259"/>
            <ac:spMk id="2" creationId="{1C5DF3A7-3E8D-2DB1-CB17-4DF085EFFFCE}"/>
          </ac:spMkLst>
        </pc:spChg>
        <pc:spChg chg="add">
          <ac:chgData name="Chia Validi" userId="a10b8de3d11a7e08" providerId="LiveId" clId="{DAF53895-3D02-4893-9E85-FD315C8B4722}" dt="2024-10-13T17:03:35.817" v="511"/>
          <ac:spMkLst>
            <pc:docMk/>
            <pc:sldMk cId="2203139614" sldId="259"/>
            <ac:spMk id="4" creationId="{5B0830A2-CA8F-5366-2B41-1A8B82B57D5A}"/>
          </ac:spMkLst>
        </pc:spChg>
        <pc:spChg chg="add">
          <ac:chgData name="Chia Validi" userId="a10b8de3d11a7e08" providerId="LiveId" clId="{DAF53895-3D02-4893-9E85-FD315C8B4722}" dt="2024-10-13T17:03:54.442" v="514"/>
          <ac:spMkLst>
            <pc:docMk/>
            <pc:sldMk cId="2203139614" sldId="259"/>
            <ac:spMk id="5" creationId="{4625C1C5-BC86-2DC4-461F-3FBA119F5DCD}"/>
          </ac:spMkLst>
        </pc:spChg>
        <pc:spChg chg="mod">
          <ac:chgData name="Chia Validi" userId="a10b8de3d11a7e08" providerId="LiveId" clId="{DAF53895-3D02-4893-9E85-FD315C8B4722}" dt="2024-10-13T17:09:53.467" v="678" actId="114"/>
          <ac:spMkLst>
            <pc:docMk/>
            <pc:sldMk cId="2203139614" sldId="259"/>
            <ac:spMk id="6" creationId="{9DB404B6-9485-F394-CF01-607BB4A357D0}"/>
          </ac:spMkLst>
        </pc:spChg>
        <pc:spChg chg="del">
          <ac:chgData name="Chia Validi" userId="a10b8de3d11a7e08" providerId="LiveId" clId="{DAF53895-3D02-4893-9E85-FD315C8B4722}" dt="2024-10-13T17:02:03.118" v="501" actId="478"/>
          <ac:spMkLst>
            <pc:docMk/>
            <pc:sldMk cId="2203139614" sldId="259"/>
            <ac:spMk id="10" creationId="{79BFB091-FB7E-C00E-836A-3C6EC74F3D7B}"/>
          </ac:spMkLst>
        </pc:spChg>
        <pc:spChg chg="del">
          <ac:chgData name="Chia Validi" userId="a10b8de3d11a7e08" providerId="LiveId" clId="{DAF53895-3D02-4893-9E85-FD315C8B4722}" dt="2024-10-13T17:02:22.158" v="508" actId="478"/>
          <ac:spMkLst>
            <pc:docMk/>
            <pc:sldMk cId="2203139614" sldId="259"/>
            <ac:spMk id="11" creationId="{839EDBD1-EA13-956E-7247-CCCF17C324E7}"/>
          </ac:spMkLst>
        </pc:spChg>
        <pc:spChg chg="mod">
          <ac:chgData name="Chia Validi" userId="a10b8de3d11a7e08" providerId="LiveId" clId="{DAF53895-3D02-4893-9E85-FD315C8B4722}" dt="2024-10-13T18:28:05.165" v="1776" actId="1076"/>
          <ac:spMkLst>
            <pc:docMk/>
            <pc:sldMk cId="2203139614" sldId="259"/>
            <ac:spMk id="12" creationId="{AA614F54-1EF9-631B-F27B-5C0960A7BD9D}"/>
          </ac:spMkLst>
        </pc:spChg>
        <pc:spChg chg="del mod">
          <ac:chgData name="Chia Validi" userId="a10b8de3d11a7e08" providerId="LiveId" clId="{DAF53895-3D02-4893-9E85-FD315C8B4722}" dt="2024-10-13T17:02:04.606" v="503" actId="478"/>
          <ac:spMkLst>
            <pc:docMk/>
            <pc:sldMk cId="2203139614" sldId="259"/>
            <ac:spMk id="15" creationId="{A081339A-7BCE-4E98-C5B1-1A4DFAB8A7A5}"/>
          </ac:spMkLst>
        </pc:spChg>
        <pc:picChg chg="del">
          <ac:chgData name="Chia Validi" userId="a10b8de3d11a7e08" providerId="LiveId" clId="{DAF53895-3D02-4893-9E85-FD315C8B4722}" dt="2024-10-13T17:02:02.238" v="500" actId="478"/>
          <ac:picMkLst>
            <pc:docMk/>
            <pc:sldMk cId="2203139614" sldId="259"/>
            <ac:picMk id="3" creationId="{B1180A5A-5F4E-F365-790C-A04ED7E97ABA}"/>
          </ac:picMkLst>
        </pc:picChg>
        <pc:picChg chg="del">
          <ac:chgData name="Chia Validi" userId="a10b8de3d11a7e08" providerId="LiveId" clId="{DAF53895-3D02-4893-9E85-FD315C8B4722}" dt="2024-10-13T17:02:01.533" v="499" actId="478"/>
          <ac:picMkLst>
            <pc:docMk/>
            <pc:sldMk cId="2203139614" sldId="259"/>
            <ac:picMk id="7" creationId="{AAFFDA48-98D4-43CA-AA25-A314B9F2AD43}"/>
          </ac:picMkLst>
        </pc:picChg>
        <pc:picChg chg="mod">
          <ac:chgData name="Chia Validi" userId="a10b8de3d11a7e08" providerId="LiveId" clId="{DAF53895-3D02-4893-9E85-FD315C8B4722}" dt="2024-10-13T18:28:05.483" v="1777" actId="1076"/>
          <ac:picMkLst>
            <pc:docMk/>
            <pc:sldMk cId="2203139614" sldId="259"/>
            <ac:picMk id="9" creationId="{8C5B0B69-A544-459C-1529-AAE6ACD5736D}"/>
          </ac:picMkLst>
        </pc:picChg>
        <pc:picChg chg="del">
          <ac:chgData name="Chia Validi" userId="a10b8de3d11a7e08" providerId="LiveId" clId="{DAF53895-3D02-4893-9E85-FD315C8B4722}" dt="2024-10-13T17:02:07.741" v="504" actId="478"/>
          <ac:picMkLst>
            <pc:docMk/>
            <pc:sldMk cId="2203139614" sldId="259"/>
            <ac:picMk id="14" creationId="{E51AA0A5-1E21-23F4-3295-867F1B24E703}"/>
          </ac:picMkLst>
        </pc:picChg>
      </pc:sldChg>
      <pc:sldChg chg="modSp add del mod">
        <pc:chgData name="Chia Validi" userId="a10b8de3d11a7e08" providerId="LiveId" clId="{DAF53895-3D02-4893-9E85-FD315C8B4722}" dt="2024-10-13T17:30:15.615" v="1040" actId="47"/>
        <pc:sldMkLst>
          <pc:docMk/>
          <pc:sldMk cId="1322545455" sldId="260"/>
        </pc:sldMkLst>
        <pc:spChg chg="mod">
          <ac:chgData name="Chia Validi" userId="a10b8de3d11a7e08" providerId="LiveId" clId="{DAF53895-3D02-4893-9E85-FD315C8B4722}" dt="2024-10-13T17:23:43.357" v="817"/>
          <ac:spMkLst>
            <pc:docMk/>
            <pc:sldMk cId="1322545455" sldId="260"/>
            <ac:spMk id="6" creationId="{9DB404B6-9485-F394-CF01-607BB4A357D0}"/>
          </ac:spMkLst>
        </pc:spChg>
      </pc:sldChg>
      <pc:sldChg chg="addSp delSp modSp add del mod modNotesTx">
        <pc:chgData name="Chia Validi" userId="a10b8de3d11a7e08" providerId="LiveId" clId="{DAF53895-3D02-4893-9E85-FD315C8B4722}" dt="2024-10-20T17:15:53.755" v="6655" actId="2696"/>
        <pc:sldMkLst>
          <pc:docMk/>
          <pc:sldMk cId="3450250507" sldId="261"/>
        </pc:sldMkLst>
        <pc:spChg chg="mod">
          <ac:chgData name="Chia Validi" userId="a10b8de3d11a7e08" providerId="LiveId" clId="{DAF53895-3D02-4893-9E85-FD315C8B4722}" dt="2024-10-20T11:31:28.797" v="5372" actId="20577"/>
          <ac:spMkLst>
            <pc:docMk/>
            <pc:sldMk cId="3450250507" sldId="261"/>
            <ac:spMk id="2" creationId="{1C5DF3A7-3E8D-2DB1-CB17-4DF085EFFFCE}"/>
          </ac:spMkLst>
        </pc:spChg>
        <pc:spChg chg="add del mod">
          <ac:chgData name="Chia Validi" userId="a10b8de3d11a7e08" providerId="LiveId" clId="{DAF53895-3D02-4893-9E85-FD315C8B4722}" dt="2024-10-13T17:27:08.489" v="893" actId="478"/>
          <ac:spMkLst>
            <pc:docMk/>
            <pc:sldMk cId="3450250507" sldId="261"/>
            <ac:spMk id="4" creationId="{2AEDBA0E-B130-0B5C-5BD1-D2A5F3606059}"/>
          </ac:spMkLst>
        </pc:spChg>
        <pc:spChg chg="mod">
          <ac:chgData name="Chia Validi" userId="a10b8de3d11a7e08" providerId="LiveId" clId="{DAF53895-3D02-4893-9E85-FD315C8B4722}" dt="2024-10-13T17:30:46.393" v="1050" actId="20577"/>
          <ac:spMkLst>
            <pc:docMk/>
            <pc:sldMk cId="3450250507" sldId="261"/>
            <ac:spMk id="6" creationId="{9DB404B6-9485-F394-CF01-607BB4A357D0}"/>
          </ac:spMkLst>
        </pc:spChg>
        <pc:spChg chg="add del mod">
          <ac:chgData name="Chia Validi" userId="a10b8de3d11a7e08" providerId="LiveId" clId="{DAF53895-3D02-4893-9E85-FD315C8B4722}" dt="2024-10-13T17:30:51.472" v="1052"/>
          <ac:spMkLst>
            <pc:docMk/>
            <pc:sldMk cId="3450250507" sldId="261"/>
            <ac:spMk id="7" creationId="{40FA1A33-0AFE-BFDB-62C9-9E6E52FCD725}"/>
          </ac:spMkLst>
        </pc:spChg>
        <pc:spChg chg="add del mod">
          <ac:chgData name="Chia Validi" userId="a10b8de3d11a7e08" providerId="LiveId" clId="{DAF53895-3D02-4893-9E85-FD315C8B4722}" dt="2024-10-13T17:37:11.913" v="1065"/>
          <ac:spMkLst>
            <pc:docMk/>
            <pc:sldMk cId="3450250507" sldId="261"/>
            <ac:spMk id="8" creationId="{DA8B5F0B-E188-7027-DC35-38C67CC0D802}"/>
          </ac:spMkLst>
        </pc:spChg>
        <pc:spChg chg="add del">
          <ac:chgData name="Chia Validi" userId="a10b8de3d11a7e08" providerId="LiveId" clId="{DAF53895-3D02-4893-9E85-FD315C8B4722}" dt="2024-10-13T17:37:11.912" v="1063" actId="478"/>
          <ac:spMkLst>
            <pc:docMk/>
            <pc:sldMk cId="3450250507" sldId="261"/>
            <ac:spMk id="10" creationId="{EA0E63C3-CDCE-30BB-E7E3-AE4FAB661251}"/>
          </ac:spMkLst>
        </pc:spChg>
        <pc:spChg chg="add mod">
          <ac:chgData name="Chia Validi" userId="a10b8de3d11a7e08" providerId="LiveId" clId="{DAF53895-3D02-4893-9E85-FD315C8B4722}" dt="2024-10-20T11:29:58.784" v="5357" actId="14100"/>
          <ac:spMkLst>
            <pc:docMk/>
            <pc:sldMk cId="3450250507" sldId="261"/>
            <ac:spMk id="11" creationId="{B77A2E96-1CAE-F3C3-01F5-71E71113A387}"/>
          </ac:spMkLst>
        </pc:spChg>
        <pc:spChg chg="del">
          <ac:chgData name="Chia Validi" userId="a10b8de3d11a7e08" providerId="LiveId" clId="{DAF53895-3D02-4893-9E85-FD315C8B4722}" dt="2024-10-13T17:12:02.068" v="701" actId="478"/>
          <ac:spMkLst>
            <pc:docMk/>
            <pc:sldMk cId="3450250507" sldId="261"/>
            <ac:spMk id="12" creationId="{AA614F54-1EF9-631B-F27B-5C0960A7BD9D}"/>
          </ac:spMkLst>
        </pc:spChg>
        <pc:spChg chg="add mod">
          <ac:chgData name="Chia Validi" userId="a10b8de3d11a7e08" providerId="LiveId" clId="{DAF53895-3D02-4893-9E85-FD315C8B4722}" dt="2024-10-20T12:05:57.966" v="5777" actId="14100"/>
          <ac:spMkLst>
            <pc:docMk/>
            <pc:sldMk cId="3450250507" sldId="261"/>
            <ac:spMk id="13" creationId="{9E838C3F-2BEE-ECD3-5285-DB7C24FE606B}"/>
          </ac:spMkLst>
        </pc:spChg>
        <pc:spChg chg="add mod">
          <ac:chgData name="Chia Validi" userId="a10b8de3d11a7e08" providerId="LiveId" clId="{DAF53895-3D02-4893-9E85-FD315C8B4722}" dt="2024-10-20T12:05:52.043" v="5775" actId="1076"/>
          <ac:spMkLst>
            <pc:docMk/>
            <pc:sldMk cId="3450250507" sldId="261"/>
            <ac:spMk id="14" creationId="{05032D64-2F88-BCB4-21A2-F481071021D7}"/>
          </ac:spMkLst>
        </pc:spChg>
        <pc:picChg chg="add mod modCrop">
          <ac:chgData name="Chia Validi" userId="a10b8de3d11a7e08" providerId="LiveId" clId="{DAF53895-3D02-4893-9E85-FD315C8B4722}" dt="2024-10-13T17:37:27.777" v="1069" actId="1076"/>
          <ac:picMkLst>
            <pc:docMk/>
            <pc:sldMk cId="3450250507" sldId="261"/>
            <ac:picMk id="3" creationId="{FA76DA65-93A1-7B8E-EE4A-3057AAB89B6D}"/>
          </ac:picMkLst>
        </pc:picChg>
        <pc:picChg chg="add mod modCrop">
          <ac:chgData name="Chia Validi" userId="a10b8de3d11a7e08" providerId="LiveId" clId="{DAF53895-3D02-4893-9E85-FD315C8B4722}" dt="2024-10-20T12:05:46.861" v="5774" actId="1076"/>
          <ac:picMkLst>
            <pc:docMk/>
            <pc:sldMk cId="3450250507" sldId="261"/>
            <ac:picMk id="5" creationId="{0EAB0C45-9FAD-2961-54C1-632144A590C8}"/>
          </ac:picMkLst>
        </pc:picChg>
        <pc:picChg chg="del">
          <ac:chgData name="Chia Validi" userId="a10b8de3d11a7e08" providerId="LiveId" clId="{DAF53895-3D02-4893-9E85-FD315C8B4722}" dt="2024-10-13T17:10:36.243" v="700" actId="478"/>
          <ac:picMkLst>
            <pc:docMk/>
            <pc:sldMk cId="3450250507" sldId="261"/>
            <ac:picMk id="9" creationId="{8C5B0B69-A544-459C-1529-AAE6ACD5736D}"/>
          </ac:picMkLst>
        </pc:picChg>
      </pc:sldChg>
      <pc:sldChg chg="addSp delSp modSp add del mod modNotesTx">
        <pc:chgData name="Chia Validi" userId="a10b8de3d11a7e08" providerId="LiveId" clId="{DAF53895-3D02-4893-9E85-FD315C8B4722}" dt="2024-10-20T17:11:32.212" v="6598" actId="47"/>
        <pc:sldMkLst>
          <pc:docMk/>
          <pc:sldMk cId="1363416944" sldId="262"/>
        </pc:sldMkLst>
        <pc:spChg chg="del">
          <ac:chgData name="Chia Validi" userId="a10b8de3d11a7e08" providerId="LiveId" clId="{DAF53895-3D02-4893-9E85-FD315C8B4722}" dt="2024-10-13T17:23:48.301" v="819" actId="478"/>
          <ac:spMkLst>
            <pc:docMk/>
            <pc:sldMk cId="1363416944" sldId="262"/>
            <ac:spMk id="2" creationId="{1C5DF3A7-3E8D-2DB1-CB17-4DF085EFFFCE}"/>
          </ac:spMkLst>
        </pc:spChg>
        <pc:spChg chg="add mod">
          <ac:chgData name="Chia Validi" userId="a10b8de3d11a7e08" providerId="LiveId" clId="{DAF53895-3D02-4893-9E85-FD315C8B4722}" dt="2024-10-20T11:19:14.456" v="4859" actId="20577"/>
          <ac:spMkLst>
            <pc:docMk/>
            <pc:sldMk cId="1363416944" sldId="262"/>
            <ac:spMk id="5" creationId="{F567C660-BBEC-A9D5-E60F-30A75A1D2147}"/>
          </ac:spMkLst>
        </pc:spChg>
        <pc:spChg chg="mod">
          <ac:chgData name="Chia Validi" userId="a10b8de3d11a7e08" providerId="LiveId" clId="{DAF53895-3D02-4893-9E85-FD315C8B4722}" dt="2024-10-13T19:45:11.446" v="1890" actId="114"/>
          <ac:spMkLst>
            <pc:docMk/>
            <pc:sldMk cId="1363416944" sldId="262"/>
            <ac:spMk id="6" creationId="{9DB404B6-9485-F394-CF01-607BB4A357D0}"/>
          </ac:spMkLst>
        </pc:spChg>
        <pc:spChg chg="add del mod">
          <ac:chgData name="Chia Validi" userId="a10b8de3d11a7e08" providerId="LiveId" clId="{DAF53895-3D02-4893-9E85-FD315C8B4722}" dt="2024-10-13T18:34:09.278" v="1875"/>
          <ac:spMkLst>
            <pc:docMk/>
            <pc:sldMk cId="1363416944" sldId="262"/>
            <ac:spMk id="7" creationId="{B239EB35-9A65-C4A7-2AF2-873CE426317C}"/>
          </ac:spMkLst>
        </pc:spChg>
        <pc:spChg chg="add mod">
          <ac:chgData name="Chia Validi" userId="a10b8de3d11a7e08" providerId="LiveId" clId="{DAF53895-3D02-4893-9E85-FD315C8B4722}" dt="2024-10-20T14:21:02.556" v="6252" actId="14100"/>
          <ac:spMkLst>
            <pc:docMk/>
            <pc:sldMk cId="1363416944" sldId="262"/>
            <ac:spMk id="8" creationId="{AAAFAF01-B884-BADE-46F7-2D607B34ACB6}"/>
          </ac:spMkLst>
        </pc:spChg>
        <pc:spChg chg="del">
          <ac:chgData name="Chia Validi" userId="a10b8de3d11a7e08" providerId="LiveId" clId="{DAF53895-3D02-4893-9E85-FD315C8B4722}" dt="2024-10-13T17:23:49.248" v="820" actId="478"/>
          <ac:spMkLst>
            <pc:docMk/>
            <pc:sldMk cId="1363416944" sldId="262"/>
            <ac:spMk id="12" creationId="{AA614F54-1EF9-631B-F27B-5C0960A7BD9D}"/>
          </ac:spMkLst>
        </pc:spChg>
        <pc:picChg chg="add mod">
          <ac:chgData name="Chia Validi" userId="a10b8de3d11a7e08" providerId="LiveId" clId="{DAF53895-3D02-4893-9E85-FD315C8B4722}" dt="2024-10-20T14:21:43.413" v="6254" actId="1076"/>
          <ac:picMkLst>
            <pc:docMk/>
            <pc:sldMk cId="1363416944" sldId="262"/>
            <ac:picMk id="3" creationId="{7D753799-01A1-AC13-E54D-880687DFFAED}"/>
          </ac:picMkLst>
        </pc:picChg>
        <pc:picChg chg="add mod modCrop">
          <ac:chgData name="Chia Validi" userId="a10b8de3d11a7e08" providerId="LiveId" clId="{DAF53895-3D02-4893-9E85-FD315C8B4722}" dt="2024-10-17T10:10:03.833" v="1968" actId="1076"/>
          <ac:picMkLst>
            <pc:docMk/>
            <pc:sldMk cId="1363416944" sldId="262"/>
            <ac:picMk id="4" creationId="{8921F6A2-C6ED-BB86-39E3-8E793C005B87}"/>
          </ac:picMkLst>
        </pc:picChg>
        <pc:picChg chg="del">
          <ac:chgData name="Chia Validi" userId="a10b8de3d11a7e08" providerId="LiveId" clId="{DAF53895-3D02-4893-9E85-FD315C8B4722}" dt="2024-10-13T17:23:47.608" v="818" actId="478"/>
          <ac:picMkLst>
            <pc:docMk/>
            <pc:sldMk cId="1363416944" sldId="262"/>
            <ac:picMk id="9" creationId="{8C5B0B69-A544-459C-1529-AAE6ACD5736D}"/>
          </ac:picMkLst>
        </pc:picChg>
        <pc:picChg chg="add del">
          <ac:chgData name="Chia Validi" userId="a10b8de3d11a7e08" providerId="LiveId" clId="{DAF53895-3D02-4893-9E85-FD315C8B4722}" dt="2024-10-17T10:14:12.867" v="1970" actId="21"/>
          <ac:picMkLst>
            <pc:docMk/>
            <pc:sldMk cId="1363416944" sldId="262"/>
            <ac:picMk id="10" creationId="{9108F55B-5873-F821-D990-9010183049B7}"/>
          </ac:picMkLst>
        </pc:picChg>
      </pc:sldChg>
      <pc:sldChg chg="modSp add del mod">
        <pc:chgData name="Chia Validi" userId="a10b8de3d11a7e08" providerId="LiveId" clId="{DAF53895-3D02-4893-9E85-FD315C8B4722}" dt="2024-10-13T17:54:38.888" v="1258" actId="47"/>
        <pc:sldMkLst>
          <pc:docMk/>
          <pc:sldMk cId="3064073439" sldId="263"/>
        </pc:sldMkLst>
        <pc:picChg chg="mod">
          <ac:chgData name="Chia Validi" userId="a10b8de3d11a7e08" providerId="LiveId" clId="{DAF53895-3D02-4893-9E85-FD315C8B4722}" dt="2024-10-13T17:54:30.159" v="1256" actId="1076"/>
          <ac:picMkLst>
            <pc:docMk/>
            <pc:sldMk cId="3064073439" sldId="263"/>
            <ac:picMk id="5" creationId="{0EAB0C45-9FAD-2961-54C1-632144A590C8}"/>
          </ac:picMkLst>
        </pc:picChg>
      </pc:sldChg>
      <pc:sldChg chg="delSp modSp add del mod">
        <pc:chgData name="Chia Validi" userId="a10b8de3d11a7e08" providerId="LiveId" clId="{DAF53895-3D02-4893-9E85-FD315C8B4722}" dt="2024-10-21T08:13:50.481" v="9078" actId="47"/>
        <pc:sldMkLst>
          <pc:docMk/>
          <pc:sldMk cId="1510690163" sldId="264"/>
        </pc:sldMkLst>
        <pc:spChg chg="del">
          <ac:chgData name="Chia Validi" userId="a10b8de3d11a7e08" providerId="LiveId" clId="{DAF53895-3D02-4893-9E85-FD315C8B4722}" dt="2024-10-13T17:52:37.274" v="1187" actId="478"/>
          <ac:spMkLst>
            <pc:docMk/>
            <pc:sldMk cId="1510690163" sldId="264"/>
            <ac:spMk id="2" creationId="{1C5DF3A7-3E8D-2DB1-CB17-4DF085EFFFCE}"/>
          </ac:spMkLst>
        </pc:spChg>
        <pc:spChg chg="del">
          <ac:chgData name="Chia Validi" userId="a10b8de3d11a7e08" providerId="LiveId" clId="{DAF53895-3D02-4893-9E85-FD315C8B4722}" dt="2024-10-13T17:52:38.291" v="1188" actId="478"/>
          <ac:spMkLst>
            <pc:docMk/>
            <pc:sldMk cId="1510690163" sldId="264"/>
            <ac:spMk id="11" creationId="{B77A2E96-1CAE-F3C3-01F5-71E71113A387}"/>
          </ac:spMkLst>
        </pc:spChg>
        <pc:spChg chg="del">
          <ac:chgData name="Chia Validi" userId="a10b8de3d11a7e08" providerId="LiveId" clId="{DAF53895-3D02-4893-9E85-FD315C8B4722}" dt="2024-10-13T17:52:40.035" v="1190" actId="478"/>
          <ac:spMkLst>
            <pc:docMk/>
            <pc:sldMk cId="1510690163" sldId="264"/>
            <ac:spMk id="13" creationId="{9E838C3F-2BEE-ECD3-5285-DB7C24FE606B}"/>
          </ac:spMkLst>
        </pc:spChg>
        <pc:spChg chg="mod">
          <ac:chgData name="Chia Validi" userId="a10b8de3d11a7e08" providerId="LiveId" clId="{DAF53895-3D02-4893-9E85-FD315C8B4722}" dt="2024-10-13T17:53:51.786" v="1255" actId="20577"/>
          <ac:spMkLst>
            <pc:docMk/>
            <pc:sldMk cId="1510690163" sldId="264"/>
            <ac:spMk id="14" creationId="{05032D64-2F88-BCB4-21A2-F481071021D7}"/>
          </ac:spMkLst>
        </pc:spChg>
        <pc:picChg chg="del">
          <ac:chgData name="Chia Validi" userId="a10b8de3d11a7e08" providerId="LiveId" clId="{DAF53895-3D02-4893-9E85-FD315C8B4722}" dt="2024-10-13T17:52:35.390" v="1186" actId="478"/>
          <ac:picMkLst>
            <pc:docMk/>
            <pc:sldMk cId="1510690163" sldId="264"/>
            <ac:picMk id="3" creationId="{FA76DA65-93A1-7B8E-EE4A-3057AAB89B6D}"/>
          </ac:picMkLst>
        </pc:picChg>
        <pc:picChg chg="del">
          <ac:chgData name="Chia Validi" userId="a10b8de3d11a7e08" providerId="LiveId" clId="{DAF53895-3D02-4893-9E85-FD315C8B4722}" dt="2024-10-13T17:52:39.210" v="1189" actId="478"/>
          <ac:picMkLst>
            <pc:docMk/>
            <pc:sldMk cId="1510690163" sldId="264"/>
            <ac:picMk id="5" creationId="{0EAB0C45-9FAD-2961-54C1-632144A590C8}"/>
          </ac:picMkLst>
        </pc:picChg>
      </pc:sldChg>
      <pc:sldChg chg="addSp delSp modSp add del mod modNotesTx">
        <pc:chgData name="Chia Validi" userId="a10b8de3d11a7e08" providerId="LiveId" clId="{DAF53895-3D02-4893-9E85-FD315C8B4722}" dt="2024-10-20T17:19:45.002" v="6710" actId="47"/>
        <pc:sldMkLst>
          <pc:docMk/>
          <pc:sldMk cId="161394364" sldId="265"/>
        </pc:sldMkLst>
        <pc:spChg chg="del mod">
          <ac:chgData name="Chia Validi" userId="a10b8de3d11a7e08" providerId="LiveId" clId="{DAF53895-3D02-4893-9E85-FD315C8B4722}" dt="2024-10-13T17:57:53.074" v="1270"/>
          <ac:spMkLst>
            <pc:docMk/>
            <pc:sldMk cId="161394364" sldId="265"/>
            <ac:spMk id="2" creationId="{1C5DF3A7-3E8D-2DB1-CB17-4DF085EFFFCE}"/>
          </ac:spMkLst>
        </pc:spChg>
        <pc:spChg chg="mod">
          <ac:chgData name="Chia Validi" userId="a10b8de3d11a7e08" providerId="LiveId" clId="{DAF53895-3D02-4893-9E85-FD315C8B4722}" dt="2024-10-13T17:58:20.195" v="1306" actId="20577"/>
          <ac:spMkLst>
            <pc:docMk/>
            <pc:sldMk cId="161394364" sldId="265"/>
            <ac:spMk id="6" creationId="{9DB404B6-9485-F394-CF01-607BB4A357D0}"/>
          </ac:spMkLst>
        </pc:spChg>
        <pc:spChg chg="add mod">
          <ac:chgData name="Chia Validi" userId="a10b8de3d11a7e08" providerId="LiveId" clId="{DAF53895-3D02-4893-9E85-FD315C8B4722}" dt="2024-10-20T11:45:57.121" v="5629" actId="20577"/>
          <ac:spMkLst>
            <pc:docMk/>
            <pc:sldMk cId="161394364" sldId="265"/>
            <ac:spMk id="7" creationId="{9D0D85DE-E9A5-BFAB-9B8A-858593FBF11E}"/>
          </ac:spMkLst>
        </pc:spChg>
        <pc:spChg chg="add mod">
          <ac:chgData name="Chia Validi" userId="a10b8de3d11a7e08" providerId="LiveId" clId="{DAF53895-3D02-4893-9E85-FD315C8B4722}" dt="2024-10-20T14:20:39.579" v="6247" actId="14100"/>
          <ac:spMkLst>
            <pc:docMk/>
            <pc:sldMk cId="161394364" sldId="265"/>
            <ac:spMk id="8" creationId="{A30CEA87-510D-6028-5641-59C4CCC726D5}"/>
          </ac:spMkLst>
        </pc:spChg>
        <pc:spChg chg="add del mod">
          <ac:chgData name="Chia Validi" userId="a10b8de3d11a7e08" providerId="LiveId" clId="{DAF53895-3D02-4893-9E85-FD315C8B4722}" dt="2024-10-13T18:27:48.325" v="1773"/>
          <ac:spMkLst>
            <pc:docMk/>
            <pc:sldMk cId="161394364" sldId="265"/>
            <ac:spMk id="9" creationId="{8090B2DB-4559-232F-CDAB-3CBCCF04F778}"/>
          </ac:spMkLst>
        </pc:spChg>
        <pc:spChg chg="add del mod">
          <ac:chgData name="Chia Validi" userId="a10b8de3d11a7e08" providerId="LiveId" clId="{DAF53895-3D02-4893-9E85-FD315C8B4722}" dt="2024-10-13T18:28:24.427" v="1780"/>
          <ac:spMkLst>
            <pc:docMk/>
            <pc:sldMk cId="161394364" sldId="265"/>
            <ac:spMk id="10" creationId="{EEEBE93B-A7F5-2084-0309-2DC3EBE8DB34}"/>
          </ac:spMkLst>
        </pc:spChg>
        <pc:spChg chg="mod">
          <ac:chgData name="Chia Validi" userId="a10b8de3d11a7e08" providerId="LiveId" clId="{DAF53895-3D02-4893-9E85-FD315C8B4722}" dt="2024-10-20T14:20:35.856" v="6245" actId="14100"/>
          <ac:spMkLst>
            <pc:docMk/>
            <pc:sldMk cId="161394364" sldId="265"/>
            <ac:spMk id="11" creationId="{B77A2E96-1CAE-F3C3-01F5-71E71113A387}"/>
          </ac:spMkLst>
        </pc:spChg>
        <pc:spChg chg="add mod">
          <ac:chgData name="Chia Validi" userId="a10b8de3d11a7e08" providerId="LiveId" clId="{DAF53895-3D02-4893-9E85-FD315C8B4722}" dt="2024-10-20T14:20:45.092" v="6248" actId="14100"/>
          <ac:spMkLst>
            <pc:docMk/>
            <pc:sldMk cId="161394364" sldId="265"/>
            <ac:spMk id="12" creationId="{A00DD199-EAE6-505B-D553-3E6B331D1C05}"/>
          </ac:spMkLst>
        </pc:spChg>
        <pc:spChg chg="del">
          <ac:chgData name="Chia Validi" userId="a10b8de3d11a7e08" providerId="LiveId" clId="{DAF53895-3D02-4893-9E85-FD315C8B4722}" dt="2024-10-13T17:57:55.027" v="1271" actId="478"/>
          <ac:spMkLst>
            <pc:docMk/>
            <pc:sldMk cId="161394364" sldId="265"/>
            <ac:spMk id="13" creationId="{9E838C3F-2BEE-ECD3-5285-DB7C24FE606B}"/>
          </ac:spMkLst>
        </pc:spChg>
        <pc:spChg chg="del mod">
          <ac:chgData name="Chia Validi" userId="a10b8de3d11a7e08" providerId="LiveId" clId="{DAF53895-3D02-4893-9E85-FD315C8B4722}" dt="2024-10-13T17:57:53.073" v="1268" actId="478"/>
          <ac:spMkLst>
            <pc:docMk/>
            <pc:sldMk cId="161394364" sldId="265"/>
            <ac:spMk id="14" creationId="{05032D64-2F88-BCB4-21A2-F481071021D7}"/>
          </ac:spMkLst>
        </pc:spChg>
        <pc:picChg chg="del">
          <ac:chgData name="Chia Validi" userId="a10b8de3d11a7e08" providerId="LiveId" clId="{DAF53895-3D02-4893-9E85-FD315C8B4722}" dt="2024-10-13T17:57:12.059" v="1260" actId="478"/>
          <ac:picMkLst>
            <pc:docMk/>
            <pc:sldMk cId="161394364" sldId="265"/>
            <ac:picMk id="3" creationId="{FA76DA65-93A1-7B8E-EE4A-3057AAB89B6D}"/>
          </ac:picMkLst>
        </pc:picChg>
        <pc:picChg chg="add mod">
          <ac:chgData name="Chia Validi" userId="a10b8de3d11a7e08" providerId="LiveId" clId="{DAF53895-3D02-4893-9E85-FD315C8B4722}" dt="2024-10-20T14:02:26.410" v="6108" actId="1076"/>
          <ac:picMkLst>
            <pc:docMk/>
            <pc:sldMk cId="161394364" sldId="265"/>
            <ac:picMk id="4" creationId="{C60C50AC-1195-5EE5-CADD-A0B210DCA199}"/>
          </ac:picMkLst>
        </pc:picChg>
        <pc:picChg chg="del mod">
          <ac:chgData name="Chia Validi" userId="a10b8de3d11a7e08" providerId="LiveId" clId="{DAF53895-3D02-4893-9E85-FD315C8B4722}" dt="2024-10-13T17:57:56.835" v="1273" actId="478"/>
          <ac:picMkLst>
            <pc:docMk/>
            <pc:sldMk cId="161394364" sldId="265"/>
            <ac:picMk id="5" creationId="{0EAB0C45-9FAD-2961-54C1-632144A590C8}"/>
          </ac:picMkLst>
        </pc:picChg>
        <pc:cxnChg chg="add del">
          <ac:chgData name="Chia Validi" userId="a10b8de3d11a7e08" providerId="LiveId" clId="{DAF53895-3D02-4893-9E85-FD315C8B4722}" dt="2024-10-20T11:45:49.228" v="5627" actId="11529"/>
          <ac:cxnSpMkLst>
            <pc:docMk/>
            <pc:sldMk cId="161394364" sldId="265"/>
            <ac:cxnSpMk id="3" creationId="{BEF3EF17-1AE9-91C3-BFDA-3D0F80C985BC}"/>
          </ac:cxnSpMkLst>
        </pc:cxnChg>
      </pc:sldChg>
      <pc:sldChg chg="addSp delSp modSp add del mod modNotesTx">
        <pc:chgData name="Chia Validi" userId="a10b8de3d11a7e08" providerId="LiveId" clId="{DAF53895-3D02-4893-9E85-FD315C8B4722}" dt="2024-10-20T17:10:04.069" v="6576" actId="47"/>
        <pc:sldMkLst>
          <pc:docMk/>
          <pc:sldMk cId="1679552373" sldId="266"/>
        </pc:sldMkLst>
        <pc:spChg chg="add mod">
          <ac:chgData name="Chia Validi" userId="a10b8de3d11a7e08" providerId="LiveId" clId="{DAF53895-3D02-4893-9E85-FD315C8B4722}" dt="2024-10-20T12:09:37.869" v="5817" actId="1076"/>
          <ac:spMkLst>
            <pc:docMk/>
            <pc:sldMk cId="1679552373" sldId="266"/>
            <ac:spMk id="4" creationId="{1C5DF3A7-3E8D-2DB1-CB17-4DF085EFFFCE}"/>
          </ac:spMkLst>
        </pc:spChg>
        <pc:spChg chg="add mod">
          <ac:chgData name="Chia Validi" userId="a10b8de3d11a7e08" providerId="LiveId" clId="{DAF53895-3D02-4893-9E85-FD315C8B4722}" dt="2024-10-20T12:09:43.454" v="5820" actId="14100"/>
          <ac:spMkLst>
            <pc:docMk/>
            <pc:sldMk cId="1679552373" sldId="266"/>
            <ac:spMk id="5" creationId="{4F14A02C-846D-B115-0989-DDF81DDC4EC1}"/>
          </ac:spMkLst>
        </pc:spChg>
        <pc:spChg chg="mod">
          <ac:chgData name="Chia Validi" userId="a10b8de3d11a7e08" providerId="LiveId" clId="{DAF53895-3D02-4893-9E85-FD315C8B4722}" dt="2024-10-20T13:54:14.654" v="6077" actId="14100"/>
          <ac:spMkLst>
            <pc:docMk/>
            <pc:sldMk cId="1679552373" sldId="266"/>
            <ac:spMk id="6" creationId="{9DB404B6-9485-F394-CF01-607BB4A357D0}"/>
          </ac:spMkLst>
        </pc:spChg>
        <pc:spChg chg="del">
          <ac:chgData name="Chia Validi" userId="a10b8de3d11a7e08" providerId="LiveId" clId="{DAF53895-3D02-4893-9E85-FD315C8B4722}" dt="2024-10-20T08:02:06.609" v="2864" actId="478"/>
          <ac:spMkLst>
            <pc:docMk/>
            <pc:sldMk cId="1679552373" sldId="266"/>
            <ac:spMk id="10" creationId="{79BFB091-FB7E-C00E-836A-3C6EC74F3D7B}"/>
          </ac:spMkLst>
        </pc:spChg>
        <pc:spChg chg="mod">
          <ac:chgData name="Chia Validi" userId="a10b8de3d11a7e08" providerId="LiveId" clId="{DAF53895-3D02-4893-9E85-FD315C8B4722}" dt="2024-10-20T10:57:55.882" v="4478" actId="1076"/>
          <ac:spMkLst>
            <pc:docMk/>
            <pc:sldMk cId="1679552373" sldId="266"/>
            <ac:spMk id="12" creationId="{AA614F54-1EF9-631B-F27B-5C0960A7BD9D}"/>
          </ac:spMkLst>
        </pc:spChg>
        <pc:spChg chg="mod">
          <ac:chgData name="Chia Validi" userId="a10b8de3d11a7e08" providerId="LiveId" clId="{DAF53895-3D02-4893-9E85-FD315C8B4722}" dt="2024-10-20T11:01:54.667" v="4529" actId="20577"/>
          <ac:spMkLst>
            <pc:docMk/>
            <pc:sldMk cId="1679552373" sldId="266"/>
            <ac:spMk id="15" creationId="{A081339A-7BCE-4E98-C5B1-1A4DFAB8A7A5}"/>
          </ac:spMkLst>
        </pc:spChg>
        <pc:picChg chg="add mod">
          <ac:chgData name="Chia Validi" userId="a10b8de3d11a7e08" providerId="LiveId" clId="{DAF53895-3D02-4893-9E85-FD315C8B4722}" dt="2024-10-20T12:09:25.476" v="5814" actId="1076"/>
          <ac:picMkLst>
            <pc:docMk/>
            <pc:sldMk cId="1679552373" sldId="266"/>
            <ac:picMk id="2" creationId="{DCC732A9-D6AF-5F34-B4A7-3BD58E7CB855}"/>
          </ac:picMkLst>
        </pc:picChg>
        <pc:picChg chg="del">
          <ac:chgData name="Chia Validi" userId="a10b8de3d11a7e08" providerId="LiveId" clId="{DAF53895-3D02-4893-9E85-FD315C8B4722}" dt="2024-10-20T08:02:04.888" v="2863" actId="478"/>
          <ac:picMkLst>
            <pc:docMk/>
            <pc:sldMk cId="1679552373" sldId="266"/>
            <ac:picMk id="3" creationId="{B1180A5A-5F4E-F365-790C-A04ED7E97ABA}"/>
          </ac:picMkLst>
        </pc:picChg>
        <pc:picChg chg="mod">
          <ac:chgData name="Chia Validi" userId="a10b8de3d11a7e08" providerId="LiveId" clId="{DAF53895-3D02-4893-9E85-FD315C8B4722}" dt="2024-10-20T10:56:54.894" v="4474" actId="14100"/>
          <ac:picMkLst>
            <pc:docMk/>
            <pc:sldMk cId="1679552373" sldId="266"/>
            <ac:picMk id="7" creationId="{AAFFDA48-98D4-43CA-AA25-A314B9F2AD43}"/>
          </ac:picMkLst>
        </pc:picChg>
        <pc:picChg chg="del">
          <ac:chgData name="Chia Validi" userId="a10b8de3d11a7e08" providerId="LiveId" clId="{DAF53895-3D02-4893-9E85-FD315C8B4722}" dt="2024-10-20T08:02:30.306" v="2871" actId="478"/>
          <ac:picMkLst>
            <pc:docMk/>
            <pc:sldMk cId="1679552373" sldId="266"/>
            <ac:picMk id="14" creationId="{E51AA0A5-1E21-23F4-3295-867F1B24E703}"/>
          </ac:picMkLst>
        </pc:picChg>
        <pc:picChg chg="del">
          <ac:chgData name="Chia Validi" userId="a10b8de3d11a7e08" providerId="LiveId" clId="{DAF53895-3D02-4893-9E85-FD315C8B4722}" dt="2024-10-20T08:02:29.032" v="2870" actId="478"/>
          <ac:picMkLst>
            <pc:docMk/>
            <pc:sldMk cId="1679552373" sldId="266"/>
            <ac:picMk id="16" creationId="{D2997EBB-F08B-EA8A-99D6-F190AF535D81}"/>
          </ac:picMkLst>
        </pc:picChg>
      </pc:sldChg>
      <pc:sldChg chg="addSp delSp modSp add del mod modNotesTx">
        <pc:chgData name="Chia Validi" userId="a10b8de3d11a7e08" providerId="LiveId" clId="{DAF53895-3D02-4893-9E85-FD315C8B4722}" dt="2024-10-20T17:06:12.454" v="6534" actId="47"/>
        <pc:sldMkLst>
          <pc:docMk/>
          <pc:sldMk cId="1949499302" sldId="267"/>
        </pc:sldMkLst>
        <pc:spChg chg="mod">
          <ac:chgData name="Chia Validi" userId="a10b8de3d11a7e08" providerId="LiveId" clId="{DAF53895-3D02-4893-9E85-FD315C8B4722}" dt="2024-10-20T12:20:57.236" v="5950" actId="20577"/>
          <ac:spMkLst>
            <pc:docMk/>
            <pc:sldMk cId="1949499302" sldId="267"/>
            <ac:spMk id="6" creationId="{9DB404B6-9485-F394-CF01-607BB4A357D0}"/>
          </ac:spMkLst>
        </pc:spChg>
        <pc:spChg chg="del">
          <ac:chgData name="Chia Validi" userId="a10b8de3d11a7e08" providerId="LiveId" clId="{DAF53895-3D02-4893-9E85-FD315C8B4722}" dt="2024-10-20T12:20:38.066" v="5916" actId="478"/>
          <ac:spMkLst>
            <pc:docMk/>
            <pc:sldMk cId="1949499302" sldId="267"/>
            <ac:spMk id="10" creationId="{79BFB091-FB7E-C00E-836A-3C6EC74F3D7B}"/>
          </ac:spMkLst>
        </pc:spChg>
        <pc:spChg chg="del mod">
          <ac:chgData name="Chia Validi" userId="a10b8de3d11a7e08" providerId="LiveId" clId="{DAF53895-3D02-4893-9E85-FD315C8B4722}" dt="2024-10-20T12:20:37.427" v="5915" actId="478"/>
          <ac:spMkLst>
            <pc:docMk/>
            <pc:sldMk cId="1949499302" sldId="267"/>
            <ac:spMk id="15" creationId="{A081339A-7BCE-4E98-C5B1-1A4DFAB8A7A5}"/>
          </ac:spMkLst>
        </pc:spChg>
        <pc:spChg chg="del">
          <ac:chgData name="Chia Validi" userId="a10b8de3d11a7e08" providerId="LiveId" clId="{DAF53895-3D02-4893-9E85-FD315C8B4722}" dt="2024-10-20T12:20:18.488" v="5910" actId="478"/>
          <ac:spMkLst>
            <pc:docMk/>
            <pc:sldMk cId="1949499302" sldId="267"/>
            <ac:spMk id="25" creationId="{F0635CA8-EE6F-43E5-3896-3347FC93E817}"/>
          </ac:spMkLst>
        </pc:spChg>
        <pc:spChg chg="del mod">
          <ac:chgData name="Chia Validi" userId="a10b8de3d11a7e08" providerId="LiveId" clId="{DAF53895-3D02-4893-9E85-FD315C8B4722}" dt="2024-10-20T12:20:16.930" v="5909" actId="478"/>
          <ac:spMkLst>
            <pc:docMk/>
            <pc:sldMk cId="1949499302" sldId="267"/>
            <ac:spMk id="26" creationId="{16274343-A21B-B611-A549-595870872797}"/>
          </ac:spMkLst>
        </pc:spChg>
        <pc:spChg chg="del">
          <ac:chgData name="Chia Validi" userId="a10b8de3d11a7e08" providerId="LiveId" clId="{DAF53895-3D02-4893-9E85-FD315C8B4722}" dt="2024-10-20T12:20:20.450" v="5911" actId="478"/>
          <ac:spMkLst>
            <pc:docMk/>
            <pc:sldMk cId="1949499302" sldId="267"/>
            <ac:spMk id="27" creationId="{0108936B-B1E9-72D9-46F5-84966D67442E}"/>
          </ac:spMkLst>
        </pc:spChg>
        <pc:grpChg chg="del">
          <ac:chgData name="Chia Validi" userId="a10b8de3d11a7e08" providerId="LiveId" clId="{DAF53895-3D02-4893-9E85-FD315C8B4722}" dt="2024-10-20T12:20:12.995" v="5906" actId="478"/>
          <ac:grpSpMkLst>
            <pc:docMk/>
            <pc:sldMk cId="1949499302" sldId="267"/>
            <ac:grpSpMk id="22" creationId="{3EB92744-BB06-2492-C787-40E9EAD41654}"/>
          </ac:grpSpMkLst>
        </pc:grpChg>
        <pc:picChg chg="del">
          <ac:chgData name="Chia Validi" userId="a10b8de3d11a7e08" providerId="LiveId" clId="{DAF53895-3D02-4893-9E85-FD315C8B4722}" dt="2024-10-20T12:20:34.966" v="5913" actId="478"/>
          <ac:picMkLst>
            <pc:docMk/>
            <pc:sldMk cId="1949499302" sldId="267"/>
            <ac:picMk id="3" creationId="{B1180A5A-5F4E-F365-790C-A04ED7E97ABA}"/>
          </ac:picMkLst>
        </pc:picChg>
        <pc:picChg chg="add mod">
          <ac:chgData name="Chia Validi" userId="a10b8de3d11a7e08" providerId="LiveId" clId="{DAF53895-3D02-4893-9E85-FD315C8B4722}" dt="2024-10-20T12:21:42.412" v="5952" actId="1076"/>
          <ac:picMkLst>
            <pc:docMk/>
            <pc:sldMk cId="1949499302" sldId="267"/>
            <ac:picMk id="5" creationId="{26C9FF80-C7DB-EE71-C5EC-A32C20965C13}"/>
          </ac:picMkLst>
        </pc:picChg>
        <pc:picChg chg="add mod">
          <ac:chgData name="Chia Validi" userId="a10b8de3d11a7e08" providerId="LiveId" clId="{DAF53895-3D02-4893-9E85-FD315C8B4722}" dt="2024-10-20T12:22:32.870" v="5955" actId="14100"/>
          <ac:picMkLst>
            <pc:docMk/>
            <pc:sldMk cId="1949499302" sldId="267"/>
            <ac:picMk id="8" creationId="{D8459BD3-1A7C-C89D-1C6B-10BB1D869BB1}"/>
          </ac:picMkLst>
        </pc:picChg>
        <pc:picChg chg="del">
          <ac:chgData name="Chia Validi" userId="a10b8de3d11a7e08" providerId="LiveId" clId="{DAF53895-3D02-4893-9E85-FD315C8B4722}" dt="2024-10-20T12:20:39.024" v="5917" actId="478"/>
          <ac:picMkLst>
            <pc:docMk/>
            <pc:sldMk cId="1949499302" sldId="267"/>
            <ac:picMk id="13" creationId="{DC6D5A13-01D8-BE02-0C8C-6EB80052E33F}"/>
          </ac:picMkLst>
        </pc:picChg>
        <pc:picChg chg="del">
          <ac:chgData name="Chia Validi" userId="a10b8de3d11a7e08" providerId="LiveId" clId="{DAF53895-3D02-4893-9E85-FD315C8B4722}" dt="2024-10-20T12:20:13.757" v="5907" actId="478"/>
          <ac:picMkLst>
            <pc:docMk/>
            <pc:sldMk cId="1949499302" sldId="267"/>
            <ac:picMk id="16" creationId="{D2997EBB-F08B-EA8A-99D6-F190AF535D81}"/>
          </ac:picMkLst>
        </pc:picChg>
        <pc:picChg chg="del">
          <ac:chgData name="Chia Validi" userId="a10b8de3d11a7e08" providerId="LiveId" clId="{DAF53895-3D02-4893-9E85-FD315C8B4722}" dt="2024-10-20T12:20:40.747" v="5918" actId="478"/>
          <ac:picMkLst>
            <pc:docMk/>
            <pc:sldMk cId="1949499302" sldId="267"/>
            <ac:picMk id="18" creationId="{04393AB2-D57B-BFC3-BD9A-62C8B03077C8}"/>
          </ac:picMkLst>
        </pc:picChg>
      </pc:sldChg>
      <pc:sldChg chg="new del">
        <pc:chgData name="Chia Validi" userId="a10b8de3d11a7e08" providerId="LiveId" clId="{DAF53895-3D02-4893-9E85-FD315C8B4722}" dt="2024-10-20T09:37:19.252" v="4299" actId="2696"/>
        <pc:sldMkLst>
          <pc:docMk/>
          <pc:sldMk cId="2311546784" sldId="267"/>
        </pc:sldMkLst>
      </pc:sldChg>
      <pc:sldChg chg="addSp delSp modSp add mod ord modNotes modNotesTx">
        <pc:chgData name="Chia Validi" userId="a10b8de3d11a7e08" providerId="LiveId" clId="{DAF53895-3D02-4893-9E85-FD315C8B4722}" dt="2024-10-21T08:10:30.047" v="9039" actId="368"/>
        <pc:sldMkLst>
          <pc:docMk/>
          <pc:sldMk cId="946042020" sldId="268"/>
        </pc:sldMkLst>
        <pc:spChg chg="del mod">
          <ac:chgData name="Chia Validi" userId="a10b8de3d11a7e08" providerId="LiveId" clId="{DAF53895-3D02-4893-9E85-FD315C8B4722}" dt="2024-10-20T16:52:41.945" v="6361" actId="478"/>
          <ac:spMkLst>
            <pc:docMk/>
            <pc:sldMk cId="946042020" sldId="268"/>
            <ac:spMk id="2" creationId="{95AF9DB0-2CB0-4B36-8716-6C0528C08A9E}"/>
          </ac:spMkLst>
        </pc:spChg>
        <pc:spChg chg="del mod">
          <ac:chgData name="Chia Validi" userId="a10b8de3d11a7e08" providerId="LiveId" clId="{DAF53895-3D02-4893-9E85-FD315C8B4722}" dt="2024-10-20T16:51:10.967" v="6356" actId="478"/>
          <ac:spMkLst>
            <pc:docMk/>
            <pc:sldMk cId="946042020" sldId="268"/>
            <ac:spMk id="3" creationId="{4F06836B-C019-434D-B8E7-4E79863E5714}"/>
          </ac:spMkLst>
        </pc:spChg>
        <pc:spChg chg="add del mod">
          <ac:chgData name="Chia Validi" userId="a10b8de3d11a7e08" providerId="LiveId" clId="{DAF53895-3D02-4893-9E85-FD315C8B4722}" dt="2024-10-20T16:52:44.983" v="6362" actId="478"/>
          <ac:spMkLst>
            <pc:docMk/>
            <pc:sldMk cId="946042020" sldId="268"/>
            <ac:spMk id="5" creationId="{40687B17-A47B-262F-0F97-1F42C5F55C4D}"/>
          </ac:spMkLst>
        </pc:spChg>
        <pc:spChg chg="add mod">
          <ac:chgData name="Chia Validi" userId="a10b8de3d11a7e08" providerId="LiveId" clId="{DAF53895-3D02-4893-9E85-FD315C8B4722}" dt="2024-10-20T16:57:45.183" v="6416" actId="403"/>
          <ac:spMkLst>
            <pc:docMk/>
            <pc:sldMk cId="946042020" sldId="268"/>
            <ac:spMk id="6" creationId="{F238E092-63EE-8914-A608-81FDE33539B6}"/>
          </ac:spMkLst>
        </pc:spChg>
        <pc:spChg chg="add mod">
          <ac:chgData name="Chia Validi" userId="a10b8de3d11a7e08" providerId="LiveId" clId="{DAF53895-3D02-4893-9E85-FD315C8B4722}" dt="2024-10-21T07:28:14.080" v="8914" actId="1076"/>
          <ac:spMkLst>
            <pc:docMk/>
            <pc:sldMk cId="946042020" sldId="268"/>
            <ac:spMk id="9" creationId="{C24697C0-CBDE-D56C-BAFC-2AF993C06B50}"/>
          </ac:spMkLst>
        </pc:spChg>
        <pc:picChg chg="add mod">
          <ac:chgData name="Chia Validi" userId="a10b8de3d11a7e08" providerId="LiveId" clId="{DAF53895-3D02-4893-9E85-FD315C8B4722}" dt="2024-10-20T16:53:22.064" v="6372" actId="1076"/>
          <ac:picMkLst>
            <pc:docMk/>
            <pc:sldMk cId="946042020" sldId="268"/>
            <ac:picMk id="7" creationId="{5B6A740A-86CE-03F2-5905-21D49121D9D2}"/>
          </ac:picMkLst>
        </pc:picChg>
        <pc:picChg chg="add mod">
          <ac:chgData name="Chia Validi" userId="a10b8de3d11a7e08" providerId="LiveId" clId="{DAF53895-3D02-4893-9E85-FD315C8B4722}" dt="2024-10-20T16:53:18.704" v="6370" actId="14100"/>
          <ac:picMkLst>
            <pc:docMk/>
            <pc:sldMk cId="946042020" sldId="268"/>
            <ac:picMk id="8" creationId="{5A76F764-F42E-8B5A-816D-880BD8C8D5F3}"/>
          </ac:picMkLst>
        </pc:picChg>
      </pc:sldChg>
      <pc:sldChg chg="addSp delSp modSp add del mod modNotesTx">
        <pc:chgData name="Chia Validi" userId="a10b8de3d11a7e08" providerId="LiveId" clId="{DAF53895-3D02-4893-9E85-FD315C8B4722}" dt="2024-10-20T12:17:17.533" v="5904" actId="47"/>
        <pc:sldMkLst>
          <pc:docMk/>
          <pc:sldMk cId="2694597784" sldId="268"/>
        </pc:sldMkLst>
        <pc:spChg chg="add mod">
          <ac:chgData name="Chia Validi" userId="a10b8de3d11a7e08" providerId="LiveId" clId="{DAF53895-3D02-4893-9E85-FD315C8B4722}" dt="2024-10-20T10:37:32.502" v="4372" actId="1076"/>
          <ac:spMkLst>
            <pc:docMk/>
            <pc:sldMk cId="2694597784" sldId="268"/>
            <ac:spMk id="2" creationId="{4D04DFB6-D62F-8856-7747-A3F302ED9796}"/>
          </ac:spMkLst>
        </pc:spChg>
        <pc:spChg chg="mod">
          <ac:chgData name="Chia Validi" userId="a10b8de3d11a7e08" providerId="LiveId" clId="{DAF53895-3D02-4893-9E85-FD315C8B4722}" dt="2024-10-20T09:37:41.721" v="4335" actId="20577"/>
          <ac:spMkLst>
            <pc:docMk/>
            <pc:sldMk cId="2694597784" sldId="268"/>
            <ac:spMk id="6" creationId="{9DB404B6-9485-F394-CF01-607BB4A357D0}"/>
          </ac:spMkLst>
        </pc:spChg>
        <pc:picChg chg="add del">
          <ac:chgData name="Chia Validi" userId="a10b8de3d11a7e08" providerId="LiveId" clId="{DAF53895-3D02-4893-9E85-FD315C8B4722}" dt="2024-10-20T09:37:24.118" v="4302" actId="478"/>
          <ac:picMkLst>
            <pc:docMk/>
            <pc:sldMk cId="2694597784" sldId="268"/>
            <ac:picMk id="5" creationId="{C05F9F70-8A73-8A5D-786D-9F10B312C088}"/>
          </ac:picMkLst>
        </pc:picChg>
      </pc:sldChg>
      <pc:sldChg chg="addSp delSp modSp add mod ord modNotes modNotesTx">
        <pc:chgData name="Chia Validi" userId="a10b8de3d11a7e08" providerId="LiveId" clId="{DAF53895-3D02-4893-9E85-FD315C8B4722}" dt="2024-10-21T08:10:30.035" v="9037" actId="368"/>
        <pc:sldMkLst>
          <pc:docMk/>
          <pc:sldMk cId="1280098805" sldId="269"/>
        </pc:sldMkLst>
        <pc:spChg chg="mod">
          <ac:chgData name="Chia Validi" userId="a10b8de3d11a7e08" providerId="LiveId" clId="{DAF53895-3D02-4893-9E85-FD315C8B4722}" dt="2024-10-20T21:02:42.097" v="8088" actId="12788"/>
          <ac:spMkLst>
            <pc:docMk/>
            <pc:sldMk cId="1280098805" sldId="269"/>
            <ac:spMk id="2" creationId="{95AF9DB0-2CB0-4B36-8716-6C0528C08A9E}"/>
          </ac:spMkLst>
        </pc:spChg>
        <pc:spChg chg="add del mod">
          <ac:chgData name="Chia Validi" userId="a10b8de3d11a7e08" providerId="LiveId" clId="{DAF53895-3D02-4893-9E85-FD315C8B4722}" dt="2024-10-20T17:21:07.474" v="6752" actId="478"/>
          <ac:spMkLst>
            <pc:docMk/>
            <pc:sldMk cId="1280098805" sldId="269"/>
            <ac:spMk id="4" creationId="{BB9C9397-7CA5-90F9-E397-B3425F318134}"/>
          </ac:spMkLst>
        </pc:spChg>
        <pc:spChg chg="del mod">
          <ac:chgData name="Chia Validi" userId="a10b8de3d11a7e08" providerId="LiveId" clId="{DAF53895-3D02-4893-9E85-FD315C8B4722}" dt="2024-10-20T17:23:08.325" v="6777" actId="478"/>
          <ac:spMkLst>
            <pc:docMk/>
            <pc:sldMk cId="1280098805" sldId="269"/>
            <ac:spMk id="6" creationId="{A6D6AF3A-B93B-7E8A-141F-CF42EABF1E6E}"/>
          </ac:spMkLst>
        </pc:spChg>
      </pc:sldChg>
      <pc:sldChg chg="addSp delSp modSp add mod modNotes modNotesTx">
        <pc:chgData name="Chia Validi" userId="a10b8de3d11a7e08" providerId="LiveId" clId="{DAF53895-3D02-4893-9E85-FD315C8B4722}" dt="2024-10-21T08:10:30.049" v="9041" actId="368"/>
        <pc:sldMkLst>
          <pc:docMk/>
          <pc:sldMk cId="1667780067" sldId="270"/>
        </pc:sldMkLst>
        <pc:spChg chg="add mod">
          <ac:chgData name="Chia Validi" userId="a10b8de3d11a7e08" providerId="LiveId" clId="{DAF53895-3D02-4893-9E85-FD315C8B4722}" dt="2024-10-21T07:27:27.442" v="8901" actId="14100"/>
          <ac:spMkLst>
            <pc:docMk/>
            <pc:sldMk cId="1667780067" sldId="270"/>
            <ac:spMk id="3" creationId="{3D3BC8D4-2255-5CD7-92F1-209415AA43F2}"/>
          </ac:spMkLst>
        </pc:spChg>
        <pc:spChg chg="add mod">
          <ac:chgData name="Chia Validi" userId="a10b8de3d11a7e08" providerId="LiveId" clId="{DAF53895-3D02-4893-9E85-FD315C8B4722}" dt="2024-10-21T07:27:38.810" v="8904" actId="113"/>
          <ac:spMkLst>
            <pc:docMk/>
            <pc:sldMk cId="1667780067" sldId="270"/>
            <ac:spMk id="4" creationId="{8E0F9C81-341D-E8EB-213A-A806EC09785C}"/>
          </ac:spMkLst>
        </pc:spChg>
        <pc:spChg chg="mod">
          <ac:chgData name="Chia Validi" userId="a10b8de3d11a7e08" providerId="LiveId" clId="{DAF53895-3D02-4893-9E85-FD315C8B4722}" dt="2024-10-20T16:57:39.781" v="6415" actId="403"/>
          <ac:spMkLst>
            <pc:docMk/>
            <pc:sldMk cId="1667780067" sldId="270"/>
            <ac:spMk id="6" creationId="{F238E092-63EE-8914-A608-81FDE33539B6}"/>
          </ac:spMkLst>
        </pc:spChg>
        <pc:spChg chg="del">
          <ac:chgData name="Chia Validi" userId="a10b8de3d11a7e08" providerId="LiveId" clId="{DAF53895-3D02-4893-9E85-FD315C8B4722}" dt="2024-10-20T16:57:03.853" v="6404" actId="478"/>
          <ac:spMkLst>
            <pc:docMk/>
            <pc:sldMk cId="1667780067" sldId="270"/>
            <ac:spMk id="9" creationId="{C24697C0-CBDE-D56C-BAFC-2AF993C06B50}"/>
          </ac:spMkLst>
        </pc:spChg>
        <pc:spChg chg="add del mod">
          <ac:chgData name="Chia Validi" userId="a10b8de3d11a7e08" providerId="LiveId" clId="{DAF53895-3D02-4893-9E85-FD315C8B4722}" dt="2024-10-20T17:46:13.463" v="6961" actId="11529"/>
          <ac:spMkLst>
            <pc:docMk/>
            <pc:sldMk cId="1667780067" sldId="270"/>
            <ac:spMk id="16" creationId="{C7A5CED8-52C4-4BF8-2B38-A3E3773A806D}"/>
          </ac:spMkLst>
        </pc:spChg>
        <pc:spChg chg="add del mod">
          <ac:chgData name="Chia Validi" userId="a10b8de3d11a7e08" providerId="LiveId" clId="{DAF53895-3D02-4893-9E85-FD315C8B4722}" dt="2024-10-20T17:47:15.853" v="6973" actId="21"/>
          <ac:spMkLst>
            <pc:docMk/>
            <pc:sldMk cId="1667780067" sldId="270"/>
            <ac:spMk id="17" creationId="{34E67AA4-DF59-51A8-E66A-0D8FD7FAE18D}"/>
          </ac:spMkLst>
        </pc:spChg>
        <pc:picChg chg="add mod">
          <ac:chgData name="Chia Validi" userId="a10b8de3d11a7e08" providerId="LiveId" clId="{DAF53895-3D02-4893-9E85-FD315C8B4722}" dt="2024-10-20T17:47:23.964" v="6974" actId="1076"/>
          <ac:picMkLst>
            <pc:docMk/>
            <pc:sldMk cId="1667780067" sldId="270"/>
            <ac:picMk id="2" creationId="{79254069-28E8-E1F3-4987-316C9CC8CC42}"/>
          </ac:picMkLst>
        </pc:picChg>
        <pc:picChg chg="add mod">
          <ac:chgData name="Chia Validi" userId="a10b8de3d11a7e08" providerId="LiveId" clId="{DAF53895-3D02-4893-9E85-FD315C8B4722}" dt="2024-10-20T16:58:38.380" v="6428" actId="1076"/>
          <ac:picMkLst>
            <pc:docMk/>
            <pc:sldMk cId="1667780067" sldId="270"/>
            <ac:picMk id="5" creationId="{1FE094CB-2F57-90D9-B427-C694C6EB4AD9}"/>
          </ac:picMkLst>
        </pc:picChg>
        <pc:picChg chg="del">
          <ac:chgData name="Chia Validi" userId="a10b8de3d11a7e08" providerId="LiveId" clId="{DAF53895-3D02-4893-9E85-FD315C8B4722}" dt="2024-10-20T16:57:00.127" v="6402" actId="478"/>
          <ac:picMkLst>
            <pc:docMk/>
            <pc:sldMk cId="1667780067" sldId="270"/>
            <ac:picMk id="7" creationId="{5B6A740A-86CE-03F2-5905-21D49121D9D2}"/>
          </ac:picMkLst>
        </pc:picChg>
        <pc:picChg chg="del">
          <ac:chgData name="Chia Validi" userId="a10b8de3d11a7e08" providerId="LiveId" clId="{DAF53895-3D02-4893-9E85-FD315C8B4722}" dt="2024-10-20T16:57:01.042" v="6403" actId="478"/>
          <ac:picMkLst>
            <pc:docMk/>
            <pc:sldMk cId="1667780067" sldId="270"/>
            <ac:picMk id="8" creationId="{5A76F764-F42E-8B5A-816D-880BD8C8D5F3}"/>
          </ac:picMkLst>
        </pc:picChg>
        <pc:picChg chg="add del mod">
          <ac:chgData name="Chia Validi" userId="a10b8de3d11a7e08" providerId="LiveId" clId="{DAF53895-3D02-4893-9E85-FD315C8B4722}" dt="2024-10-20T16:58:44.959" v="6431" actId="478"/>
          <ac:picMkLst>
            <pc:docMk/>
            <pc:sldMk cId="1667780067" sldId="270"/>
            <ac:picMk id="11" creationId="{D255750D-18BA-7A94-A293-22CF372E19C2}"/>
          </ac:picMkLst>
        </pc:picChg>
        <pc:picChg chg="add del mod">
          <ac:chgData name="Chia Validi" userId="a10b8de3d11a7e08" providerId="LiveId" clId="{DAF53895-3D02-4893-9E85-FD315C8B4722}" dt="2024-10-20T16:58:44.959" v="6431" actId="478"/>
          <ac:picMkLst>
            <pc:docMk/>
            <pc:sldMk cId="1667780067" sldId="270"/>
            <ac:picMk id="12" creationId="{80A765E3-6D7F-CC7A-780E-8DCD38C83C82}"/>
          </ac:picMkLst>
        </pc:picChg>
        <pc:picChg chg="add mod">
          <ac:chgData name="Chia Validi" userId="a10b8de3d11a7e08" providerId="LiveId" clId="{DAF53895-3D02-4893-9E85-FD315C8B4722}" dt="2024-10-20T16:58:55.411" v="6433" actId="1076"/>
          <ac:picMkLst>
            <pc:docMk/>
            <pc:sldMk cId="1667780067" sldId="270"/>
            <ac:picMk id="13" creationId="{28E859A1-5DB5-4F16-F6CD-0CADAF0D38DB}"/>
          </ac:picMkLst>
        </pc:picChg>
      </pc:sldChg>
      <pc:sldChg chg="addSp delSp modSp add mod modNotes modNotesTx">
        <pc:chgData name="Chia Validi" userId="a10b8de3d11a7e08" providerId="LiveId" clId="{DAF53895-3D02-4893-9E85-FD315C8B4722}" dt="2024-10-21T08:10:30.056" v="9043" actId="368"/>
        <pc:sldMkLst>
          <pc:docMk/>
          <pc:sldMk cId="183615834" sldId="271"/>
        </pc:sldMkLst>
        <pc:spChg chg="del">
          <ac:chgData name="Chia Validi" userId="a10b8de3d11a7e08" providerId="LiveId" clId="{DAF53895-3D02-4893-9E85-FD315C8B4722}" dt="2024-10-20T17:00:01.989" v="6440" actId="478"/>
          <ac:spMkLst>
            <pc:docMk/>
            <pc:sldMk cId="183615834" sldId="271"/>
            <ac:spMk id="3" creationId="{3D3BC8D4-2255-5CD7-92F1-209415AA43F2}"/>
          </ac:spMkLst>
        </pc:spChg>
        <pc:spChg chg="del mod">
          <ac:chgData name="Chia Validi" userId="a10b8de3d11a7e08" providerId="LiveId" clId="{DAF53895-3D02-4893-9E85-FD315C8B4722}" dt="2024-10-20T17:00:01.163" v="6439" actId="478"/>
          <ac:spMkLst>
            <pc:docMk/>
            <pc:sldMk cId="183615834" sldId="271"/>
            <ac:spMk id="4" creationId="{8E0F9C81-341D-E8EB-213A-A806EC09785C}"/>
          </ac:spMkLst>
        </pc:spChg>
        <pc:spChg chg="mod">
          <ac:chgData name="Chia Validi" userId="a10b8de3d11a7e08" providerId="LiveId" clId="{DAF53895-3D02-4893-9E85-FD315C8B4722}" dt="2024-10-20T17:00:11.168" v="6443"/>
          <ac:spMkLst>
            <pc:docMk/>
            <pc:sldMk cId="183615834" sldId="271"/>
            <ac:spMk id="6" creationId="{F238E092-63EE-8914-A608-81FDE33539B6}"/>
          </ac:spMkLst>
        </pc:spChg>
        <pc:spChg chg="add mod">
          <ac:chgData name="Chia Validi" userId="a10b8de3d11a7e08" providerId="LiveId" clId="{DAF53895-3D02-4893-9E85-FD315C8B4722}" dt="2024-10-21T06:58:13.865" v="8574" actId="14100"/>
          <ac:spMkLst>
            <pc:docMk/>
            <pc:sldMk cId="183615834" sldId="271"/>
            <ac:spMk id="8" creationId="{73452456-0A91-97D6-A715-6E264A50311C}"/>
          </ac:spMkLst>
        </pc:spChg>
        <pc:spChg chg="add mod">
          <ac:chgData name="Chia Validi" userId="a10b8de3d11a7e08" providerId="LiveId" clId="{DAF53895-3D02-4893-9E85-FD315C8B4722}" dt="2024-10-21T07:27:06.286" v="8897" actId="113"/>
          <ac:spMkLst>
            <pc:docMk/>
            <pc:sldMk cId="183615834" sldId="271"/>
            <ac:spMk id="9" creationId="{3BC7BC1F-EABC-8FBD-AF36-2EA696ADAEDA}"/>
          </ac:spMkLst>
        </pc:spChg>
        <pc:spChg chg="mod">
          <ac:chgData name="Chia Validi" userId="a10b8de3d11a7e08" providerId="LiveId" clId="{DAF53895-3D02-4893-9E85-FD315C8B4722}" dt="2024-10-20T17:01:23.839" v="6459"/>
          <ac:spMkLst>
            <pc:docMk/>
            <pc:sldMk cId="183615834" sldId="271"/>
            <ac:spMk id="15" creationId="{255876A7-21D2-AB58-B0B3-3787328B2A9A}"/>
          </ac:spMkLst>
        </pc:spChg>
        <pc:spChg chg="mod">
          <ac:chgData name="Chia Validi" userId="a10b8de3d11a7e08" providerId="LiveId" clId="{DAF53895-3D02-4893-9E85-FD315C8B4722}" dt="2024-10-20T17:01:23.839" v="6459"/>
          <ac:spMkLst>
            <pc:docMk/>
            <pc:sldMk cId="183615834" sldId="271"/>
            <ac:spMk id="16" creationId="{C2FACAAB-F700-C5E8-3415-1CBE7208DFFD}"/>
          </ac:spMkLst>
        </pc:spChg>
        <pc:spChg chg="mod">
          <ac:chgData name="Chia Validi" userId="a10b8de3d11a7e08" providerId="LiveId" clId="{DAF53895-3D02-4893-9E85-FD315C8B4722}" dt="2024-10-20T17:01:23.839" v="6459"/>
          <ac:spMkLst>
            <pc:docMk/>
            <pc:sldMk cId="183615834" sldId="271"/>
            <ac:spMk id="17" creationId="{D8A8022F-3B06-C8B1-30C0-B6C1918B8C65}"/>
          </ac:spMkLst>
        </pc:spChg>
        <pc:spChg chg="mod">
          <ac:chgData name="Chia Validi" userId="a10b8de3d11a7e08" providerId="LiveId" clId="{DAF53895-3D02-4893-9E85-FD315C8B4722}" dt="2024-10-20T17:01:23.839" v="6459"/>
          <ac:spMkLst>
            <pc:docMk/>
            <pc:sldMk cId="183615834" sldId="271"/>
            <ac:spMk id="19" creationId="{9A66EE48-D7EF-6EB4-33A4-CB5EF6089EFC}"/>
          </ac:spMkLst>
        </pc:spChg>
        <pc:spChg chg="mod">
          <ac:chgData name="Chia Validi" userId="a10b8de3d11a7e08" providerId="LiveId" clId="{DAF53895-3D02-4893-9E85-FD315C8B4722}" dt="2024-10-20T17:01:23.839" v="6459"/>
          <ac:spMkLst>
            <pc:docMk/>
            <pc:sldMk cId="183615834" sldId="271"/>
            <ac:spMk id="20" creationId="{1004ABE6-9AE5-939E-6120-5CEDC5B20E90}"/>
          </ac:spMkLst>
        </pc:spChg>
        <pc:spChg chg="mod">
          <ac:chgData name="Chia Validi" userId="a10b8de3d11a7e08" providerId="LiveId" clId="{DAF53895-3D02-4893-9E85-FD315C8B4722}" dt="2024-10-20T17:01:23.839" v="6459"/>
          <ac:spMkLst>
            <pc:docMk/>
            <pc:sldMk cId="183615834" sldId="271"/>
            <ac:spMk id="21" creationId="{245E7C29-9C2D-214B-25D2-4CBB589F1C57}"/>
          </ac:spMkLst>
        </pc:spChg>
        <pc:spChg chg="add del mod">
          <ac:chgData name="Chia Validi" userId="a10b8de3d11a7e08" providerId="LiveId" clId="{DAF53895-3D02-4893-9E85-FD315C8B4722}" dt="2024-10-20T17:48:25.801" v="6990" actId="478"/>
          <ac:spMkLst>
            <pc:docMk/>
            <pc:sldMk cId="183615834" sldId="271"/>
            <ac:spMk id="26" creationId="{34E67AA4-DF59-51A8-E66A-0D8FD7FAE18D}"/>
          </ac:spMkLst>
        </pc:spChg>
        <pc:grpChg chg="add mod">
          <ac:chgData name="Chia Validi" userId="a10b8de3d11a7e08" providerId="LiveId" clId="{DAF53895-3D02-4893-9E85-FD315C8B4722}" dt="2024-10-20T17:01:35.586" v="6462" actId="14100"/>
          <ac:grpSpMkLst>
            <pc:docMk/>
            <pc:sldMk cId="183615834" sldId="271"/>
            <ac:grpSpMk id="12" creationId="{4F97BFC9-ED4D-8A9C-2F8A-37D2A6CCF6B5}"/>
          </ac:grpSpMkLst>
        </pc:grpChg>
        <pc:grpChg chg="mod">
          <ac:chgData name="Chia Validi" userId="a10b8de3d11a7e08" providerId="LiveId" clId="{DAF53895-3D02-4893-9E85-FD315C8B4722}" dt="2024-10-20T17:01:23.839" v="6459"/>
          <ac:grpSpMkLst>
            <pc:docMk/>
            <pc:sldMk cId="183615834" sldId="271"/>
            <ac:grpSpMk id="14" creationId="{45286C7A-0D1C-5ECD-AAC1-ACC5B8A7C072}"/>
          </ac:grpSpMkLst>
        </pc:grpChg>
        <pc:picChg chg="del">
          <ac:chgData name="Chia Validi" userId="a10b8de3d11a7e08" providerId="LiveId" clId="{DAF53895-3D02-4893-9E85-FD315C8B4722}" dt="2024-10-20T16:59:59.197" v="6437" actId="478"/>
          <ac:picMkLst>
            <pc:docMk/>
            <pc:sldMk cId="183615834" sldId="271"/>
            <ac:picMk id="2" creationId="{79254069-28E8-E1F3-4987-316C9CC8CC42}"/>
          </ac:picMkLst>
        </pc:picChg>
        <pc:picChg chg="del">
          <ac:chgData name="Chia Validi" userId="a10b8de3d11a7e08" providerId="LiveId" clId="{DAF53895-3D02-4893-9E85-FD315C8B4722}" dt="2024-10-20T17:00:03.481" v="6442" actId="478"/>
          <ac:picMkLst>
            <pc:docMk/>
            <pc:sldMk cId="183615834" sldId="271"/>
            <ac:picMk id="5" creationId="{1FE094CB-2F57-90D9-B427-C694C6EB4AD9}"/>
          </ac:picMkLst>
        </pc:picChg>
        <pc:picChg chg="add mod">
          <ac:chgData name="Chia Validi" userId="a10b8de3d11a7e08" providerId="LiveId" clId="{DAF53895-3D02-4893-9E85-FD315C8B4722}" dt="2024-10-20T17:48:14.166" v="6988" actId="1076"/>
          <ac:picMkLst>
            <pc:docMk/>
            <pc:sldMk cId="183615834" sldId="271"/>
            <ac:picMk id="7" creationId="{7D6CFEB1-AE5A-1701-60AA-EDD0D2787909}"/>
          </ac:picMkLst>
        </pc:picChg>
        <pc:picChg chg="add mod">
          <ac:chgData name="Chia Validi" userId="a10b8de3d11a7e08" providerId="LiveId" clId="{DAF53895-3D02-4893-9E85-FD315C8B4722}" dt="2024-10-21T06:58:08.904" v="8573" actId="14100"/>
          <ac:picMkLst>
            <pc:docMk/>
            <pc:sldMk cId="183615834" sldId="271"/>
            <ac:picMk id="11" creationId="{D98BEDF4-0D92-BF36-3034-5E92F1D3F8D3}"/>
          </ac:picMkLst>
        </pc:picChg>
        <pc:picChg chg="del">
          <ac:chgData name="Chia Validi" userId="a10b8de3d11a7e08" providerId="LiveId" clId="{DAF53895-3D02-4893-9E85-FD315C8B4722}" dt="2024-10-20T17:00:02.762" v="6441" actId="478"/>
          <ac:picMkLst>
            <pc:docMk/>
            <pc:sldMk cId="183615834" sldId="271"/>
            <ac:picMk id="13" creationId="{28E859A1-5DB5-4F16-F6CD-0CADAF0D38DB}"/>
          </ac:picMkLst>
        </pc:picChg>
        <pc:picChg chg="mod">
          <ac:chgData name="Chia Validi" userId="a10b8de3d11a7e08" providerId="LiveId" clId="{DAF53895-3D02-4893-9E85-FD315C8B4722}" dt="2024-10-20T17:01:23.839" v="6459"/>
          <ac:picMkLst>
            <pc:docMk/>
            <pc:sldMk cId="183615834" sldId="271"/>
            <ac:picMk id="18" creationId="{DC7FB46B-CE27-291F-14DF-532403D4C788}"/>
          </ac:picMkLst>
        </pc:picChg>
        <pc:picChg chg="add mod">
          <ac:chgData name="Chia Validi" userId="a10b8de3d11a7e08" providerId="LiveId" clId="{DAF53895-3D02-4893-9E85-FD315C8B4722}" dt="2024-10-20T17:01:56.670" v="6464" actId="1076"/>
          <ac:picMkLst>
            <pc:docMk/>
            <pc:sldMk cId="183615834" sldId="271"/>
            <ac:picMk id="22" creationId="{1B127D46-1927-34FB-3ABE-B1EF3F40FD11}"/>
          </ac:picMkLst>
        </pc:picChg>
        <pc:picChg chg="add del mod">
          <ac:chgData name="Chia Validi" userId="a10b8de3d11a7e08" providerId="LiveId" clId="{DAF53895-3D02-4893-9E85-FD315C8B4722}" dt="2024-10-20T17:09:46.887" v="6573" actId="478"/>
          <ac:picMkLst>
            <pc:docMk/>
            <pc:sldMk cId="183615834" sldId="271"/>
            <ac:picMk id="23" creationId="{F81F240B-CC3E-0119-FEC7-5F8B6A40B4CB}"/>
          </ac:picMkLst>
        </pc:picChg>
      </pc:sldChg>
      <pc:sldChg chg="addSp delSp modSp add mod modNotes modNotesTx">
        <pc:chgData name="Chia Validi" userId="a10b8de3d11a7e08" providerId="LiveId" clId="{DAF53895-3D02-4893-9E85-FD315C8B4722}" dt="2024-10-21T08:10:30.059" v="9045" actId="368"/>
        <pc:sldMkLst>
          <pc:docMk/>
          <pc:sldMk cId="362936357" sldId="272"/>
        </pc:sldMkLst>
        <pc:spChg chg="add mod">
          <ac:chgData name="Chia Validi" userId="a10b8de3d11a7e08" providerId="LiveId" clId="{DAF53895-3D02-4893-9E85-FD315C8B4722}" dt="2024-10-20T17:32:28.226" v="6815" actId="1076"/>
          <ac:spMkLst>
            <pc:docMk/>
            <pc:sldMk cId="362936357" sldId="272"/>
            <ac:spMk id="4" creationId="{CB7085DC-2AF3-6554-4ED4-7502658AF529}"/>
          </ac:spMkLst>
        </pc:spChg>
        <pc:spChg chg="add mod">
          <ac:chgData name="Chia Validi" userId="a10b8de3d11a7e08" providerId="LiveId" clId="{DAF53895-3D02-4893-9E85-FD315C8B4722}" dt="2024-10-20T17:28:24.298" v="6778" actId="164"/>
          <ac:spMkLst>
            <pc:docMk/>
            <pc:sldMk cId="362936357" sldId="272"/>
            <ac:spMk id="5" creationId="{4F536843-A439-17C3-F7A8-8F8BB2287ED2}"/>
          </ac:spMkLst>
        </pc:spChg>
        <pc:spChg chg="mod">
          <ac:chgData name="Chia Validi" userId="a10b8de3d11a7e08" providerId="LiveId" clId="{DAF53895-3D02-4893-9E85-FD315C8B4722}" dt="2024-10-21T05:22:11.151" v="8098" actId="20577"/>
          <ac:spMkLst>
            <pc:docMk/>
            <pc:sldMk cId="362936357" sldId="272"/>
            <ac:spMk id="6" creationId="{F238E092-63EE-8914-A608-81FDE33539B6}"/>
          </ac:spMkLst>
        </pc:spChg>
        <pc:spChg chg="del">
          <ac:chgData name="Chia Validi" userId="a10b8de3d11a7e08" providerId="LiveId" clId="{DAF53895-3D02-4893-9E85-FD315C8B4722}" dt="2024-10-20T17:04:07.393" v="6487" actId="478"/>
          <ac:spMkLst>
            <pc:docMk/>
            <pc:sldMk cId="362936357" sldId="272"/>
            <ac:spMk id="8" creationId="{73452456-0A91-97D6-A715-6E264A50311C}"/>
          </ac:spMkLst>
        </pc:spChg>
        <pc:spChg chg="del">
          <ac:chgData name="Chia Validi" userId="a10b8de3d11a7e08" providerId="LiveId" clId="{DAF53895-3D02-4893-9E85-FD315C8B4722}" dt="2024-10-20T17:04:06.481" v="6486" actId="478"/>
          <ac:spMkLst>
            <pc:docMk/>
            <pc:sldMk cId="362936357" sldId="272"/>
            <ac:spMk id="9" creationId="{3BC7BC1F-EABC-8FBD-AF36-2EA696ADAEDA}"/>
          </ac:spMkLst>
        </pc:spChg>
        <pc:grpChg chg="del">
          <ac:chgData name="Chia Validi" userId="a10b8de3d11a7e08" providerId="LiveId" clId="{DAF53895-3D02-4893-9E85-FD315C8B4722}" dt="2024-10-20T17:04:02.753" v="6482" actId="478"/>
          <ac:grpSpMkLst>
            <pc:docMk/>
            <pc:sldMk cId="362936357" sldId="272"/>
            <ac:grpSpMk id="12" creationId="{4F97BFC9-ED4D-8A9C-2F8A-37D2A6CCF6B5}"/>
          </ac:grpSpMkLst>
        </pc:grpChg>
        <pc:grpChg chg="add mod">
          <ac:chgData name="Chia Validi" userId="a10b8de3d11a7e08" providerId="LiveId" clId="{DAF53895-3D02-4893-9E85-FD315C8B4722}" dt="2024-10-20T17:31:35.494" v="6813" actId="14100"/>
          <ac:grpSpMkLst>
            <pc:docMk/>
            <pc:sldMk cId="362936357" sldId="272"/>
            <ac:grpSpMk id="25" creationId="{6613D0D7-4DD9-B261-79A0-F5A2399B6F29}"/>
          </ac:grpSpMkLst>
        </pc:grpChg>
        <pc:grpChg chg="add mod">
          <ac:chgData name="Chia Validi" userId="a10b8de3d11a7e08" providerId="LiveId" clId="{DAF53895-3D02-4893-9E85-FD315C8B4722}" dt="2024-10-20T17:31:38.774" v="6814" actId="14100"/>
          <ac:grpSpMkLst>
            <pc:docMk/>
            <pc:sldMk cId="362936357" sldId="272"/>
            <ac:grpSpMk id="26" creationId="{A042F64A-FAA9-8799-D636-3001AE83374A}"/>
          </ac:grpSpMkLst>
        </pc:grpChg>
        <pc:picChg chg="add mod">
          <ac:chgData name="Chia Validi" userId="a10b8de3d11a7e08" providerId="LiveId" clId="{DAF53895-3D02-4893-9E85-FD315C8B4722}" dt="2024-10-20T17:28:24.298" v="6778" actId="164"/>
          <ac:picMkLst>
            <pc:docMk/>
            <pc:sldMk cId="362936357" sldId="272"/>
            <ac:picMk id="2" creationId="{0C86D4E2-AFA7-11B8-845E-1EE01B3E6D97}"/>
          </ac:picMkLst>
        </pc:picChg>
        <pc:picChg chg="add mod">
          <ac:chgData name="Chia Validi" userId="a10b8de3d11a7e08" providerId="LiveId" clId="{DAF53895-3D02-4893-9E85-FD315C8B4722}" dt="2024-10-20T17:28:28.361" v="6779" actId="164"/>
          <ac:picMkLst>
            <pc:docMk/>
            <pc:sldMk cId="362936357" sldId="272"/>
            <ac:picMk id="3" creationId="{3CC747F8-6B46-047B-580F-4D7FF6F05571}"/>
          </ac:picMkLst>
        </pc:picChg>
        <pc:picChg chg="del">
          <ac:chgData name="Chia Validi" userId="a10b8de3d11a7e08" providerId="LiveId" clId="{DAF53895-3D02-4893-9E85-FD315C8B4722}" dt="2024-10-20T17:04:07.912" v="6488" actId="478"/>
          <ac:picMkLst>
            <pc:docMk/>
            <pc:sldMk cId="362936357" sldId="272"/>
            <ac:picMk id="7" creationId="{7D6CFEB1-AE5A-1701-60AA-EDD0D2787909}"/>
          </ac:picMkLst>
        </pc:picChg>
        <pc:picChg chg="del">
          <ac:chgData name="Chia Validi" userId="a10b8de3d11a7e08" providerId="LiveId" clId="{DAF53895-3D02-4893-9E85-FD315C8B4722}" dt="2024-10-20T17:04:04.888" v="6485" actId="478"/>
          <ac:picMkLst>
            <pc:docMk/>
            <pc:sldMk cId="362936357" sldId="272"/>
            <ac:picMk id="11" creationId="{D98BEDF4-0D92-BF36-3034-5E92F1D3F8D3}"/>
          </ac:picMkLst>
        </pc:picChg>
        <pc:picChg chg="del">
          <ac:chgData name="Chia Validi" userId="a10b8de3d11a7e08" providerId="LiveId" clId="{DAF53895-3D02-4893-9E85-FD315C8B4722}" dt="2024-10-20T17:04:03.505" v="6483" actId="478"/>
          <ac:picMkLst>
            <pc:docMk/>
            <pc:sldMk cId="362936357" sldId="272"/>
            <ac:picMk id="22" creationId="{1B127D46-1927-34FB-3ABE-B1EF3F40FD11}"/>
          </ac:picMkLst>
        </pc:picChg>
        <pc:picChg chg="del">
          <ac:chgData name="Chia Validi" userId="a10b8de3d11a7e08" providerId="LiveId" clId="{DAF53895-3D02-4893-9E85-FD315C8B4722}" dt="2024-10-20T17:04:04.218" v="6484" actId="478"/>
          <ac:picMkLst>
            <pc:docMk/>
            <pc:sldMk cId="362936357" sldId="272"/>
            <ac:picMk id="23" creationId="{F81F240B-CC3E-0119-FEC7-5F8B6A40B4CB}"/>
          </ac:picMkLst>
        </pc:picChg>
      </pc:sldChg>
      <pc:sldChg chg="addSp delSp modSp add mod modNotes modNotesTx">
        <pc:chgData name="Chia Validi" userId="a10b8de3d11a7e08" providerId="LiveId" clId="{DAF53895-3D02-4893-9E85-FD315C8B4722}" dt="2024-10-21T08:10:30.061" v="9047" actId="368"/>
        <pc:sldMkLst>
          <pc:docMk/>
          <pc:sldMk cId="711726501" sldId="273"/>
        </pc:sldMkLst>
        <pc:spChg chg="del mod">
          <ac:chgData name="Chia Validi" userId="a10b8de3d11a7e08" providerId="LiveId" clId="{DAF53895-3D02-4893-9E85-FD315C8B4722}" dt="2024-10-20T17:07:00.882" v="6539" actId="478"/>
          <ac:spMkLst>
            <pc:docMk/>
            <pc:sldMk cId="711726501" sldId="273"/>
            <ac:spMk id="4" creationId="{CB7085DC-2AF3-6554-4ED4-7502658AF529}"/>
          </ac:spMkLst>
        </pc:spChg>
        <pc:spChg chg="del">
          <ac:chgData name="Chia Validi" userId="a10b8de3d11a7e08" providerId="LiveId" clId="{DAF53895-3D02-4893-9E85-FD315C8B4722}" dt="2024-10-20T17:07:02.497" v="6540" actId="478"/>
          <ac:spMkLst>
            <pc:docMk/>
            <pc:sldMk cId="711726501" sldId="273"/>
            <ac:spMk id="5" creationId="{4F536843-A439-17C3-F7A8-8F8BB2287ED2}"/>
          </ac:spMkLst>
        </pc:spChg>
        <pc:spChg chg="mod">
          <ac:chgData name="Chia Validi" userId="a10b8de3d11a7e08" providerId="LiveId" clId="{DAF53895-3D02-4893-9E85-FD315C8B4722}" dt="2024-10-20T17:07:10.124" v="6541"/>
          <ac:spMkLst>
            <pc:docMk/>
            <pc:sldMk cId="711726501" sldId="273"/>
            <ac:spMk id="6" creationId="{F238E092-63EE-8914-A608-81FDE33539B6}"/>
          </ac:spMkLst>
        </pc:spChg>
        <pc:spChg chg="add mod">
          <ac:chgData name="Chia Validi" userId="a10b8de3d11a7e08" providerId="LiveId" clId="{DAF53895-3D02-4893-9E85-FD315C8B4722}" dt="2024-10-21T07:26:25.261" v="8890" actId="14100"/>
          <ac:spMkLst>
            <pc:docMk/>
            <pc:sldMk cId="711726501" sldId="273"/>
            <ac:spMk id="12" creationId="{D1623778-E617-2915-6277-B4817735F908}"/>
          </ac:spMkLst>
        </pc:spChg>
        <pc:spChg chg="add mod">
          <ac:chgData name="Chia Validi" userId="a10b8de3d11a7e08" providerId="LiveId" clId="{DAF53895-3D02-4893-9E85-FD315C8B4722}" dt="2024-10-21T07:26:07.830" v="8886" actId="113"/>
          <ac:spMkLst>
            <pc:docMk/>
            <pc:sldMk cId="711726501" sldId="273"/>
            <ac:spMk id="13" creationId="{4E773029-0874-9B72-08E6-D993093E9BD8}"/>
          </ac:spMkLst>
        </pc:spChg>
        <pc:spChg chg="add mod">
          <ac:chgData name="Chia Validi" userId="a10b8de3d11a7e08" providerId="LiveId" clId="{DAF53895-3D02-4893-9E85-FD315C8B4722}" dt="2024-10-21T07:26:18.786" v="8889" actId="1076"/>
          <ac:spMkLst>
            <pc:docMk/>
            <pc:sldMk cId="711726501" sldId="273"/>
            <ac:spMk id="14" creationId="{A0EEC3FC-478A-7886-615A-E97CCB38716B}"/>
          </ac:spMkLst>
        </pc:spChg>
        <pc:spChg chg="add mod">
          <ac:chgData name="Chia Validi" userId="a10b8de3d11a7e08" providerId="LiveId" clId="{DAF53895-3D02-4893-9E85-FD315C8B4722}" dt="2024-10-21T07:26:12.855" v="8888" actId="1076"/>
          <ac:spMkLst>
            <pc:docMk/>
            <pc:sldMk cId="711726501" sldId="273"/>
            <ac:spMk id="15" creationId="{314D3AE5-CA58-AD89-753C-B08625BE3C1D}"/>
          </ac:spMkLst>
        </pc:spChg>
        <pc:grpChg chg="add mod">
          <ac:chgData name="Chia Validi" userId="a10b8de3d11a7e08" providerId="LiveId" clId="{DAF53895-3D02-4893-9E85-FD315C8B4722}" dt="2024-10-20T17:50:34.659" v="6994" actId="1076"/>
          <ac:grpSpMkLst>
            <pc:docMk/>
            <pc:sldMk cId="711726501" sldId="273"/>
            <ac:grpSpMk id="18" creationId="{07C79859-5966-8866-CC50-B377A39FDBB2}"/>
          </ac:grpSpMkLst>
        </pc:grpChg>
        <pc:grpChg chg="add mod">
          <ac:chgData name="Chia Validi" userId="a10b8de3d11a7e08" providerId="LiveId" clId="{DAF53895-3D02-4893-9E85-FD315C8B4722}" dt="2024-10-20T17:50:23.792" v="6993" actId="1076"/>
          <ac:grpSpMkLst>
            <pc:docMk/>
            <pc:sldMk cId="711726501" sldId="273"/>
            <ac:grpSpMk id="19" creationId="{3C0BDA6E-B0EF-63BF-6E1F-DC93D2283974}"/>
          </ac:grpSpMkLst>
        </pc:grpChg>
        <pc:picChg chg="del">
          <ac:chgData name="Chia Validi" userId="a10b8de3d11a7e08" providerId="LiveId" clId="{DAF53895-3D02-4893-9E85-FD315C8B4722}" dt="2024-10-20T17:06:58.108" v="6536" actId="478"/>
          <ac:picMkLst>
            <pc:docMk/>
            <pc:sldMk cId="711726501" sldId="273"/>
            <ac:picMk id="2" creationId="{0C86D4E2-AFA7-11B8-845E-1EE01B3E6D97}"/>
          </ac:picMkLst>
        </pc:picChg>
        <pc:picChg chg="del">
          <ac:chgData name="Chia Validi" userId="a10b8de3d11a7e08" providerId="LiveId" clId="{DAF53895-3D02-4893-9E85-FD315C8B4722}" dt="2024-10-20T17:06:59.257" v="6537" actId="478"/>
          <ac:picMkLst>
            <pc:docMk/>
            <pc:sldMk cId="711726501" sldId="273"/>
            <ac:picMk id="3" creationId="{3CC747F8-6B46-047B-580F-4D7FF6F05571}"/>
          </ac:picMkLst>
        </pc:picChg>
        <pc:picChg chg="add mod">
          <ac:chgData name="Chia Validi" userId="a10b8de3d11a7e08" providerId="LiveId" clId="{DAF53895-3D02-4893-9E85-FD315C8B4722}" dt="2024-10-20T17:50:12.863" v="6992" actId="164"/>
          <ac:picMkLst>
            <pc:docMk/>
            <pc:sldMk cId="711726501" sldId="273"/>
            <ac:picMk id="7" creationId="{7D4CFB5F-A3A3-46DC-4907-E34E010A2E54}"/>
          </ac:picMkLst>
        </pc:picChg>
        <pc:picChg chg="add mod">
          <ac:chgData name="Chia Validi" userId="a10b8de3d11a7e08" providerId="LiveId" clId="{DAF53895-3D02-4893-9E85-FD315C8B4722}" dt="2024-10-20T17:49:55.916" v="6991" actId="164"/>
          <ac:picMkLst>
            <pc:docMk/>
            <pc:sldMk cId="711726501" sldId="273"/>
            <ac:picMk id="8" creationId="{4CDA7E73-D4E1-B179-4DEC-95DA9A3F8CFC}"/>
          </ac:picMkLst>
        </pc:picChg>
        <pc:picChg chg="add del mod">
          <ac:chgData name="Chia Validi" userId="a10b8de3d11a7e08" providerId="LiveId" clId="{DAF53895-3D02-4893-9E85-FD315C8B4722}" dt="2024-10-20T17:07:38.576" v="6550" actId="478"/>
          <ac:picMkLst>
            <pc:docMk/>
            <pc:sldMk cId="711726501" sldId="273"/>
            <ac:picMk id="9" creationId="{451E95E2-BE09-F946-4184-E6B902A832FA}"/>
          </ac:picMkLst>
        </pc:picChg>
        <pc:picChg chg="add del mod">
          <ac:chgData name="Chia Validi" userId="a10b8de3d11a7e08" providerId="LiveId" clId="{DAF53895-3D02-4893-9E85-FD315C8B4722}" dt="2024-10-20T17:07:37.890" v="6549" actId="478"/>
          <ac:picMkLst>
            <pc:docMk/>
            <pc:sldMk cId="711726501" sldId="273"/>
            <ac:picMk id="11" creationId="{A1B03EC5-BB25-95BC-7BBD-928F08A4DE04}"/>
          </ac:picMkLst>
        </pc:picChg>
      </pc:sldChg>
      <pc:sldChg chg="addSp delSp modSp add mod modNotes modNotesTx">
        <pc:chgData name="Chia Validi" userId="a10b8de3d11a7e08" providerId="LiveId" clId="{DAF53895-3D02-4893-9E85-FD315C8B4722}" dt="2024-10-21T08:10:30.064" v="9049" actId="368"/>
        <pc:sldMkLst>
          <pc:docMk/>
          <pc:sldMk cId="712007879" sldId="274"/>
        </pc:sldMkLst>
        <pc:spChg chg="add mod">
          <ac:chgData name="Chia Validi" userId="a10b8de3d11a7e08" providerId="LiveId" clId="{DAF53895-3D02-4893-9E85-FD315C8B4722}" dt="2024-10-20T17:30:08.631" v="6793" actId="1076"/>
          <ac:spMkLst>
            <pc:docMk/>
            <pc:sldMk cId="712007879" sldId="274"/>
            <ac:spMk id="3" creationId="{71404B8F-FD2A-C4BA-37D5-8D1C25726030}"/>
          </ac:spMkLst>
        </pc:spChg>
        <pc:spChg chg="add mod">
          <ac:chgData name="Chia Validi" userId="a10b8de3d11a7e08" providerId="LiveId" clId="{DAF53895-3D02-4893-9E85-FD315C8B4722}" dt="2024-10-21T07:25:36.647" v="8880" actId="14100"/>
          <ac:spMkLst>
            <pc:docMk/>
            <pc:sldMk cId="712007879" sldId="274"/>
            <ac:spMk id="4" creationId="{98EB4F0B-6BE1-23F0-AB5B-E749E4C7E8A3}"/>
          </ac:spMkLst>
        </pc:spChg>
        <pc:spChg chg="mod">
          <ac:chgData name="Chia Validi" userId="a10b8de3d11a7e08" providerId="LiveId" clId="{DAF53895-3D02-4893-9E85-FD315C8B4722}" dt="2024-10-20T17:10:29.086" v="6584"/>
          <ac:spMkLst>
            <pc:docMk/>
            <pc:sldMk cId="712007879" sldId="274"/>
            <ac:spMk id="6" creationId="{F238E092-63EE-8914-A608-81FDE33539B6}"/>
          </ac:spMkLst>
        </pc:spChg>
        <pc:spChg chg="del">
          <ac:chgData name="Chia Validi" userId="a10b8de3d11a7e08" providerId="LiveId" clId="{DAF53895-3D02-4893-9E85-FD315C8B4722}" dt="2024-10-20T17:10:18.896" v="6581" actId="478"/>
          <ac:spMkLst>
            <pc:docMk/>
            <pc:sldMk cId="712007879" sldId="274"/>
            <ac:spMk id="12" creationId="{D1623778-E617-2915-6277-B4817735F908}"/>
          </ac:spMkLst>
        </pc:spChg>
        <pc:spChg chg="del">
          <ac:chgData name="Chia Validi" userId="a10b8de3d11a7e08" providerId="LiveId" clId="{DAF53895-3D02-4893-9E85-FD315C8B4722}" dt="2024-10-20T17:10:17.984" v="6580" actId="478"/>
          <ac:spMkLst>
            <pc:docMk/>
            <pc:sldMk cId="712007879" sldId="274"/>
            <ac:spMk id="13" creationId="{4E773029-0874-9B72-08E6-D993093E9BD8}"/>
          </ac:spMkLst>
        </pc:spChg>
        <pc:spChg chg="del">
          <ac:chgData name="Chia Validi" userId="a10b8de3d11a7e08" providerId="LiveId" clId="{DAF53895-3D02-4893-9E85-FD315C8B4722}" dt="2024-10-20T17:10:20.633" v="6583" actId="478"/>
          <ac:spMkLst>
            <pc:docMk/>
            <pc:sldMk cId="712007879" sldId="274"/>
            <ac:spMk id="14" creationId="{A0EEC3FC-478A-7886-615A-E97CCB38716B}"/>
          </ac:spMkLst>
        </pc:spChg>
        <pc:spChg chg="del">
          <ac:chgData name="Chia Validi" userId="a10b8de3d11a7e08" providerId="LiveId" clId="{DAF53895-3D02-4893-9E85-FD315C8B4722}" dt="2024-10-20T17:10:19.568" v="6582" actId="478"/>
          <ac:spMkLst>
            <pc:docMk/>
            <pc:sldMk cId="712007879" sldId="274"/>
            <ac:spMk id="15" creationId="{314D3AE5-CA58-AD89-753C-B08625BE3C1D}"/>
          </ac:spMkLst>
        </pc:spChg>
        <pc:picChg chg="add mod">
          <ac:chgData name="Chia Validi" userId="a10b8de3d11a7e08" providerId="LiveId" clId="{DAF53895-3D02-4893-9E85-FD315C8B4722}" dt="2024-10-20T17:30:05.312" v="6792" actId="1076"/>
          <ac:picMkLst>
            <pc:docMk/>
            <pc:sldMk cId="712007879" sldId="274"/>
            <ac:picMk id="2" creationId="{FDE5F597-7905-5F53-4615-D4F7383A2D94}"/>
          </ac:picMkLst>
        </pc:picChg>
        <pc:picChg chg="add mod">
          <ac:chgData name="Chia Validi" userId="a10b8de3d11a7e08" providerId="LiveId" clId="{DAF53895-3D02-4893-9E85-FD315C8B4722}" dt="2024-10-20T17:29:42.312" v="6786" actId="1076"/>
          <ac:picMkLst>
            <pc:docMk/>
            <pc:sldMk cId="712007879" sldId="274"/>
            <ac:picMk id="5" creationId="{C976F847-B340-C18E-F884-CBD41ABC5968}"/>
          </ac:picMkLst>
        </pc:picChg>
        <pc:picChg chg="del">
          <ac:chgData name="Chia Validi" userId="a10b8de3d11a7e08" providerId="LiveId" clId="{DAF53895-3D02-4893-9E85-FD315C8B4722}" dt="2024-10-20T17:10:16.420" v="6579" actId="478"/>
          <ac:picMkLst>
            <pc:docMk/>
            <pc:sldMk cId="712007879" sldId="274"/>
            <ac:picMk id="7" creationId="{7D4CFB5F-A3A3-46DC-4907-E34E010A2E54}"/>
          </ac:picMkLst>
        </pc:picChg>
        <pc:picChg chg="del">
          <ac:chgData name="Chia Validi" userId="a10b8de3d11a7e08" providerId="LiveId" clId="{DAF53895-3D02-4893-9E85-FD315C8B4722}" dt="2024-10-20T17:10:15.666" v="6578" actId="478"/>
          <ac:picMkLst>
            <pc:docMk/>
            <pc:sldMk cId="712007879" sldId="274"/>
            <ac:picMk id="8" creationId="{4CDA7E73-D4E1-B179-4DEC-95DA9A3F8CFC}"/>
          </ac:picMkLst>
        </pc:picChg>
      </pc:sldChg>
      <pc:sldChg chg="addSp delSp modSp add mod modNotes modNotesTx">
        <pc:chgData name="Chia Validi" userId="a10b8de3d11a7e08" providerId="LiveId" clId="{DAF53895-3D02-4893-9E85-FD315C8B4722}" dt="2024-10-21T08:10:30.073" v="9051" actId="368"/>
        <pc:sldMkLst>
          <pc:docMk/>
          <pc:sldMk cId="1770030073" sldId="275"/>
        </pc:sldMkLst>
        <pc:spChg chg="del">
          <ac:chgData name="Chia Validi" userId="a10b8de3d11a7e08" providerId="LiveId" clId="{DAF53895-3D02-4893-9E85-FD315C8B4722}" dt="2024-10-20T17:11:43.632" v="6601" actId="478"/>
          <ac:spMkLst>
            <pc:docMk/>
            <pc:sldMk cId="1770030073" sldId="275"/>
            <ac:spMk id="3" creationId="{71404B8F-FD2A-C4BA-37D5-8D1C25726030}"/>
          </ac:spMkLst>
        </pc:spChg>
        <pc:spChg chg="del">
          <ac:chgData name="Chia Validi" userId="a10b8de3d11a7e08" providerId="LiveId" clId="{DAF53895-3D02-4893-9E85-FD315C8B4722}" dt="2024-10-20T17:11:44.799" v="6602" actId="478"/>
          <ac:spMkLst>
            <pc:docMk/>
            <pc:sldMk cId="1770030073" sldId="275"/>
            <ac:spMk id="4" creationId="{98EB4F0B-6BE1-23F0-AB5B-E749E4C7E8A3}"/>
          </ac:spMkLst>
        </pc:spChg>
        <pc:spChg chg="mod">
          <ac:chgData name="Chia Validi" userId="a10b8de3d11a7e08" providerId="LiveId" clId="{DAF53895-3D02-4893-9E85-FD315C8B4722}" dt="2024-10-20T17:12:01.878" v="6605" actId="14100"/>
          <ac:spMkLst>
            <pc:docMk/>
            <pc:sldMk cId="1770030073" sldId="275"/>
            <ac:spMk id="6" creationId="{F238E092-63EE-8914-A608-81FDE33539B6}"/>
          </ac:spMkLst>
        </pc:spChg>
        <pc:spChg chg="add mod">
          <ac:chgData name="Chia Validi" userId="a10b8de3d11a7e08" providerId="LiveId" clId="{DAF53895-3D02-4893-9E85-FD315C8B4722}" dt="2024-10-21T07:23:39.257" v="8846" actId="14100"/>
          <ac:spMkLst>
            <pc:docMk/>
            <pc:sldMk cId="1770030073" sldId="275"/>
            <ac:spMk id="8" creationId="{DCEC4BD4-F6B1-6665-6C33-7D4A5A46DD9F}"/>
          </ac:spMkLst>
        </pc:spChg>
        <pc:spChg chg="add mod">
          <ac:chgData name="Chia Validi" userId="a10b8de3d11a7e08" providerId="LiveId" clId="{DAF53895-3D02-4893-9E85-FD315C8B4722}" dt="2024-10-21T07:29:06.940" v="8921" actId="113"/>
          <ac:spMkLst>
            <pc:docMk/>
            <pc:sldMk cId="1770030073" sldId="275"/>
            <ac:spMk id="9" creationId="{5FED33CA-1C2A-F9F3-8BA2-262250382A84}"/>
          </ac:spMkLst>
        </pc:spChg>
        <pc:spChg chg="add mod">
          <ac:chgData name="Chia Validi" userId="a10b8de3d11a7e08" providerId="LiveId" clId="{DAF53895-3D02-4893-9E85-FD315C8B4722}" dt="2024-10-21T07:24:47.383" v="8871" actId="1076"/>
          <ac:spMkLst>
            <pc:docMk/>
            <pc:sldMk cId="1770030073" sldId="275"/>
            <ac:spMk id="12" creationId="{8FD61F84-FA79-B9AF-0BA2-2CD179AAFFBE}"/>
          </ac:spMkLst>
        </pc:spChg>
        <pc:spChg chg="add mod">
          <ac:chgData name="Chia Validi" userId="a10b8de3d11a7e08" providerId="LiveId" clId="{DAF53895-3D02-4893-9E85-FD315C8B4722}" dt="2024-10-21T07:29:23.556" v="8927" actId="113"/>
          <ac:spMkLst>
            <pc:docMk/>
            <pc:sldMk cId="1770030073" sldId="275"/>
            <ac:spMk id="13" creationId="{EAD0E9AC-012E-81D4-B17C-FB6958518522}"/>
          </ac:spMkLst>
        </pc:spChg>
        <pc:spChg chg="add del">
          <ac:chgData name="Chia Validi" userId="a10b8de3d11a7e08" providerId="LiveId" clId="{DAF53895-3D02-4893-9E85-FD315C8B4722}" dt="2024-10-20T17:14:40.539" v="6645" actId="22"/>
          <ac:spMkLst>
            <pc:docMk/>
            <pc:sldMk cId="1770030073" sldId="275"/>
            <ac:spMk id="15" creationId="{17C8766E-DF11-7A01-FDC2-3E5D2FC51212}"/>
          </ac:spMkLst>
        </pc:spChg>
        <pc:picChg chg="del">
          <ac:chgData name="Chia Validi" userId="a10b8de3d11a7e08" providerId="LiveId" clId="{DAF53895-3D02-4893-9E85-FD315C8B4722}" dt="2024-10-20T17:11:42.369" v="6600" actId="478"/>
          <ac:picMkLst>
            <pc:docMk/>
            <pc:sldMk cId="1770030073" sldId="275"/>
            <ac:picMk id="2" creationId="{FDE5F597-7905-5F53-4615-D4F7383A2D94}"/>
          </ac:picMkLst>
        </pc:picChg>
        <pc:picChg chg="del">
          <ac:chgData name="Chia Validi" userId="a10b8de3d11a7e08" providerId="LiveId" clId="{DAF53895-3D02-4893-9E85-FD315C8B4722}" dt="2024-10-20T17:11:45.575" v="6603" actId="478"/>
          <ac:picMkLst>
            <pc:docMk/>
            <pc:sldMk cId="1770030073" sldId="275"/>
            <ac:picMk id="5" creationId="{C976F847-B340-C18E-F884-CBD41ABC5968}"/>
          </ac:picMkLst>
        </pc:picChg>
        <pc:picChg chg="add mod">
          <ac:chgData name="Chia Validi" userId="a10b8de3d11a7e08" providerId="LiveId" clId="{DAF53895-3D02-4893-9E85-FD315C8B4722}" dt="2024-10-20T17:15:25.116" v="6650" actId="1076"/>
          <ac:picMkLst>
            <pc:docMk/>
            <pc:sldMk cId="1770030073" sldId="275"/>
            <ac:picMk id="7" creationId="{93B5FA1D-5D45-4DC2-024D-73DAC8D7DCF9}"/>
          </ac:picMkLst>
        </pc:picChg>
        <pc:picChg chg="add mod">
          <ac:chgData name="Chia Validi" userId="a10b8de3d11a7e08" providerId="LiveId" clId="{DAF53895-3D02-4893-9E85-FD315C8B4722}" dt="2024-10-20T17:15:30.562" v="6652" actId="14100"/>
          <ac:picMkLst>
            <pc:docMk/>
            <pc:sldMk cId="1770030073" sldId="275"/>
            <ac:picMk id="11" creationId="{F5D8AAD8-959E-CB02-8CA9-37E0CC34CEC8}"/>
          </ac:picMkLst>
        </pc:picChg>
      </pc:sldChg>
      <pc:sldChg chg="addSp delSp modSp add mod modNotes modNotesTx">
        <pc:chgData name="Chia Validi" userId="a10b8de3d11a7e08" providerId="LiveId" clId="{DAF53895-3D02-4893-9E85-FD315C8B4722}" dt="2024-10-21T08:10:30.079" v="9053" actId="368"/>
        <pc:sldMkLst>
          <pc:docMk/>
          <pc:sldMk cId="2339447679" sldId="276"/>
        </pc:sldMkLst>
        <pc:spChg chg="add del mod">
          <ac:chgData name="Chia Validi" userId="a10b8de3d11a7e08" providerId="LiveId" clId="{DAF53895-3D02-4893-9E85-FD315C8B4722}" dt="2024-10-21T06:48:33.238" v="8429" actId="478"/>
          <ac:spMkLst>
            <pc:docMk/>
            <pc:sldMk cId="2339447679" sldId="276"/>
            <ac:spMk id="3" creationId="{0CE34BC1-4372-143C-9EDA-140B14E40947}"/>
          </ac:spMkLst>
        </pc:spChg>
        <pc:spChg chg="add del mod">
          <ac:chgData name="Chia Validi" userId="a10b8de3d11a7e08" providerId="LiveId" clId="{DAF53895-3D02-4893-9E85-FD315C8B4722}" dt="2024-10-21T07:30:32.807" v="8953" actId="12"/>
          <ac:spMkLst>
            <pc:docMk/>
            <pc:sldMk cId="2339447679" sldId="276"/>
            <ac:spMk id="4" creationId="{E2989127-4E7E-E275-2ED4-EF11CF03AB0D}"/>
          </ac:spMkLst>
        </pc:spChg>
        <pc:spChg chg="add del mod">
          <ac:chgData name="Chia Validi" userId="a10b8de3d11a7e08" providerId="LiveId" clId="{DAF53895-3D02-4893-9E85-FD315C8B4722}" dt="2024-10-21T07:30:41.363" v="8961" actId="20577"/>
          <ac:spMkLst>
            <pc:docMk/>
            <pc:sldMk cId="2339447679" sldId="276"/>
            <ac:spMk id="5" creationId="{6A8B496D-336F-7CAB-9263-44E72FCE8545}"/>
          </ac:spMkLst>
        </pc:spChg>
        <pc:spChg chg="mod">
          <ac:chgData name="Chia Validi" userId="a10b8de3d11a7e08" providerId="LiveId" clId="{DAF53895-3D02-4893-9E85-FD315C8B4722}" dt="2024-10-21T06:48:39.230" v="8440" actId="5793"/>
          <ac:spMkLst>
            <pc:docMk/>
            <pc:sldMk cId="2339447679" sldId="276"/>
            <ac:spMk id="6" creationId="{F238E092-63EE-8914-A608-81FDE33539B6}"/>
          </ac:spMkLst>
        </pc:spChg>
        <pc:spChg chg="del">
          <ac:chgData name="Chia Validi" userId="a10b8de3d11a7e08" providerId="LiveId" clId="{DAF53895-3D02-4893-9E85-FD315C8B4722}" dt="2024-10-20T17:16:26.434" v="6666" actId="478"/>
          <ac:spMkLst>
            <pc:docMk/>
            <pc:sldMk cId="2339447679" sldId="276"/>
            <ac:spMk id="8" creationId="{DCEC4BD4-F6B1-6665-6C33-7D4A5A46DD9F}"/>
          </ac:spMkLst>
        </pc:spChg>
        <pc:spChg chg="del mod">
          <ac:chgData name="Chia Validi" userId="a10b8de3d11a7e08" providerId="LiveId" clId="{DAF53895-3D02-4893-9E85-FD315C8B4722}" dt="2024-10-20T17:16:28.056" v="6667" actId="478"/>
          <ac:spMkLst>
            <pc:docMk/>
            <pc:sldMk cId="2339447679" sldId="276"/>
            <ac:spMk id="9" creationId="{5FED33CA-1C2A-F9F3-8BA2-262250382A84}"/>
          </ac:spMkLst>
        </pc:spChg>
        <pc:spChg chg="del">
          <ac:chgData name="Chia Validi" userId="a10b8de3d11a7e08" providerId="LiveId" clId="{DAF53895-3D02-4893-9E85-FD315C8B4722}" dt="2024-10-20T17:16:30.638" v="6670" actId="478"/>
          <ac:spMkLst>
            <pc:docMk/>
            <pc:sldMk cId="2339447679" sldId="276"/>
            <ac:spMk id="12" creationId="{8FD61F84-FA79-B9AF-0BA2-2CD179AAFFBE}"/>
          </ac:spMkLst>
        </pc:spChg>
        <pc:spChg chg="del">
          <ac:chgData name="Chia Validi" userId="a10b8de3d11a7e08" providerId="LiveId" clId="{DAF53895-3D02-4893-9E85-FD315C8B4722}" dt="2024-10-20T17:16:29.912" v="6669" actId="478"/>
          <ac:spMkLst>
            <pc:docMk/>
            <pc:sldMk cId="2339447679" sldId="276"/>
            <ac:spMk id="13" creationId="{EAD0E9AC-012E-81D4-B17C-FB6958518522}"/>
          </ac:spMkLst>
        </pc:spChg>
        <pc:spChg chg="add del mod">
          <ac:chgData name="Chia Validi" userId="a10b8de3d11a7e08" providerId="LiveId" clId="{DAF53895-3D02-4893-9E85-FD315C8B4722}" dt="2024-10-21T07:30:51.718" v="8964" actId="12"/>
          <ac:spMkLst>
            <pc:docMk/>
            <pc:sldMk cId="2339447679" sldId="276"/>
            <ac:spMk id="14" creationId="{A008F4A4-18E0-DF24-F538-FD9751A81A78}"/>
          </ac:spMkLst>
        </pc:spChg>
        <pc:picChg chg="add del mod">
          <ac:chgData name="Chia Validi" userId="a10b8de3d11a7e08" providerId="LiveId" clId="{DAF53895-3D02-4893-9E85-FD315C8B4722}" dt="2024-10-21T06:48:33.638" v="8430" actId="478"/>
          <ac:picMkLst>
            <pc:docMk/>
            <pc:sldMk cId="2339447679" sldId="276"/>
            <ac:picMk id="2" creationId="{337F04A2-DBF6-FEA8-1D06-77E867436B8C}"/>
          </ac:picMkLst>
        </pc:picChg>
        <pc:picChg chg="del">
          <ac:chgData name="Chia Validi" userId="a10b8de3d11a7e08" providerId="LiveId" clId="{DAF53895-3D02-4893-9E85-FD315C8B4722}" dt="2024-10-20T17:16:24.934" v="6657" actId="478"/>
          <ac:picMkLst>
            <pc:docMk/>
            <pc:sldMk cId="2339447679" sldId="276"/>
            <ac:picMk id="7" creationId="{93B5FA1D-5D45-4DC2-024D-73DAC8D7DCF9}"/>
          </ac:picMkLst>
        </pc:picChg>
        <pc:picChg chg="del">
          <ac:chgData name="Chia Validi" userId="a10b8de3d11a7e08" providerId="LiveId" clId="{DAF53895-3D02-4893-9E85-FD315C8B4722}" dt="2024-10-20T17:16:28.745" v="6668" actId="478"/>
          <ac:picMkLst>
            <pc:docMk/>
            <pc:sldMk cId="2339447679" sldId="276"/>
            <ac:picMk id="11" creationId="{F5D8AAD8-959E-CB02-8CA9-37E0CC34CEC8}"/>
          </ac:picMkLst>
        </pc:picChg>
      </pc:sldChg>
      <pc:sldChg chg="addSp delSp modSp add mod modNotesTx">
        <pc:chgData name="Chia Validi" userId="a10b8de3d11a7e08" providerId="LiveId" clId="{DAF53895-3D02-4893-9E85-FD315C8B4722}" dt="2024-10-21T07:16:31.296" v="8797" actId="27636"/>
        <pc:sldMkLst>
          <pc:docMk/>
          <pc:sldMk cId="2233900995" sldId="277"/>
        </pc:sldMkLst>
        <pc:spChg chg="del">
          <ac:chgData name="Chia Validi" userId="a10b8de3d11a7e08" providerId="LiveId" clId="{DAF53895-3D02-4893-9E85-FD315C8B4722}" dt="2024-10-20T17:34:40.167" v="6830" actId="478"/>
          <ac:spMkLst>
            <pc:docMk/>
            <pc:sldMk cId="2233900995" sldId="277"/>
            <ac:spMk id="3" creationId="{0CE34BC1-4372-143C-9EDA-140B14E40947}"/>
          </ac:spMkLst>
        </pc:spChg>
        <pc:spChg chg="del">
          <ac:chgData name="Chia Validi" userId="a10b8de3d11a7e08" providerId="LiveId" clId="{DAF53895-3D02-4893-9E85-FD315C8B4722}" dt="2024-10-20T17:34:44.486" v="6833" actId="478"/>
          <ac:spMkLst>
            <pc:docMk/>
            <pc:sldMk cId="2233900995" sldId="277"/>
            <ac:spMk id="4" creationId="{E2989127-4E7E-E275-2ED4-EF11CF03AB0D}"/>
          </ac:spMkLst>
        </pc:spChg>
        <pc:spChg chg="del">
          <ac:chgData name="Chia Validi" userId="a10b8de3d11a7e08" providerId="LiveId" clId="{DAF53895-3D02-4893-9E85-FD315C8B4722}" dt="2024-10-20T17:34:41.538" v="6831" actId="478"/>
          <ac:spMkLst>
            <pc:docMk/>
            <pc:sldMk cId="2233900995" sldId="277"/>
            <ac:spMk id="5" creationId="{6A8B496D-336F-7CAB-9263-44E72FCE8545}"/>
          </ac:spMkLst>
        </pc:spChg>
        <pc:spChg chg="mod">
          <ac:chgData name="Chia Validi" userId="a10b8de3d11a7e08" providerId="LiveId" clId="{DAF53895-3D02-4893-9E85-FD315C8B4722}" dt="2024-10-20T17:41:11.883" v="6894" actId="20577"/>
          <ac:spMkLst>
            <pc:docMk/>
            <pc:sldMk cId="2233900995" sldId="277"/>
            <ac:spMk id="6" creationId="{F238E092-63EE-8914-A608-81FDE33539B6}"/>
          </ac:spMkLst>
        </pc:spChg>
        <pc:spChg chg="add mod">
          <ac:chgData name="Chia Validi" userId="a10b8de3d11a7e08" providerId="LiveId" clId="{DAF53895-3D02-4893-9E85-FD315C8B4722}" dt="2024-10-20T17:33:57.193" v="6821"/>
          <ac:spMkLst>
            <pc:docMk/>
            <pc:sldMk cId="2233900995" sldId="277"/>
            <ac:spMk id="7" creationId="{1B15EA07-4203-EE67-A42F-D63085D15C96}"/>
          </ac:spMkLst>
        </pc:spChg>
        <pc:spChg chg="add del mod">
          <ac:chgData name="Chia Validi" userId="a10b8de3d11a7e08" providerId="LiveId" clId="{DAF53895-3D02-4893-9E85-FD315C8B4722}" dt="2024-10-20T17:34:09.194" v="6824" actId="478"/>
          <ac:spMkLst>
            <pc:docMk/>
            <pc:sldMk cId="2233900995" sldId="277"/>
            <ac:spMk id="8" creationId="{73BA825A-5CED-9DD5-5EBB-178BF8B9ECAB}"/>
          </ac:spMkLst>
        </pc:spChg>
        <pc:spChg chg="add del mod">
          <ac:chgData name="Chia Validi" userId="a10b8de3d11a7e08" providerId="LiveId" clId="{DAF53895-3D02-4893-9E85-FD315C8B4722}" dt="2024-10-20T17:34:09.194" v="6824" actId="478"/>
          <ac:spMkLst>
            <pc:docMk/>
            <pc:sldMk cId="2233900995" sldId="277"/>
            <ac:spMk id="11" creationId="{EB9BA7A8-A977-625E-DD2E-D45844DDC77E}"/>
          </ac:spMkLst>
        </pc:spChg>
        <pc:spChg chg="add mod">
          <ac:chgData name="Chia Validi" userId="a10b8de3d11a7e08" providerId="LiveId" clId="{DAF53895-3D02-4893-9E85-FD315C8B4722}" dt="2024-10-21T07:16:31.296" v="8797" actId="27636"/>
          <ac:spMkLst>
            <pc:docMk/>
            <pc:sldMk cId="2233900995" sldId="277"/>
            <ac:spMk id="12" creationId="{8F4F15A4-BCAF-628A-B380-E3B2EC04CB7D}"/>
          </ac:spMkLst>
        </pc:spChg>
        <pc:spChg chg="del">
          <ac:chgData name="Chia Validi" userId="a10b8de3d11a7e08" providerId="LiveId" clId="{DAF53895-3D02-4893-9E85-FD315C8B4722}" dt="2024-10-20T17:34:42.931" v="6832" actId="478"/>
          <ac:spMkLst>
            <pc:docMk/>
            <pc:sldMk cId="2233900995" sldId="277"/>
            <ac:spMk id="14" creationId="{A008F4A4-18E0-DF24-F538-FD9751A81A78}"/>
          </ac:spMkLst>
        </pc:spChg>
        <pc:spChg chg="add mod">
          <ac:chgData name="Chia Validi" userId="a10b8de3d11a7e08" providerId="LiveId" clId="{DAF53895-3D02-4893-9E85-FD315C8B4722}" dt="2024-10-21T07:12:34.760" v="8765" actId="14100"/>
          <ac:spMkLst>
            <pc:docMk/>
            <pc:sldMk cId="2233900995" sldId="277"/>
            <ac:spMk id="16" creationId="{3AED634B-5EF1-9CFB-469D-986B1F5AF152}"/>
          </ac:spMkLst>
        </pc:spChg>
        <pc:picChg chg="del">
          <ac:chgData name="Chia Validi" userId="a10b8de3d11a7e08" providerId="LiveId" clId="{DAF53895-3D02-4893-9E85-FD315C8B4722}" dt="2024-10-20T17:34:39.368" v="6829" actId="478"/>
          <ac:picMkLst>
            <pc:docMk/>
            <pc:sldMk cId="2233900995" sldId="277"/>
            <ac:picMk id="2" creationId="{337F04A2-DBF6-FEA8-1D06-77E867436B8C}"/>
          </ac:picMkLst>
        </pc:picChg>
        <pc:picChg chg="add mod">
          <ac:chgData name="Chia Validi" userId="a10b8de3d11a7e08" providerId="LiveId" clId="{DAF53895-3D02-4893-9E85-FD315C8B4722}" dt="2024-10-20T17:35:43.406" v="6843" actId="14100"/>
          <ac:picMkLst>
            <pc:docMk/>
            <pc:sldMk cId="2233900995" sldId="277"/>
            <ac:picMk id="13" creationId="{59F7BFB8-6142-7A90-5D45-C62CEB1CF089}"/>
          </ac:picMkLst>
        </pc:picChg>
      </pc:sldChg>
      <pc:sldChg chg="new del">
        <pc:chgData name="Chia Validi" userId="a10b8de3d11a7e08" providerId="LiveId" clId="{DAF53895-3D02-4893-9E85-FD315C8B4722}" dt="2024-10-21T06:48:01.893" v="8413" actId="47"/>
        <pc:sldMkLst>
          <pc:docMk/>
          <pc:sldMk cId="1039174367" sldId="278"/>
        </pc:sldMkLst>
      </pc:sldChg>
      <pc:sldChg chg="addSp delSp modSp add mod">
        <pc:chgData name="Chia Validi" userId="a10b8de3d11a7e08" providerId="LiveId" clId="{DAF53895-3D02-4893-9E85-FD315C8B4722}" dt="2024-10-21T07:16:42.389" v="8799" actId="14100"/>
        <pc:sldMkLst>
          <pc:docMk/>
          <pc:sldMk cId="509192483" sldId="279"/>
        </pc:sldMkLst>
        <pc:spChg chg="add mod">
          <ac:chgData name="Chia Validi" userId="a10b8de3d11a7e08" providerId="LiveId" clId="{DAF53895-3D02-4893-9E85-FD315C8B4722}" dt="2024-10-21T07:16:38.401" v="8798" actId="108"/>
          <ac:spMkLst>
            <pc:docMk/>
            <pc:sldMk cId="509192483" sldId="279"/>
            <ac:spMk id="3" creationId="{511142B6-834A-100D-180D-165DF5BCCC39}"/>
          </ac:spMkLst>
        </pc:spChg>
        <pc:spChg chg="add mod">
          <ac:chgData name="Chia Validi" userId="a10b8de3d11a7e08" providerId="LiveId" clId="{DAF53895-3D02-4893-9E85-FD315C8B4722}" dt="2024-10-21T07:16:42.389" v="8799" actId="14100"/>
          <ac:spMkLst>
            <pc:docMk/>
            <pc:sldMk cId="509192483" sldId="279"/>
            <ac:spMk id="4" creationId="{71B4734E-C95D-E204-D39A-6F8F527B6D45}"/>
          </ac:spMkLst>
        </pc:spChg>
        <pc:spChg chg="mod">
          <ac:chgData name="Chia Validi" userId="a10b8de3d11a7e08" providerId="LiveId" clId="{DAF53895-3D02-4893-9E85-FD315C8B4722}" dt="2024-10-20T17:36:24.566" v="6847" actId="108"/>
          <ac:spMkLst>
            <pc:docMk/>
            <pc:sldMk cId="509192483" sldId="279"/>
            <ac:spMk id="6" creationId="{F238E092-63EE-8914-A608-81FDE33539B6}"/>
          </ac:spMkLst>
        </pc:spChg>
        <pc:spChg chg="del">
          <ac:chgData name="Chia Validi" userId="a10b8de3d11a7e08" providerId="LiveId" clId="{DAF53895-3D02-4893-9E85-FD315C8B4722}" dt="2024-10-20T17:37:29.654" v="6853" actId="478"/>
          <ac:spMkLst>
            <pc:docMk/>
            <pc:sldMk cId="509192483" sldId="279"/>
            <ac:spMk id="12" creationId="{8F4F15A4-BCAF-628A-B380-E3B2EC04CB7D}"/>
          </ac:spMkLst>
        </pc:spChg>
        <pc:grpChg chg="add mod">
          <ac:chgData name="Chia Validi" userId="a10b8de3d11a7e08" providerId="LiveId" clId="{DAF53895-3D02-4893-9E85-FD315C8B4722}" dt="2024-10-21T07:14:17.483" v="8793" actId="14100"/>
          <ac:grpSpMkLst>
            <pc:docMk/>
            <pc:sldMk cId="509192483" sldId="279"/>
            <ac:grpSpMk id="5" creationId="{9E099271-3B76-150B-F6BF-D372C0D7A2CB}"/>
          </ac:grpSpMkLst>
        </pc:grpChg>
        <pc:picChg chg="add mod">
          <ac:chgData name="Chia Validi" userId="a10b8de3d11a7e08" providerId="LiveId" clId="{DAF53895-3D02-4893-9E85-FD315C8B4722}" dt="2024-10-21T07:14:11.746" v="8791" actId="1076"/>
          <ac:picMkLst>
            <pc:docMk/>
            <pc:sldMk cId="509192483" sldId="279"/>
            <ac:picMk id="2" creationId="{12ECCDB4-84B1-DCDF-F1BA-65EC80B992B0}"/>
          </ac:picMkLst>
        </pc:picChg>
        <pc:picChg chg="del">
          <ac:chgData name="Chia Validi" userId="a10b8de3d11a7e08" providerId="LiveId" clId="{DAF53895-3D02-4893-9E85-FD315C8B4722}" dt="2024-10-20T17:37:14.964" v="6848" actId="478"/>
          <ac:picMkLst>
            <pc:docMk/>
            <pc:sldMk cId="509192483" sldId="279"/>
            <ac:picMk id="13" creationId="{59F7BFB8-6142-7A90-5D45-C62CEB1CF089}"/>
          </ac:picMkLst>
        </pc:picChg>
      </pc:sldChg>
      <pc:sldChg chg="addSp delSp modSp add mod">
        <pc:chgData name="Chia Validi" userId="a10b8de3d11a7e08" providerId="LiveId" clId="{DAF53895-3D02-4893-9E85-FD315C8B4722}" dt="2024-10-21T07:17:10.754" v="8806" actId="1076"/>
        <pc:sldMkLst>
          <pc:docMk/>
          <pc:sldMk cId="1749066061" sldId="280"/>
        </pc:sldMkLst>
        <pc:spChg chg="del">
          <ac:chgData name="Chia Validi" userId="a10b8de3d11a7e08" providerId="LiveId" clId="{DAF53895-3D02-4893-9E85-FD315C8B4722}" dt="2024-10-20T17:38:28.104" v="6862" actId="478"/>
          <ac:spMkLst>
            <pc:docMk/>
            <pc:sldMk cId="1749066061" sldId="280"/>
            <ac:spMk id="3" creationId="{511142B6-834A-100D-180D-165DF5BCCC39}"/>
          </ac:spMkLst>
        </pc:spChg>
        <pc:spChg chg="mod">
          <ac:chgData name="Chia Validi" userId="a10b8de3d11a7e08" providerId="LiveId" clId="{DAF53895-3D02-4893-9E85-FD315C8B4722}" dt="2024-10-20T17:39:32.553" v="6872"/>
          <ac:spMkLst>
            <pc:docMk/>
            <pc:sldMk cId="1749066061" sldId="280"/>
            <ac:spMk id="6" creationId="{F238E092-63EE-8914-A608-81FDE33539B6}"/>
          </ac:spMkLst>
        </pc:spChg>
        <pc:spChg chg="add mod">
          <ac:chgData name="Chia Validi" userId="a10b8de3d11a7e08" providerId="LiveId" clId="{DAF53895-3D02-4893-9E85-FD315C8B4722}" dt="2024-10-21T07:17:10.754" v="8806" actId="1076"/>
          <ac:spMkLst>
            <pc:docMk/>
            <pc:sldMk cId="1749066061" sldId="280"/>
            <ac:spMk id="8" creationId="{052D4A9A-6F49-4D11-A56A-F33A8C83F7B4}"/>
          </ac:spMkLst>
        </pc:spChg>
        <pc:spChg chg="add mod">
          <ac:chgData name="Chia Validi" userId="a10b8de3d11a7e08" providerId="LiveId" clId="{DAF53895-3D02-4893-9E85-FD315C8B4722}" dt="2024-10-21T07:17:06.015" v="8805" actId="1076"/>
          <ac:spMkLst>
            <pc:docMk/>
            <pc:sldMk cId="1749066061" sldId="280"/>
            <ac:spMk id="9" creationId="{1B9CC3D5-3E56-87AE-19CA-8AEF7D5B47C7}"/>
          </ac:spMkLst>
        </pc:spChg>
        <pc:picChg chg="del">
          <ac:chgData name="Chia Validi" userId="a10b8de3d11a7e08" providerId="LiveId" clId="{DAF53895-3D02-4893-9E85-FD315C8B4722}" dt="2024-10-20T17:38:25.829" v="6861" actId="478"/>
          <ac:picMkLst>
            <pc:docMk/>
            <pc:sldMk cId="1749066061" sldId="280"/>
            <ac:picMk id="2" creationId="{12ECCDB4-84B1-DCDF-F1BA-65EC80B992B0}"/>
          </ac:picMkLst>
        </pc:picChg>
        <pc:picChg chg="add mod">
          <ac:chgData name="Chia Validi" userId="a10b8de3d11a7e08" providerId="LiveId" clId="{DAF53895-3D02-4893-9E85-FD315C8B4722}" dt="2024-10-21T07:13:20.977" v="8777" actId="1076"/>
          <ac:picMkLst>
            <pc:docMk/>
            <pc:sldMk cId="1749066061" sldId="280"/>
            <ac:picMk id="4" creationId="{8B71DB17-25FC-7F27-4995-080FEC72DFA4}"/>
          </ac:picMkLst>
        </pc:picChg>
        <pc:picChg chg="add del">
          <ac:chgData name="Chia Validi" userId="a10b8de3d11a7e08" providerId="LiveId" clId="{DAF53895-3D02-4893-9E85-FD315C8B4722}" dt="2024-10-20T17:39:01.555" v="6868" actId="22"/>
          <ac:picMkLst>
            <pc:docMk/>
            <pc:sldMk cId="1749066061" sldId="280"/>
            <ac:picMk id="7" creationId="{8BDAB70F-ED4F-1717-801E-CD086C224E40}"/>
          </ac:picMkLst>
        </pc:picChg>
      </pc:sldChg>
      <pc:sldChg chg="addSp delSp modSp add mod">
        <pc:chgData name="Chia Validi" userId="a10b8de3d11a7e08" providerId="LiveId" clId="{DAF53895-3D02-4893-9E85-FD315C8B4722}" dt="2024-10-20T18:37:18.757" v="7197" actId="1076"/>
        <pc:sldMkLst>
          <pc:docMk/>
          <pc:sldMk cId="1510713871" sldId="281"/>
        </pc:sldMkLst>
        <pc:spChg chg="del">
          <ac:chgData name="Chia Validi" userId="a10b8de3d11a7e08" providerId="LiveId" clId="{DAF53895-3D02-4893-9E85-FD315C8B4722}" dt="2024-10-20T17:40:42.095" v="6883" actId="478"/>
          <ac:spMkLst>
            <pc:docMk/>
            <pc:sldMk cId="1510713871" sldId="281"/>
            <ac:spMk id="3" creationId="{511142B6-834A-100D-180D-165DF5BCCC39}"/>
          </ac:spMkLst>
        </pc:spChg>
        <pc:spChg chg="mod">
          <ac:chgData name="Chia Validi" userId="a10b8de3d11a7e08" providerId="LiveId" clId="{DAF53895-3D02-4893-9E85-FD315C8B4722}" dt="2024-10-20T17:41:28.930" v="6929" actId="20577"/>
          <ac:spMkLst>
            <pc:docMk/>
            <pc:sldMk cId="1510713871" sldId="281"/>
            <ac:spMk id="6" creationId="{F238E092-63EE-8914-A608-81FDE33539B6}"/>
          </ac:spMkLst>
        </pc:spChg>
        <pc:picChg chg="del">
          <ac:chgData name="Chia Validi" userId="a10b8de3d11a7e08" providerId="LiveId" clId="{DAF53895-3D02-4893-9E85-FD315C8B4722}" dt="2024-10-20T17:40:39.287" v="6882" actId="478"/>
          <ac:picMkLst>
            <pc:docMk/>
            <pc:sldMk cId="1510713871" sldId="281"/>
            <ac:picMk id="2" creationId="{12ECCDB4-84B1-DCDF-F1BA-65EC80B992B0}"/>
          </ac:picMkLst>
        </pc:picChg>
        <pc:picChg chg="add mod">
          <ac:chgData name="Chia Validi" userId="a10b8de3d11a7e08" providerId="LiveId" clId="{DAF53895-3D02-4893-9E85-FD315C8B4722}" dt="2024-10-20T18:37:18.757" v="7197" actId="1076"/>
          <ac:picMkLst>
            <pc:docMk/>
            <pc:sldMk cId="1510713871" sldId="281"/>
            <ac:picMk id="4" creationId="{70CB9615-FFA7-E281-B39E-F259220C2F0D}"/>
          </ac:picMkLst>
        </pc:picChg>
      </pc:sldChg>
      <pc:sldChg chg="addSp delSp modSp add mod ord">
        <pc:chgData name="Chia Validi" userId="a10b8de3d11a7e08" providerId="LiveId" clId="{DAF53895-3D02-4893-9E85-FD315C8B4722}" dt="2024-10-21T08:11:29.438" v="9077" actId="20577"/>
        <pc:sldMkLst>
          <pc:docMk/>
          <pc:sldMk cId="2750542586" sldId="282"/>
        </pc:sldMkLst>
        <pc:spChg chg="add mod">
          <ac:chgData name="Chia Validi" userId="a10b8de3d11a7e08" providerId="LiveId" clId="{DAF53895-3D02-4893-9E85-FD315C8B4722}" dt="2024-10-20T17:42:44.381" v="6938"/>
          <ac:spMkLst>
            <pc:docMk/>
            <pc:sldMk cId="2750542586" sldId="282"/>
            <ac:spMk id="2" creationId="{10D455BB-DE3A-3BFF-F99C-43C7D2A260D8}"/>
          </ac:spMkLst>
        </pc:spChg>
        <pc:spChg chg="add mod">
          <ac:chgData name="Chia Validi" userId="a10b8de3d11a7e08" providerId="LiveId" clId="{DAF53895-3D02-4893-9E85-FD315C8B4722}" dt="2024-10-21T08:11:29.438" v="9077" actId="20577"/>
          <ac:spMkLst>
            <pc:docMk/>
            <pc:sldMk cId="2750542586" sldId="282"/>
            <ac:spMk id="3" creationId="{2C0276D6-F7E7-72F4-8B99-8A7141AC8643}"/>
          </ac:spMkLst>
        </pc:spChg>
        <pc:spChg chg="mod">
          <ac:chgData name="Chia Validi" userId="a10b8de3d11a7e08" providerId="LiveId" clId="{DAF53895-3D02-4893-9E85-FD315C8B4722}" dt="2024-10-20T17:42:36.691" v="6936" actId="20577"/>
          <ac:spMkLst>
            <pc:docMk/>
            <pc:sldMk cId="2750542586" sldId="282"/>
            <ac:spMk id="6" creationId="{F238E092-63EE-8914-A608-81FDE33539B6}"/>
          </ac:spMkLst>
        </pc:spChg>
        <pc:picChg chg="del">
          <ac:chgData name="Chia Validi" userId="a10b8de3d11a7e08" providerId="LiveId" clId="{DAF53895-3D02-4893-9E85-FD315C8B4722}" dt="2024-10-20T17:42:33.470" v="6934" actId="478"/>
          <ac:picMkLst>
            <pc:docMk/>
            <pc:sldMk cId="2750542586" sldId="282"/>
            <ac:picMk id="4" creationId="{70CB9615-FFA7-E281-B39E-F259220C2F0D}"/>
          </ac:picMkLst>
        </pc:picChg>
      </pc:sldChg>
      <pc:sldChg chg="addSp delSp modSp add mod modNotesTx">
        <pc:chgData name="Chia Validi" userId="a10b8de3d11a7e08" providerId="LiveId" clId="{DAF53895-3D02-4893-9E85-FD315C8B4722}" dt="2024-10-21T08:04:20.500" v="9035" actId="20577"/>
        <pc:sldMkLst>
          <pc:docMk/>
          <pc:sldMk cId="3454527636" sldId="283"/>
        </pc:sldMkLst>
        <pc:spChg chg="del">
          <ac:chgData name="Chia Validi" userId="a10b8de3d11a7e08" providerId="LiveId" clId="{DAF53895-3D02-4893-9E85-FD315C8B4722}" dt="2024-10-21T06:48:46.866" v="8444" actId="478"/>
          <ac:spMkLst>
            <pc:docMk/>
            <pc:sldMk cId="3454527636" sldId="283"/>
            <ac:spMk id="3" creationId="{0CE34BC1-4372-143C-9EDA-140B14E40947}"/>
          </ac:spMkLst>
        </pc:spChg>
        <pc:spChg chg="del mod">
          <ac:chgData name="Chia Validi" userId="a10b8de3d11a7e08" providerId="LiveId" clId="{DAF53895-3D02-4893-9E85-FD315C8B4722}" dt="2024-10-21T06:48:45.876" v="8443" actId="478"/>
          <ac:spMkLst>
            <pc:docMk/>
            <pc:sldMk cId="3454527636" sldId="283"/>
            <ac:spMk id="4" creationId="{E2989127-4E7E-E275-2ED4-EF11CF03AB0D}"/>
          </ac:spMkLst>
        </pc:spChg>
        <pc:spChg chg="del">
          <ac:chgData name="Chia Validi" userId="a10b8de3d11a7e08" providerId="LiveId" clId="{DAF53895-3D02-4893-9E85-FD315C8B4722}" dt="2024-10-21T06:48:48.780" v="8445" actId="478"/>
          <ac:spMkLst>
            <pc:docMk/>
            <pc:sldMk cId="3454527636" sldId="283"/>
            <ac:spMk id="5" creationId="{6A8B496D-336F-7CAB-9263-44E72FCE8545}"/>
          </ac:spMkLst>
        </pc:spChg>
        <pc:spChg chg="mod">
          <ac:chgData name="Chia Validi" userId="a10b8de3d11a7e08" providerId="LiveId" clId="{DAF53895-3D02-4893-9E85-FD315C8B4722}" dt="2024-10-21T06:49:02.947" v="8453"/>
          <ac:spMkLst>
            <pc:docMk/>
            <pc:sldMk cId="3454527636" sldId="283"/>
            <ac:spMk id="6" creationId="{F238E092-63EE-8914-A608-81FDE33539B6}"/>
          </ac:spMkLst>
        </pc:spChg>
        <pc:spChg chg="add mod">
          <ac:chgData name="Chia Validi" userId="a10b8de3d11a7e08" providerId="LiveId" clId="{DAF53895-3D02-4893-9E85-FD315C8B4722}" dt="2024-10-21T08:04:20.500" v="9035" actId="20577"/>
          <ac:spMkLst>
            <pc:docMk/>
            <pc:sldMk cId="3454527636" sldId="283"/>
            <ac:spMk id="8" creationId="{CB3E4E95-EB8A-6A52-AB43-8AAB5819766F}"/>
          </ac:spMkLst>
        </pc:spChg>
        <pc:spChg chg="add mod">
          <ac:chgData name="Chia Validi" userId="a10b8de3d11a7e08" providerId="LiveId" clId="{DAF53895-3D02-4893-9E85-FD315C8B4722}" dt="2024-10-21T07:37:56.938" v="9015" actId="14100"/>
          <ac:spMkLst>
            <pc:docMk/>
            <pc:sldMk cId="3454527636" sldId="283"/>
            <ac:spMk id="9" creationId="{B76764E7-673D-1C34-564C-E3ECE33BD393}"/>
          </ac:spMkLst>
        </pc:spChg>
        <pc:spChg chg="del">
          <ac:chgData name="Chia Validi" userId="a10b8de3d11a7e08" providerId="LiveId" clId="{DAF53895-3D02-4893-9E85-FD315C8B4722}" dt="2024-10-21T06:48:50.558" v="8446" actId="478"/>
          <ac:spMkLst>
            <pc:docMk/>
            <pc:sldMk cId="3454527636" sldId="283"/>
            <ac:spMk id="14" creationId="{A008F4A4-18E0-DF24-F538-FD9751A81A78}"/>
          </ac:spMkLst>
        </pc:spChg>
        <pc:picChg chg="del">
          <ac:chgData name="Chia Validi" userId="a10b8de3d11a7e08" providerId="LiveId" clId="{DAF53895-3D02-4893-9E85-FD315C8B4722}" dt="2024-10-21T06:48:43.270" v="8441" actId="478"/>
          <ac:picMkLst>
            <pc:docMk/>
            <pc:sldMk cId="3454527636" sldId="283"/>
            <ac:picMk id="2" creationId="{337F04A2-DBF6-FEA8-1D06-77E867436B8C}"/>
          </ac:picMkLst>
        </pc:picChg>
        <pc:picChg chg="add mod">
          <ac:chgData name="Chia Validi" userId="a10b8de3d11a7e08" providerId="LiveId" clId="{DAF53895-3D02-4893-9E85-FD315C8B4722}" dt="2024-10-21T07:08:00.921" v="8715" actId="1076"/>
          <ac:picMkLst>
            <pc:docMk/>
            <pc:sldMk cId="3454527636" sldId="283"/>
            <ac:picMk id="7" creationId="{3F45BCE9-61A5-6CFE-B19D-3C38F1E4BD4F}"/>
          </ac:picMkLst>
        </pc:picChg>
      </pc:sldChg>
      <pc:sldChg chg="addSp delSp modSp add mod">
        <pc:chgData name="Chia Validi" userId="a10b8de3d11a7e08" providerId="LiveId" clId="{DAF53895-3D02-4893-9E85-FD315C8B4722}" dt="2024-10-21T08:28:40.364" v="9087" actId="14100"/>
        <pc:sldMkLst>
          <pc:docMk/>
          <pc:sldMk cId="1757295006" sldId="284"/>
        </pc:sldMkLst>
        <pc:spChg chg="add mod">
          <ac:chgData name="Chia Validi" userId="a10b8de3d11a7e08" providerId="LiveId" clId="{DAF53895-3D02-4893-9E85-FD315C8B4722}" dt="2024-10-21T08:25:44.474" v="9085" actId="20577"/>
          <ac:spMkLst>
            <pc:docMk/>
            <pc:sldMk cId="1757295006" sldId="284"/>
            <ac:spMk id="3" creationId="{A42D21A8-D251-D0A7-BBBB-3A91FC204658}"/>
          </ac:spMkLst>
        </pc:spChg>
        <pc:spChg chg="add mod">
          <ac:chgData name="Chia Validi" userId="a10b8de3d11a7e08" providerId="LiveId" clId="{DAF53895-3D02-4893-9E85-FD315C8B4722}" dt="2024-10-21T08:28:40.364" v="9087" actId="14100"/>
          <ac:spMkLst>
            <pc:docMk/>
            <pc:sldMk cId="1757295006" sldId="284"/>
            <ac:spMk id="4" creationId="{BCEB04A3-8A0E-E6C6-8442-4BDFD20E5B30}"/>
          </ac:spMkLst>
        </pc:spChg>
        <pc:spChg chg="mod">
          <ac:chgData name="Chia Validi" userId="a10b8de3d11a7e08" providerId="LiveId" clId="{DAF53895-3D02-4893-9E85-FD315C8B4722}" dt="2024-10-21T06:49:39.445" v="8460"/>
          <ac:spMkLst>
            <pc:docMk/>
            <pc:sldMk cId="1757295006" sldId="284"/>
            <ac:spMk id="6" creationId="{F238E092-63EE-8914-A608-81FDE33539B6}"/>
          </ac:spMkLst>
        </pc:spChg>
        <pc:spChg chg="del">
          <ac:chgData name="Chia Validi" userId="a10b8de3d11a7e08" providerId="LiveId" clId="{DAF53895-3D02-4893-9E85-FD315C8B4722}" dt="2024-10-21T06:49:25.887" v="8458" actId="478"/>
          <ac:spMkLst>
            <pc:docMk/>
            <pc:sldMk cId="1757295006" sldId="284"/>
            <ac:spMk id="8" creationId="{CB3E4E95-EB8A-6A52-AB43-8AAB5819766F}"/>
          </ac:spMkLst>
        </pc:spChg>
        <pc:picChg chg="add mod modCrop">
          <ac:chgData name="Chia Validi" userId="a10b8de3d11a7e08" providerId="LiveId" clId="{DAF53895-3D02-4893-9E85-FD315C8B4722}" dt="2024-10-21T07:07:33.841" v="8706" actId="14100"/>
          <ac:picMkLst>
            <pc:docMk/>
            <pc:sldMk cId="1757295006" sldId="284"/>
            <ac:picMk id="2" creationId="{30C471BC-1483-B3D2-B99F-07D00C25D005}"/>
          </ac:picMkLst>
        </pc:picChg>
        <pc:picChg chg="del">
          <ac:chgData name="Chia Validi" userId="a10b8de3d11a7e08" providerId="LiveId" clId="{DAF53895-3D02-4893-9E85-FD315C8B4722}" dt="2024-10-21T06:49:24.215" v="8457" actId="478"/>
          <ac:picMkLst>
            <pc:docMk/>
            <pc:sldMk cId="1757295006" sldId="284"/>
            <ac:picMk id="7" creationId="{3F45BCE9-61A5-6CFE-B19D-3C38F1E4BD4F}"/>
          </ac:picMkLst>
        </pc:picChg>
      </pc:sldChg>
      <pc:sldChg chg="addSp modSp add mod">
        <pc:chgData name="Chia Validi" userId="a10b8de3d11a7e08" providerId="LiveId" clId="{DAF53895-3D02-4893-9E85-FD315C8B4722}" dt="2024-10-21T07:31:58.070" v="8972" actId="113"/>
        <pc:sldMkLst>
          <pc:docMk/>
          <pc:sldMk cId="3399253491" sldId="285"/>
        </pc:sldMkLst>
        <pc:spChg chg="add mod">
          <ac:chgData name="Chia Validi" userId="a10b8de3d11a7e08" providerId="LiveId" clId="{DAF53895-3D02-4893-9E85-FD315C8B4722}" dt="2024-10-21T07:31:58.070" v="8972" actId="113"/>
          <ac:spMkLst>
            <pc:docMk/>
            <pc:sldMk cId="3399253491" sldId="285"/>
            <ac:spMk id="3" creationId="{F9BF4822-F3A9-35F9-76B3-BFF8FA74FD4F}"/>
          </ac:spMkLst>
        </pc:spChg>
        <pc:spChg chg="add mod">
          <ac:chgData name="Chia Validi" userId="a10b8de3d11a7e08" providerId="LiveId" clId="{DAF53895-3D02-4893-9E85-FD315C8B4722}" dt="2024-10-21T07:07:14.656" v="8700" actId="1076"/>
          <ac:spMkLst>
            <pc:docMk/>
            <pc:sldMk cId="3399253491" sldId="285"/>
            <ac:spMk id="4" creationId="{57037E88-3F55-30C8-D890-C8C9A707BBEF}"/>
          </ac:spMkLst>
        </pc:spChg>
        <pc:spChg chg="mod">
          <ac:chgData name="Chia Validi" userId="a10b8de3d11a7e08" providerId="LiveId" clId="{DAF53895-3D02-4893-9E85-FD315C8B4722}" dt="2024-10-21T06:50:43.963" v="8474"/>
          <ac:spMkLst>
            <pc:docMk/>
            <pc:sldMk cId="3399253491" sldId="285"/>
            <ac:spMk id="6" creationId="{F238E092-63EE-8914-A608-81FDE33539B6}"/>
          </ac:spMkLst>
        </pc:spChg>
        <pc:picChg chg="add mod modCrop">
          <ac:chgData name="Chia Validi" userId="a10b8de3d11a7e08" providerId="LiveId" clId="{DAF53895-3D02-4893-9E85-FD315C8B4722}" dt="2024-10-21T07:07:22.727" v="8703" actId="14100"/>
          <ac:picMkLst>
            <pc:docMk/>
            <pc:sldMk cId="3399253491" sldId="285"/>
            <ac:picMk id="2" creationId="{FEED0B1A-E7DE-A02D-A201-CC6A8EB0773D}"/>
          </ac:picMkLst>
        </pc:picChg>
      </pc:sldChg>
      <pc:sldChg chg="addSp modSp add mod">
        <pc:chgData name="Chia Validi" userId="a10b8de3d11a7e08" providerId="LiveId" clId="{DAF53895-3D02-4893-9E85-FD315C8B4722}" dt="2024-10-21T07:38:46.830" v="9016" actId="113"/>
        <pc:sldMkLst>
          <pc:docMk/>
          <pc:sldMk cId="2822139866" sldId="286"/>
        </pc:sldMkLst>
        <pc:spChg chg="add mod">
          <ac:chgData name="Chia Validi" userId="a10b8de3d11a7e08" providerId="LiveId" clId="{DAF53895-3D02-4893-9E85-FD315C8B4722}" dt="2024-10-21T07:38:46.830" v="9016" actId="113"/>
          <ac:spMkLst>
            <pc:docMk/>
            <pc:sldMk cId="2822139866" sldId="286"/>
            <ac:spMk id="3" creationId="{C045F880-2710-AD01-D32D-9EDD10E8B190}"/>
          </ac:spMkLst>
        </pc:spChg>
        <pc:spChg chg="add mod">
          <ac:chgData name="Chia Validi" userId="a10b8de3d11a7e08" providerId="LiveId" clId="{DAF53895-3D02-4893-9E85-FD315C8B4722}" dt="2024-10-21T07:14:59.122" v="8794" actId="1076"/>
          <ac:spMkLst>
            <pc:docMk/>
            <pc:sldMk cId="2822139866" sldId="286"/>
            <ac:spMk id="4" creationId="{BC104DCA-22D2-1CF4-F758-F2434401C5FC}"/>
          </ac:spMkLst>
        </pc:spChg>
        <pc:spChg chg="mod">
          <ac:chgData name="Chia Validi" userId="a10b8de3d11a7e08" providerId="LiveId" clId="{DAF53895-3D02-4893-9E85-FD315C8B4722}" dt="2024-10-21T06:51:28.233" v="8484"/>
          <ac:spMkLst>
            <pc:docMk/>
            <pc:sldMk cId="2822139866" sldId="286"/>
            <ac:spMk id="6" creationId="{F238E092-63EE-8914-A608-81FDE33539B6}"/>
          </ac:spMkLst>
        </pc:spChg>
        <pc:picChg chg="add mod modCrop">
          <ac:chgData name="Chia Validi" userId="a10b8de3d11a7e08" providerId="LiveId" clId="{DAF53895-3D02-4893-9E85-FD315C8B4722}" dt="2024-10-21T07:04:42.393" v="8670" actId="1076"/>
          <ac:picMkLst>
            <pc:docMk/>
            <pc:sldMk cId="2822139866" sldId="286"/>
            <ac:picMk id="2" creationId="{54DC203D-8298-32C4-F4BF-5752E2D09E4E}"/>
          </ac:picMkLst>
        </pc:picChg>
      </pc:sldChg>
      <pc:sldChg chg="addSp modSp add mod">
        <pc:chgData name="Chia Validi" userId="a10b8de3d11a7e08" providerId="LiveId" clId="{DAF53895-3D02-4893-9E85-FD315C8B4722}" dt="2024-10-21T07:39:40.039" v="9017" actId="113"/>
        <pc:sldMkLst>
          <pc:docMk/>
          <pc:sldMk cId="2634318323" sldId="287"/>
        </pc:sldMkLst>
        <pc:spChg chg="add mod">
          <ac:chgData name="Chia Validi" userId="a10b8de3d11a7e08" providerId="LiveId" clId="{DAF53895-3D02-4893-9E85-FD315C8B4722}" dt="2024-10-21T07:39:40.039" v="9017" actId="113"/>
          <ac:spMkLst>
            <pc:docMk/>
            <pc:sldMk cId="2634318323" sldId="287"/>
            <ac:spMk id="3" creationId="{AA20D55C-4DA8-7C4A-981B-3CFE9FE208F8}"/>
          </ac:spMkLst>
        </pc:spChg>
        <pc:spChg chg="add mod">
          <ac:chgData name="Chia Validi" userId="a10b8de3d11a7e08" providerId="LiveId" clId="{DAF53895-3D02-4893-9E85-FD315C8B4722}" dt="2024-10-21T07:33:23.013" v="8994" actId="1076"/>
          <ac:spMkLst>
            <pc:docMk/>
            <pc:sldMk cId="2634318323" sldId="287"/>
            <ac:spMk id="4" creationId="{0A9EE1C7-F868-751D-4210-AFD76781DFA4}"/>
          </ac:spMkLst>
        </pc:spChg>
        <pc:spChg chg="mod">
          <ac:chgData name="Chia Validi" userId="a10b8de3d11a7e08" providerId="LiveId" clId="{DAF53895-3D02-4893-9E85-FD315C8B4722}" dt="2024-10-21T06:52:00.674" v="8491"/>
          <ac:spMkLst>
            <pc:docMk/>
            <pc:sldMk cId="2634318323" sldId="287"/>
            <ac:spMk id="6" creationId="{F238E092-63EE-8914-A608-81FDE33539B6}"/>
          </ac:spMkLst>
        </pc:spChg>
        <pc:picChg chg="add mod modCrop">
          <ac:chgData name="Chia Validi" userId="a10b8de3d11a7e08" providerId="LiveId" clId="{DAF53895-3D02-4893-9E85-FD315C8B4722}" dt="2024-10-21T07:05:56.434" v="8685" actId="1076"/>
          <ac:picMkLst>
            <pc:docMk/>
            <pc:sldMk cId="2634318323" sldId="287"/>
            <ac:picMk id="2" creationId="{8E45069B-CBF2-D403-27D6-4FB4332A9AC5}"/>
          </ac:picMkLst>
        </pc:picChg>
      </pc:sldChg>
      <pc:sldChg chg="addSp modSp add mod">
        <pc:chgData name="Chia Validi" userId="a10b8de3d11a7e08" providerId="LiveId" clId="{DAF53895-3D02-4893-9E85-FD315C8B4722}" dt="2024-10-21T07:34:10.080" v="8999" actId="113"/>
        <pc:sldMkLst>
          <pc:docMk/>
          <pc:sldMk cId="717229817" sldId="288"/>
        </pc:sldMkLst>
        <pc:spChg chg="add mod">
          <ac:chgData name="Chia Validi" userId="a10b8de3d11a7e08" providerId="LiveId" clId="{DAF53895-3D02-4893-9E85-FD315C8B4722}" dt="2024-10-21T07:34:10.080" v="8999" actId="113"/>
          <ac:spMkLst>
            <pc:docMk/>
            <pc:sldMk cId="717229817" sldId="288"/>
            <ac:spMk id="3" creationId="{D7846EDC-F4D5-82FD-8F56-4430A8F3FD37}"/>
          </ac:spMkLst>
        </pc:spChg>
        <pc:spChg chg="add mod">
          <ac:chgData name="Chia Validi" userId="a10b8de3d11a7e08" providerId="LiveId" clId="{DAF53895-3D02-4893-9E85-FD315C8B4722}" dt="2024-10-21T07:09:23.083" v="8732" actId="14100"/>
          <ac:spMkLst>
            <pc:docMk/>
            <pc:sldMk cId="717229817" sldId="288"/>
            <ac:spMk id="4" creationId="{C3B14586-35AC-6F05-E41A-A64D0578B8F2}"/>
          </ac:spMkLst>
        </pc:spChg>
        <pc:spChg chg="mod">
          <ac:chgData name="Chia Validi" userId="a10b8de3d11a7e08" providerId="LiveId" clId="{DAF53895-3D02-4893-9E85-FD315C8B4722}" dt="2024-10-21T06:52:46.633" v="8497"/>
          <ac:spMkLst>
            <pc:docMk/>
            <pc:sldMk cId="717229817" sldId="288"/>
            <ac:spMk id="6" creationId="{F238E092-63EE-8914-A608-81FDE33539B6}"/>
          </ac:spMkLst>
        </pc:spChg>
        <pc:picChg chg="add mod modCrop">
          <ac:chgData name="Chia Validi" userId="a10b8de3d11a7e08" providerId="LiveId" clId="{DAF53895-3D02-4893-9E85-FD315C8B4722}" dt="2024-10-21T07:08:51.073" v="8725" actId="14100"/>
          <ac:picMkLst>
            <pc:docMk/>
            <pc:sldMk cId="717229817" sldId="288"/>
            <ac:picMk id="2" creationId="{DFBB157E-EFCF-3464-9988-A8351FA50038}"/>
          </ac:picMkLst>
        </pc:picChg>
      </pc:sldChg>
      <pc:sldChg chg="addSp modSp add mod">
        <pc:chgData name="Chia Validi" userId="a10b8de3d11a7e08" providerId="LiveId" clId="{DAF53895-3D02-4893-9E85-FD315C8B4722}" dt="2024-10-21T07:34:34.520" v="9003" actId="113"/>
        <pc:sldMkLst>
          <pc:docMk/>
          <pc:sldMk cId="3189842504" sldId="289"/>
        </pc:sldMkLst>
        <pc:spChg chg="add mod">
          <ac:chgData name="Chia Validi" userId="a10b8de3d11a7e08" providerId="LiveId" clId="{DAF53895-3D02-4893-9E85-FD315C8B4722}" dt="2024-10-21T07:34:28.050" v="9001" actId="113"/>
          <ac:spMkLst>
            <pc:docMk/>
            <pc:sldMk cId="3189842504" sldId="289"/>
            <ac:spMk id="3" creationId="{55E9B984-C150-AA8A-0A7C-0F1D88B1A995}"/>
          </ac:spMkLst>
        </pc:spChg>
        <pc:spChg chg="add mod">
          <ac:chgData name="Chia Validi" userId="a10b8de3d11a7e08" providerId="LiveId" clId="{DAF53895-3D02-4893-9E85-FD315C8B4722}" dt="2024-10-21T07:34:34.520" v="9003" actId="113"/>
          <ac:spMkLst>
            <pc:docMk/>
            <pc:sldMk cId="3189842504" sldId="289"/>
            <ac:spMk id="5" creationId="{9EDDCADE-4C59-B44A-72DC-CD36072EBD55}"/>
          </ac:spMkLst>
        </pc:spChg>
        <pc:spChg chg="mod">
          <ac:chgData name="Chia Validi" userId="a10b8de3d11a7e08" providerId="LiveId" clId="{DAF53895-3D02-4893-9E85-FD315C8B4722}" dt="2024-10-21T06:53:27.452" v="8502"/>
          <ac:spMkLst>
            <pc:docMk/>
            <pc:sldMk cId="3189842504" sldId="289"/>
            <ac:spMk id="6" creationId="{F238E092-63EE-8914-A608-81FDE33539B6}"/>
          </ac:spMkLst>
        </pc:spChg>
        <pc:spChg chg="add mod">
          <ac:chgData name="Chia Validi" userId="a10b8de3d11a7e08" providerId="LiveId" clId="{DAF53895-3D02-4893-9E85-FD315C8B4722}" dt="2024-10-21T07:11:18.973" v="8752" actId="1076"/>
          <ac:spMkLst>
            <pc:docMk/>
            <pc:sldMk cId="3189842504" sldId="289"/>
            <ac:spMk id="7" creationId="{C7E250DD-5862-C9F1-7601-43D8E535B1A6}"/>
          </ac:spMkLst>
        </pc:spChg>
        <pc:spChg chg="add mod">
          <ac:chgData name="Chia Validi" userId="a10b8de3d11a7e08" providerId="LiveId" clId="{DAF53895-3D02-4893-9E85-FD315C8B4722}" dt="2024-10-21T07:12:06.098" v="8762" actId="14100"/>
          <ac:spMkLst>
            <pc:docMk/>
            <pc:sldMk cId="3189842504" sldId="289"/>
            <ac:spMk id="8" creationId="{68B2E88E-99C7-A270-45FA-9A25693B573E}"/>
          </ac:spMkLst>
        </pc:spChg>
        <pc:picChg chg="add mod modCrop">
          <ac:chgData name="Chia Validi" userId="a10b8de3d11a7e08" providerId="LiveId" clId="{DAF53895-3D02-4893-9E85-FD315C8B4722}" dt="2024-10-21T07:11:00.793" v="8747" actId="14100"/>
          <ac:picMkLst>
            <pc:docMk/>
            <pc:sldMk cId="3189842504" sldId="289"/>
            <ac:picMk id="2" creationId="{0F3B17BA-609F-7E2D-4D51-30D78A7B31B0}"/>
          </ac:picMkLst>
        </pc:picChg>
        <pc:picChg chg="add mod modCrop">
          <ac:chgData name="Chia Validi" userId="a10b8de3d11a7e08" providerId="LiveId" clId="{DAF53895-3D02-4893-9E85-FD315C8B4722}" dt="2024-10-21T07:11:35.056" v="8756" actId="1076"/>
          <ac:picMkLst>
            <pc:docMk/>
            <pc:sldMk cId="3189842504" sldId="289"/>
            <ac:picMk id="4" creationId="{84AAD060-3E63-C7E2-341C-8E428D188951}"/>
          </ac:picMkLst>
        </pc:picChg>
      </pc:sldChg>
      <pc:sldMasterChg chg="del delSldLayout">
        <pc:chgData name="Chia Validi" userId="a10b8de3d11a7e08" providerId="LiveId" clId="{DAF53895-3D02-4893-9E85-FD315C8B4722}" dt="2024-10-21T08:13:50.481" v="9078" actId="47"/>
        <pc:sldMasterMkLst>
          <pc:docMk/>
          <pc:sldMasterMk cId="2638890433" sldId="2147483648"/>
        </pc:sldMasterMkLst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1556013668" sldId="2147483649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3729763869" sldId="2147483650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408624747" sldId="2147483651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3942868731" sldId="2147483652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2177040237" sldId="2147483653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603797170" sldId="2147483654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3961598818" sldId="2147483655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735831750" sldId="2147483656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556751751" sldId="2147483657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1230561932" sldId="2147483658"/>
          </pc:sldLayoutMkLst>
        </pc:sldLayoutChg>
        <pc:sldLayoutChg chg="del">
          <pc:chgData name="Chia Validi" userId="a10b8de3d11a7e08" providerId="LiveId" clId="{DAF53895-3D02-4893-9E85-FD315C8B4722}" dt="2024-10-21T08:13:50.481" v="9078" actId="47"/>
          <pc:sldLayoutMkLst>
            <pc:docMk/>
            <pc:sldMasterMk cId="2638890433" sldId="2147483648"/>
            <pc:sldLayoutMk cId="159571763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78AFC-708B-42D0-A1B8-210482E268F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7D2B-EAA4-4923-96C1-2C7BFD775F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7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71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53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1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6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4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5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6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4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7D2B-EAA4-4923-96C1-2C7BFD775F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4156-6334-41F9-BA96-3C2811F89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2817E-CF64-46EE-9EFE-0A81C1D49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0837-F6D4-4BD5-836F-7160574B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ADE5-ABB5-4E1A-A9D8-7F463D1E34FF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4260-080F-4AFD-9D2C-B24EA7ED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57E4-31FA-4CC7-B4C5-D4890C2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5540-25B6-4874-83DA-A34C84B0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EF9D2-AB35-4F17-AF80-A124BB65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AA42-8B67-42F8-B456-532AA19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0A3F-8502-4A51-90DB-49C64C8824A5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F5C2-FD45-42CE-9200-6A1B84CB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2BEE-8CE0-4B87-BC37-84A747B4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0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5E5EB-57EF-4A9E-B06D-938FA9513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C9BE-2D69-4829-AE29-41FD0ED0C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24AF-4FB3-45F3-9F29-6A0F2932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1CF-7AC7-4876-9D2B-5A14C1168946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BAEB-43FB-4A7B-B8EA-B820D85F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91FE-A3D4-4E6C-BF34-F4BDD66A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3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098C-90CB-4DC5-8A53-F9F49A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634C-2A30-422B-85B8-C1C1D412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7B99-4294-4D58-99D2-408F671B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CADB-4C7D-4809-AD23-403F0721F1CF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D53C-3ACB-4B20-8922-A6D67F79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3C0E-0FB1-479F-8176-366994EA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42FF-DBD1-4B95-82D2-71A5BCF9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2BA8-7B57-4585-AC67-5897CCBD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E190-2F45-4F8E-A641-D3EE810D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22BD-A2E1-49F6-B1B1-B8C996062854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5B09-ADF6-4B52-A2DB-96D076F4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8A6F6-8CAA-44E3-B6EA-EFB580BA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D937-B640-4770-8C9E-2FD5E196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2350-6D07-4EBE-A425-8227FD828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6979"/>
            <a:ext cx="5181600" cy="4939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1B6F5-7F48-42E2-9F4A-32F5D43B3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6979"/>
            <a:ext cx="5181600" cy="4939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ABFF6-67A1-40A1-9D6D-44692DAC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981E-A59E-420B-B03B-FC7A9454D7B1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E34F-4974-402B-9F81-1FE26F70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C808-27BF-40A3-9339-5ABB689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3307F-A762-41F1-86F0-28184574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763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9224D-BAAC-439C-BEEC-63875B1BB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0299"/>
            <a:ext cx="5157787" cy="40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E4F69-9BD0-40A2-8A4F-A1C8346EA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763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4E726-0F7B-469F-89C2-03BC19532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0299"/>
            <a:ext cx="5183188" cy="40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38C9B-282D-447B-A96F-ECE8BCC4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C22-C973-44B1-8D11-7E9A5D2F0C1E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344EE-8A79-4A64-B71E-04274CE4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BA67-C90B-44BB-B749-798FDC87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A1F57E-A951-4A68-8CBD-E86B571B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9144001" cy="8474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381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FF24-7881-4173-964C-ABDC0847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E6D5E-5C75-4838-AD74-58A52CB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2CFF-6348-4DA2-AA33-64E60E0FD7EC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6B8BD-9EAE-40E6-9C1A-4CE00DD4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7E05C-0E0F-400E-A0A0-D10EDC7F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47BAE-B5B7-4727-B0F9-FB1FDFB4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85E2-7ADE-4F1B-A137-7918C327BAD0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A95E-368F-478A-B100-66979581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CA8A2-D785-4C33-B607-70D3631B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B6AC-900F-4C8A-A7B3-6EDDB9B2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2D07-1749-4B98-A303-26FC995E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7C33C-87B0-47FA-8552-67D5F31CA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7CD66-C902-4D8D-A334-E36A97C0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5E17-7C7F-4DAF-9911-F8F2C98E5A52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0427C-2A7B-49E2-8199-03585391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B8EF7-3B75-4AF5-B25D-E7288E88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5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5556-8D8D-49C1-B732-732F8026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95AAA-DCD6-4F1B-9429-AFBD9B467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53D4A-6670-40F9-9970-68F8C69A4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19936-1B43-4125-A99C-03CE686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D13-7037-4DB4-B02D-52D6046C2A58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5D1BB-C5AB-4DC8-A6DE-EBB79E8D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647B-16C4-453A-B358-1CB5ECA7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644C0-6DD2-4581-84FB-5941953F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9144001" cy="847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F2EE9-36DC-4BA4-82C5-5EC920E6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606"/>
            <a:ext cx="10515600" cy="493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652DD-F35E-4774-8F83-E8A5B9D80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F72B-6D8D-4247-98D1-545E20E215ED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F938-FACD-4FDF-A717-026C38277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B126-03DE-4A64-9B66-560532258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B322-0C65-410B-AB54-33A470DC260B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82FEB7A4-5679-413E-A996-0C93B18D68B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6525"/>
            <a:ext cx="2112619" cy="817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760BE6-9D91-40E9-93C5-CF77902C6D8C}"/>
              </a:ext>
            </a:extLst>
          </p:cNvPr>
          <p:cNvCxnSpPr>
            <a:cxnSpLocks/>
          </p:cNvCxnSpPr>
          <p:nvPr userDrawn="1"/>
        </p:nvCxnSpPr>
        <p:spPr>
          <a:xfrm>
            <a:off x="0" y="1027906"/>
            <a:ext cx="12192000" cy="0"/>
          </a:xfrm>
          <a:prstGeom prst="line">
            <a:avLst/>
          </a:prstGeom>
          <a:ln w="38100">
            <a:solidFill>
              <a:srgbClr val="C0021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F11BE6-5527-4765-B495-DC6F1CC19ED1}"/>
              </a:ext>
            </a:extLst>
          </p:cNvPr>
          <p:cNvCxnSpPr>
            <a:cxnSpLocks/>
          </p:cNvCxnSpPr>
          <p:nvPr userDrawn="1"/>
        </p:nvCxnSpPr>
        <p:spPr>
          <a:xfrm>
            <a:off x="0" y="6312449"/>
            <a:ext cx="12192000" cy="0"/>
          </a:xfrm>
          <a:prstGeom prst="line">
            <a:avLst/>
          </a:prstGeom>
          <a:ln w="38100">
            <a:solidFill>
              <a:srgbClr val="C0021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9DB0-2CB0-4B36-8716-6C0528C0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140" y="2089484"/>
            <a:ext cx="9561719" cy="2679032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F0502020204030204" pitchFamily="18" charset="0"/>
              </a:rPr>
              <a:t>Feature Extraction for Vibration Analysis Using Machine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B79D1-FF1E-7457-3A9E-962B4FE1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C03C6-3DE9-B663-E4EB-031B5B90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8DD4-ACF2-4EDB-83A7-D0498490E35F}" type="datetime1">
              <a:rPr lang="en-US" smtClean="0"/>
              <a:t>10/21/2024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Analysis of raw data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10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2D3-BFFF-4EF6-AF6D-2898B20CB542}" type="datetime1">
              <a:rPr lang="en-US" smtClean="0"/>
              <a:t>10/21/2024</a:t>
            </a:fld>
            <a:endParaRPr lang="en-US"/>
          </a:p>
        </p:txBody>
      </p:sp>
      <p:pic>
        <p:nvPicPr>
          <p:cNvPr id="7" name="Picture 6" descr="A close-up of several blue waves&#10;&#10;Description automatically generated">
            <a:extLst>
              <a:ext uri="{FF2B5EF4-FFF2-40B4-BE49-F238E27FC236}">
                <a16:creationId xmlns:a16="http://schemas.microsoft.com/office/drawing/2014/main" id="{3F45BCE9-61A5-6CFE-B19D-3C38F1E4B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 t="2614" r="8123" b="5322"/>
          <a:stretch/>
        </p:blipFill>
        <p:spPr>
          <a:xfrm>
            <a:off x="63890" y="1391895"/>
            <a:ext cx="6268624" cy="434741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3E4E95-EB8A-6A52-AB43-8AAB5819766F}"/>
              </a:ext>
            </a:extLst>
          </p:cNvPr>
          <p:cNvSpPr txBox="1"/>
          <p:nvPr/>
        </p:nvSpPr>
        <p:spPr>
          <a:xfrm>
            <a:off x="6669272" y="1868556"/>
            <a:ext cx="5458838" cy="3521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Various </a:t>
            </a:r>
            <a:r>
              <a:rPr lang="en-US" b="1" dirty="0">
                <a:latin typeface="Times New Roman" panose="02020603050405020304" pitchFamily="18" charset="0"/>
              </a:rPr>
              <a:t>Signal Processing techniques </a:t>
            </a:r>
            <a:r>
              <a:rPr lang="en-US" dirty="0">
                <a:latin typeface="Times New Roman" panose="02020603050405020304" pitchFamily="18" charset="0"/>
              </a:rPr>
              <a:t>are performed on the vibration signals to see if any of the features can already be identified with the human eye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signal processing is performed on detrended data to remove the DC offset. No filtering or smoothing is done.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</a:rPr>
              <a:t>The techniques performed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  <a:p>
            <a:pPr marL="6318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Power spectrum analysis</a:t>
            </a:r>
          </a:p>
          <a:p>
            <a:pPr marL="6318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Total Harmonic Distortion (THD)</a:t>
            </a:r>
          </a:p>
          <a:p>
            <a:pPr marL="6318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Signal-to-noise </a:t>
            </a:r>
            <a:r>
              <a:rPr lang="en-US">
                <a:latin typeface="Times New Roman" panose="02020603050405020304" pitchFamily="18" charset="0"/>
              </a:rPr>
              <a:t>ratio (SNR)</a:t>
            </a:r>
            <a:endParaRPr lang="en-US" dirty="0">
              <a:latin typeface="Times New Roman" panose="02020603050405020304" pitchFamily="18" charset="0"/>
            </a:endParaRPr>
          </a:p>
          <a:p>
            <a:pPr marL="6318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RMS</a:t>
            </a:r>
          </a:p>
          <a:p>
            <a:pPr marL="63182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Peak-to-peak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76764E7-673D-1C34-564C-E3ECE33BD393}"/>
              </a:ext>
            </a:extLst>
          </p:cNvPr>
          <p:cNvSpPr/>
          <p:nvPr/>
        </p:nvSpPr>
        <p:spPr>
          <a:xfrm>
            <a:off x="6487928" y="1868556"/>
            <a:ext cx="181344" cy="31860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Power Spectrum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11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2D3-BFFF-4EF6-AF6D-2898B20CB542}" type="datetime1">
              <a:rPr lang="en-US" smtClean="0"/>
              <a:t>10/21/2024</a:t>
            </a:fld>
            <a:endParaRPr lang="en-US"/>
          </a:p>
        </p:txBody>
      </p:sp>
      <p:pic>
        <p:nvPicPr>
          <p:cNvPr id="2" name="Picture 1" descr="A graph of a graph showing a number of blue lines&#10;&#10;Description automatically generated with medium confidence">
            <a:extLst>
              <a:ext uri="{FF2B5EF4-FFF2-40B4-BE49-F238E27FC236}">
                <a16:creationId xmlns:a16="http://schemas.microsoft.com/office/drawing/2014/main" id="{30C471BC-1483-B3D2-B99F-07D00C25D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1" t="4301" r="7438" b="5053"/>
          <a:stretch/>
        </p:blipFill>
        <p:spPr>
          <a:xfrm>
            <a:off x="33307" y="1315453"/>
            <a:ext cx="7002245" cy="4860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2D21A8-D251-D0A7-BBBB-3A91FC204658}"/>
                  </a:ext>
                </a:extLst>
              </p:cNvPr>
              <p:cNvSpPr txBox="1"/>
              <p:nvPr/>
            </p:nvSpPr>
            <p:spPr>
              <a:xfrm>
                <a:off x="7164184" y="2168638"/>
                <a:ext cx="5027815" cy="2527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28600">
                  <a:lnSpc>
                    <a:spcPct val="8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700" b="1" dirty="0">
                    <a:latin typeface="Times New Roman" panose="02020603050405020304" pitchFamily="18" charset="0"/>
                  </a:rPr>
                  <a:t>Fourier transform </a:t>
                </a:r>
                <a:r>
                  <a:rPr lang="en-US" sz="1700" dirty="0">
                    <a:latin typeface="Times New Roman" panose="02020603050405020304" pitchFamily="18" charset="0"/>
                  </a:rPr>
                  <a:t>is performed to split the signals into their frequency components:</a:t>
                </a:r>
              </a:p>
              <a:p>
                <a:pPr marL="57150">
                  <a:lnSpc>
                    <a:spcPct val="8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7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7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70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</a:endParaRPr>
              </a:p>
              <a:p>
                <a:pPr marL="285750" indent="-228600">
                  <a:lnSpc>
                    <a:spcPct val="8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700" b="1" dirty="0">
                    <a:latin typeface="Times New Roman" panose="02020603050405020304" pitchFamily="18" charset="0"/>
                  </a:rPr>
                  <a:t>Power spectrum </a:t>
                </a:r>
                <a:r>
                  <a:rPr lang="en-US" sz="1700" dirty="0">
                    <a:latin typeface="Times New Roman" panose="02020603050405020304" pitchFamily="18" charset="0"/>
                  </a:rPr>
                  <a:t>is the square of the amplitudes of the Fourier transform. Shows the power contained in each frequency. The result is converted into decibel scale:</a:t>
                </a:r>
              </a:p>
              <a:p>
                <a:pPr marL="57150">
                  <a:lnSpc>
                    <a:spcPct val="8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7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7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700">
                          <a:latin typeface="Cambria Math" panose="02040503050406030204" pitchFamily="18" charset="0"/>
                        </a:rPr>
                        <m:t>0⋅</m:t>
                      </m:r>
                      <m:func>
                        <m:func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de-AT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2D21A8-D251-D0A7-BBBB-3A91FC204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184" y="2168638"/>
                <a:ext cx="5027815" cy="2527359"/>
              </a:xfrm>
              <a:prstGeom prst="rect">
                <a:avLst/>
              </a:prstGeom>
              <a:blipFill>
                <a:blip r:embed="rId4"/>
                <a:stretch>
                  <a:fillRect t="-2657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CEB04A3-8A0E-E6C6-8442-4BDFD20E5B30}"/>
              </a:ext>
            </a:extLst>
          </p:cNvPr>
          <p:cNvSpPr/>
          <p:nvPr/>
        </p:nvSpPr>
        <p:spPr>
          <a:xfrm>
            <a:off x="7035553" y="2168638"/>
            <a:ext cx="128631" cy="237796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9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Power Spectrum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12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2D3-BFFF-4EF6-AF6D-2898B20CB542}" type="datetime1">
              <a:rPr lang="en-US" smtClean="0"/>
              <a:t>10/21/2024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D0B1A-E7DE-A02D-A201-CC6A8EB07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t="1980" r="7447"/>
          <a:stretch/>
        </p:blipFill>
        <p:spPr>
          <a:xfrm>
            <a:off x="112295" y="1526143"/>
            <a:ext cx="5225275" cy="4344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BF4822-F3A9-35F9-76B3-BFF8FA74FD4F}"/>
                  </a:ext>
                </a:extLst>
              </p:cNvPr>
              <p:cNvSpPr txBox="1"/>
              <p:nvPr/>
            </p:nvSpPr>
            <p:spPr>
              <a:xfrm>
                <a:off x="5594837" y="2264820"/>
                <a:ext cx="6484868" cy="297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The </a:t>
                </a:r>
                <a:r>
                  <a:rPr lang="en-US" sz="1700" b="1" dirty="0">
                    <a:latin typeface="Times New Roman" panose="02020603050405020304" pitchFamily="18" charset="0"/>
                  </a:rPr>
                  <a:t>scatter plot </a:t>
                </a:r>
                <a:r>
                  <a:rPr lang="en-US" sz="1700" dirty="0">
                    <a:latin typeface="Times New Roman" panose="02020603050405020304" pitchFamily="18" charset="0"/>
                  </a:rPr>
                  <a:t>shows the maximum value of power and its corresponding frequency from the power spectrum analysis.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A signal with very high peak power at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700" b="1" i="1" dirty="0">
                        <a:latin typeface="Cambria Math" panose="02040503050406030204" pitchFamily="18" charset="0"/>
                      </a:rPr>
                      <m:t>𝟐𝟕</m:t>
                    </m:r>
                    <m:r>
                      <a:rPr lang="en-US" sz="1700" b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b="1" i="1" dirty="0">
                        <a:latin typeface="Cambria Math" panose="02040503050406030204" pitchFamily="18" charset="0"/>
                      </a:rPr>
                      <m:t>𝟓𝐇𝐳</m:t>
                    </m:r>
                  </m:oMath>
                </a14:m>
                <a:r>
                  <a:rPr lang="en-US" sz="1700" b="1" dirty="0">
                    <a:latin typeface="Times New Roman" panose="02020603050405020304" pitchFamily="18" charset="0"/>
                  </a:rPr>
                  <a:t> </a:t>
                </a:r>
                <a:r>
                  <a:rPr lang="en-US" sz="1700" dirty="0">
                    <a:latin typeface="Times New Roman" panose="02020603050405020304" pitchFamily="18" charset="0"/>
                  </a:rPr>
                  <a:t>appears in unbalanced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Clear distinction between the unbalanced modes and ON and OFF modes.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A distinction between the LOW and HIGH unbalanced modes can be challenging since the peak powers are close to each other.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A distinction can be made between the Normally ON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(−10 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700">
                        <a:latin typeface="Cambria Math" panose="02040503050406030204" pitchFamily="18" charset="0"/>
                      </a:rPr>
                      <m:t>≤−5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</a:rPr>
                  <a:t> and OFF modes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700">
                        <a:latin typeface="Cambria Math" panose="02040503050406030204" pitchFamily="18" charset="0"/>
                      </a:rPr>
                      <m:t>≤−10 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</a:rPr>
                  <a:t>. </a:t>
                </a:r>
                <a:r>
                  <a:rPr lang="en-US" sz="1700" b="1" dirty="0">
                    <a:latin typeface="Times New Roman" panose="02020603050405020304" pitchFamily="18" charset="0"/>
                  </a:rPr>
                  <a:t>Measurements needed to confirm.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BF4822-F3A9-35F9-76B3-BFF8FA74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37" y="2264820"/>
                <a:ext cx="6484868" cy="2970044"/>
              </a:xfrm>
              <a:prstGeom prst="rect">
                <a:avLst/>
              </a:prstGeom>
              <a:blipFill>
                <a:blip r:embed="rId4"/>
                <a:stretch>
                  <a:fillRect l="-470" t="-616" r="-470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57037E88-3F55-30C8-D890-C8C9A707BBEF}"/>
              </a:ext>
            </a:extLst>
          </p:cNvPr>
          <p:cNvSpPr/>
          <p:nvPr/>
        </p:nvSpPr>
        <p:spPr>
          <a:xfrm>
            <a:off x="5337570" y="2321068"/>
            <a:ext cx="257267" cy="28575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Total Harmonic Distortion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13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2D3-BFFF-4EF6-AF6D-2898B20CB542}" type="datetime1">
              <a:rPr lang="en-US" smtClean="0"/>
              <a:t>10/21/2024</a:t>
            </a:fld>
            <a:endParaRPr lang="en-US"/>
          </a:p>
        </p:txBody>
      </p:sp>
      <p:pic>
        <p:nvPicPr>
          <p:cNvPr id="2" name="Picture 1" descr="A close-up of several graphs&#10;&#10;Description automatically generated">
            <a:extLst>
              <a:ext uri="{FF2B5EF4-FFF2-40B4-BE49-F238E27FC236}">
                <a16:creationId xmlns:a16="http://schemas.microsoft.com/office/drawing/2014/main" id="{54DC203D-8298-32C4-F4BF-5752E2D09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2981" r="6847" b="5608"/>
          <a:stretch/>
        </p:blipFill>
        <p:spPr>
          <a:xfrm>
            <a:off x="67246" y="1506821"/>
            <a:ext cx="6313706" cy="4232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5F880-2710-AD01-D32D-9EDD10E8B190}"/>
                  </a:ext>
                </a:extLst>
              </p:cNvPr>
              <p:cNvSpPr txBox="1"/>
              <p:nvPr/>
            </p:nvSpPr>
            <p:spPr>
              <a:xfrm>
                <a:off x="6529159" y="1720052"/>
                <a:ext cx="5595595" cy="417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b="1" dirty="0">
                    <a:latin typeface="Times New Roman" panose="02020603050405020304" pitchFamily="18" charset="0"/>
                  </a:rPr>
                  <a:t>THD</a:t>
                </a:r>
                <a:r>
                  <a:rPr lang="en-US" sz="1700" dirty="0">
                    <a:latin typeface="Times New Roman" panose="02020603050405020304" pitchFamily="18" charset="0"/>
                  </a:rPr>
                  <a:t> shows the ratio of all the power of harmonic frequencies, to the power of the fundamental frequency: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7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7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7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7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7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7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70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>
                          <a:latin typeface="Cambria Math" panose="02040503050406030204" pitchFamily="18" charset="0"/>
                        </a:rPr>
                        <m:t>𝑇𝐻𝐷</m:t>
                      </m:r>
                      <m:r>
                        <a:rPr lang="en-US" sz="1700">
                          <a:latin typeface="Cambria Math" panose="02040503050406030204" pitchFamily="18" charset="0"/>
                        </a:rPr>
                        <m:t>=20∗</m:t>
                      </m:r>
                      <m:func>
                        <m:func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rad>
                            </m:num>
                            <m:den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The value of THD itself </a:t>
                </a:r>
                <a:r>
                  <a:rPr lang="en-US" sz="1700" b="1" dirty="0">
                    <a:latin typeface="Times New Roman" panose="02020603050405020304" pitchFamily="18" charset="0"/>
                  </a:rPr>
                  <a:t>cannot be used as feature</a:t>
                </a:r>
                <a:r>
                  <a:rPr lang="en-US" sz="1700" dirty="0">
                    <a:latin typeface="Times New Roman" panose="02020603050405020304" pitchFamily="18" charset="0"/>
                  </a:rPr>
                  <a:t>. In many cases, the harmonics are not found due to noisiness, which results in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</a:rPr>
                      <m:t>THD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>
                          <a:latin typeface="Cambria Math" panose="02040503050406030204" pitchFamily="18" charset="0"/>
                        </a:rPr>
                        <m:t>20∗</m:t>
                      </m:r>
                      <m:func>
                        <m:func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7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70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But, the algorithm recognizes the fundamental frequency and the total power of fundamental and harmonics which can be used as a feature.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5F880-2710-AD01-D32D-9EDD10E8B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59" y="1720052"/>
                <a:ext cx="5595595" cy="4174797"/>
              </a:xfrm>
              <a:prstGeom prst="rect">
                <a:avLst/>
              </a:prstGeom>
              <a:blipFill>
                <a:blip r:embed="rId4"/>
                <a:stretch>
                  <a:fillRect l="-545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C104DCA-22D2-1CF4-F758-F2434401C5FC}"/>
              </a:ext>
            </a:extLst>
          </p:cNvPr>
          <p:cNvSpPr/>
          <p:nvPr/>
        </p:nvSpPr>
        <p:spPr>
          <a:xfrm>
            <a:off x="6290532" y="1720052"/>
            <a:ext cx="257267" cy="380617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Total Harmonic Distortion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14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2D3-BFFF-4EF6-AF6D-2898B20CB542}" type="datetime1">
              <a:rPr lang="en-US" smtClean="0"/>
              <a:t>10/21/2024</a:t>
            </a:fld>
            <a:endParaRPr lang="en-US"/>
          </a:p>
        </p:txBody>
      </p:sp>
      <p:pic>
        <p:nvPicPr>
          <p:cNvPr id="2" name="Picture 1" descr="A graph of frequency and frequency&#10;&#10;Description automatically generated with medium confidence">
            <a:extLst>
              <a:ext uri="{FF2B5EF4-FFF2-40B4-BE49-F238E27FC236}">
                <a16:creationId xmlns:a16="http://schemas.microsoft.com/office/drawing/2014/main" id="{8E45069B-CBF2-D403-27D6-4FB4332A9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1035" r="7070"/>
          <a:stretch/>
        </p:blipFill>
        <p:spPr>
          <a:xfrm>
            <a:off x="144379" y="1643590"/>
            <a:ext cx="4732422" cy="3959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20D55C-4DA8-7C4A-981B-3CFE9FE208F8}"/>
                  </a:ext>
                </a:extLst>
              </p:cNvPr>
              <p:cNvSpPr txBox="1"/>
              <p:nvPr/>
            </p:nvSpPr>
            <p:spPr>
              <a:xfrm>
                <a:off x="5075161" y="1789785"/>
                <a:ext cx="6735919" cy="3682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b="1" dirty="0">
                    <a:latin typeface="Times New Roman" panose="02020603050405020304" pitchFamily="18" charset="0"/>
                  </a:rPr>
                  <a:t>Total Power of Fundamental and Harmonic Frequencies </a:t>
                </a:r>
                <a:r>
                  <a:rPr lang="en-US" sz="1700" dirty="0">
                    <a:latin typeface="Times New Roman" panose="02020603050405020304" pitchFamily="18" charset="0"/>
                  </a:rPr>
                  <a:t>is calculated: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>
                          <a:latin typeface="Cambria Math" panose="02040503050406030204" pitchFamily="18" charset="0"/>
                        </a:rPr>
                        <m:t>h𝑎𝑟𝑚𝑃𝑜𝑤</m:t>
                      </m:r>
                      <m:r>
                        <a:rPr lang="en-US" sz="17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The 4 known modes can be identified.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Fundamental frequency of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700" b="1" i="1" dirty="0">
                        <a:latin typeface="Cambria Math" panose="02040503050406030204" pitchFamily="18" charset="0"/>
                      </a:rPr>
                      <m:t>𝟐𝟕</m:t>
                    </m:r>
                    <m:r>
                      <a:rPr lang="en-US" sz="1700" b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b="1" i="1" dirty="0">
                        <a:latin typeface="Cambria Math" panose="02040503050406030204" pitchFamily="18" charset="0"/>
                      </a:rPr>
                      <m:t>𝟓𝐇𝐳</m:t>
                    </m:r>
                  </m:oMath>
                </a14:m>
                <a:r>
                  <a:rPr lang="en-US" sz="1700" b="1" dirty="0">
                    <a:latin typeface="Times New Roman" panose="02020603050405020304" pitchFamily="18" charset="0"/>
                  </a:rPr>
                  <a:t> </a:t>
                </a:r>
                <a:r>
                  <a:rPr lang="en-US" sz="1700" dirty="0">
                    <a:latin typeface="Times New Roman" panose="02020603050405020304" pitchFamily="18" charset="0"/>
                  </a:rPr>
                  <a:t>is identified in unbalanced modes.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Further, modes fall within distinct ranges of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h𝑎𝑟𝑚𝑃𝑜𝑤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</a:rPr>
                  <a:t>. </a:t>
                </a:r>
                <a:r>
                  <a:rPr lang="en-US" sz="1700" b="1" dirty="0">
                    <a:latin typeface="Times New Roman" panose="02020603050405020304" pitchFamily="18" charset="0"/>
                  </a:rPr>
                  <a:t>It needs to be confirmed with measurements.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b="1" dirty="0">
                    <a:latin typeface="Times New Roman" panose="02020603050405020304" pitchFamily="18" charset="0"/>
                  </a:rPr>
                  <a:t>Disadvantages</a:t>
                </a:r>
                <a:r>
                  <a:rPr lang="en-US" sz="1700" dirty="0">
                    <a:latin typeface="Times New Roman" panose="02020603050405020304" pitchFamily="18" charset="0"/>
                  </a:rPr>
                  <a:t>:</a:t>
                </a:r>
              </a:p>
              <a:p>
                <a:pPr marL="631825" indent="-29210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Prone to outliers due to sudden due to spikes in the signal</a:t>
                </a:r>
              </a:p>
              <a:p>
                <a:pPr marL="631825" indent="-29210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Filtering or denoising required. Risks losing valuable frequency information for analysis.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20D55C-4DA8-7C4A-981B-3CFE9FE20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61" y="1789785"/>
                <a:ext cx="6735919" cy="3682098"/>
              </a:xfrm>
              <a:prstGeom prst="rect">
                <a:avLst/>
              </a:prstGeom>
              <a:blipFill>
                <a:blip r:embed="rId4"/>
                <a:stretch>
                  <a:fillRect l="-452" t="-497" b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0A9EE1C7-F868-751D-4210-AFD76781DFA4}"/>
              </a:ext>
            </a:extLst>
          </p:cNvPr>
          <p:cNvSpPr/>
          <p:nvPr/>
        </p:nvSpPr>
        <p:spPr>
          <a:xfrm>
            <a:off x="4897363" y="1774395"/>
            <a:ext cx="126999" cy="36974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Signal-to-noise ratio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15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2D3-BFFF-4EF6-AF6D-2898B20CB542}" type="datetime1">
              <a:rPr lang="en-US" smtClean="0"/>
              <a:t>10/21/2024</a:t>
            </a:fld>
            <a:endParaRPr lang="en-US"/>
          </a:p>
        </p:txBody>
      </p:sp>
      <p:pic>
        <p:nvPicPr>
          <p:cNvPr id="2" name="Picture 1" descr="A diagram of a distribution of signal to noise&#10;&#10;Description automatically generated">
            <a:extLst>
              <a:ext uri="{FF2B5EF4-FFF2-40B4-BE49-F238E27FC236}">
                <a16:creationId xmlns:a16="http://schemas.microsoft.com/office/drawing/2014/main" id="{DFBB157E-EFCF-3464-9988-A8351FA50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1617" r="5838" b="5071"/>
          <a:stretch/>
        </p:blipFill>
        <p:spPr>
          <a:xfrm>
            <a:off x="121652" y="1331495"/>
            <a:ext cx="5751322" cy="4571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46EDC-F4D5-82FD-8F56-4430A8F3FD37}"/>
                  </a:ext>
                </a:extLst>
              </p:cNvPr>
              <p:cNvSpPr txBox="1"/>
              <p:nvPr/>
            </p:nvSpPr>
            <p:spPr>
              <a:xfrm>
                <a:off x="6096000" y="2194623"/>
                <a:ext cx="5974348" cy="2207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The ratio of the average power of the signal to the average power of the noise: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17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𝑠𝑖𝑔𝑛𝑎𝑙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700">
                                  <a:latin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b="1" dirty="0">
                    <a:latin typeface="Times New Roman" panose="02020603050405020304" pitchFamily="18" charset="0"/>
                  </a:rPr>
                  <a:t>Clear distinction </a:t>
                </a:r>
                <a:r>
                  <a:rPr lang="en-US" sz="1700" dirty="0">
                    <a:latin typeface="Times New Roman" panose="02020603050405020304" pitchFamily="18" charset="0"/>
                  </a:rPr>
                  <a:t>between unbalanced operations and the rest.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b="1" dirty="0">
                    <a:latin typeface="Times New Roman" panose="02020603050405020304" pitchFamily="18" charset="0"/>
                  </a:rPr>
                  <a:t>Little distinction </a:t>
                </a:r>
                <a:r>
                  <a:rPr lang="en-US" sz="1700" dirty="0">
                    <a:latin typeface="Times New Roman" panose="02020603050405020304" pitchFamily="18" charset="0"/>
                  </a:rPr>
                  <a:t>between Normally ON and OFF.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latin typeface="Times New Roman" panose="02020603050405020304" pitchFamily="18" charset="0"/>
                  </a:rPr>
                  <a:t>Possible distinction between Unbalanced LOW and HIGH modes if outliers eliminated.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46EDC-F4D5-82FD-8F56-4430A8F3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94623"/>
                <a:ext cx="5974348" cy="2207143"/>
              </a:xfrm>
              <a:prstGeom prst="rect">
                <a:avLst/>
              </a:prstGeom>
              <a:blipFill>
                <a:blip r:embed="rId4"/>
                <a:stretch>
                  <a:fillRect l="-510" t="-552" b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C3B14586-35AC-6F05-E41A-A64D0578B8F2}"/>
              </a:ext>
            </a:extLst>
          </p:cNvPr>
          <p:cNvSpPr/>
          <p:nvPr/>
        </p:nvSpPr>
        <p:spPr>
          <a:xfrm>
            <a:off x="5789560" y="2194623"/>
            <a:ext cx="306440" cy="22071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Peak-to-peak and RMS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16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2D3-BFFF-4EF6-AF6D-2898B20CB542}" type="datetime1">
              <a:rPr lang="en-US" smtClean="0"/>
              <a:t>10/21/2024</a:t>
            </a:fld>
            <a:endParaRPr lang="en-US"/>
          </a:p>
        </p:txBody>
      </p:sp>
      <p:pic>
        <p:nvPicPr>
          <p:cNvPr id="2" name="Picture 1" descr="A chart with blue and white squares&#10;&#10;Description automatically generated">
            <a:extLst>
              <a:ext uri="{FF2B5EF4-FFF2-40B4-BE49-F238E27FC236}">
                <a16:creationId xmlns:a16="http://schemas.microsoft.com/office/drawing/2014/main" id="{0F3B17BA-609F-7E2D-4D51-30D78A7B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" t="1887" r="7517" b="5606"/>
          <a:stretch/>
        </p:blipFill>
        <p:spPr>
          <a:xfrm>
            <a:off x="124326" y="1141547"/>
            <a:ext cx="4700833" cy="3832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9B984-C150-AA8A-0A7C-0F1D88B1A995}"/>
              </a:ext>
            </a:extLst>
          </p:cNvPr>
          <p:cNvSpPr txBox="1"/>
          <p:nvPr/>
        </p:nvSpPr>
        <p:spPr>
          <a:xfrm flipH="1">
            <a:off x="374328" y="5076487"/>
            <a:ext cx="47008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Distinction</a:t>
            </a:r>
            <a:r>
              <a:rPr lang="en-US" sz="1700" dirty="0">
                <a:latin typeface="Times New Roman" panose="02020603050405020304" pitchFamily="18" charset="0"/>
              </a:rPr>
              <a:t> possible between unbalanced, ON and OFF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Possible </a:t>
            </a:r>
            <a:r>
              <a:rPr lang="en-US" sz="1700" b="1" dirty="0">
                <a:latin typeface="Times New Roman" panose="02020603050405020304" pitchFamily="18" charset="0"/>
              </a:rPr>
              <a:t>confusion</a:t>
            </a:r>
            <a:r>
              <a:rPr lang="en-US" sz="1700" dirty="0">
                <a:latin typeface="Times New Roman" panose="02020603050405020304" pitchFamily="18" charset="0"/>
              </a:rPr>
              <a:t> between Unbalance LOW and HIGH</a:t>
            </a:r>
          </a:p>
        </p:txBody>
      </p:sp>
      <p:pic>
        <p:nvPicPr>
          <p:cNvPr id="4" name="Picture 3" descr="A diagram of a distribution of signals&#10;&#10;Description automatically generated">
            <a:extLst>
              <a:ext uri="{FF2B5EF4-FFF2-40B4-BE49-F238E27FC236}">
                <a16:creationId xmlns:a16="http://schemas.microsoft.com/office/drawing/2014/main" id="{84AAD060-3E63-C7E2-341C-8E428D188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3183" r="9179" b="5098"/>
          <a:stretch/>
        </p:blipFill>
        <p:spPr>
          <a:xfrm>
            <a:off x="6187264" y="1141547"/>
            <a:ext cx="4846672" cy="3892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DCADE-4C59-B44A-72DC-CD36072EBD55}"/>
              </a:ext>
            </a:extLst>
          </p:cNvPr>
          <p:cNvSpPr txBox="1"/>
          <p:nvPr/>
        </p:nvSpPr>
        <p:spPr>
          <a:xfrm>
            <a:off x="6385183" y="5207291"/>
            <a:ext cx="44508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Distinction</a:t>
            </a:r>
            <a:r>
              <a:rPr lang="en-US" sz="1700" dirty="0">
                <a:latin typeface="Times New Roman" panose="02020603050405020304" pitchFamily="18" charset="0"/>
              </a:rPr>
              <a:t> between the 4 modes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Possible distinction </a:t>
            </a:r>
            <a:r>
              <a:rPr lang="en-US" sz="1700" dirty="0">
                <a:latin typeface="Times New Roman" panose="02020603050405020304" pitchFamily="18" charset="0"/>
              </a:rPr>
              <a:t>between Unbalanced LOW and HIGH modes if outliers are eliminated.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7E250DD-5862-C9F1-7601-43D8E535B1A6}"/>
              </a:ext>
            </a:extLst>
          </p:cNvPr>
          <p:cNvSpPr/>
          <p:nvPr/>
        </p:nvSpPr>
        <p:spPr>
          <a:xfrm rot="5400000">
            <a:off x="2492004" y="2817721"/>
            <a:ext cx="215481" cy="44508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8B2E88E-99C7-A270-45FA-9A25693B573E}"/>
              </a:ext>
            </a:extLst>
          </p:cNvPr>
          <p:cNvSpPr/>
          <p:nvPr/>
        </p:nvSpPr>
        <p:spPr>
          <a:xfrm rot="5400000">
            <a:off x="8434893" y="2963260"/>
            <a:ext cx="215480" cy="43149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4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Classification Methods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17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EE4D-A614-47EB-BE1E-C32E1CDFDE85}" type="datetime1">
              <a:rPr lang="en-US" smtClean="0"/>
              <a:t>10/21/2024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F15A4-BCAF-628A-B380-E3B2EC04CB7D}"/>
              </a:ext>
            </a:extLst>
          </p:cNvPr>
          <p:cNvSpPr txBox="1"/>
          <p:nvPr/>
        </p:nvSpPr>
        <p:spPr>
          <a:xfrm>
            <a:off x="838200" y="2734813"/>
            <a:ext cx="3953355" cy="200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K-Fold Cross Validation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K-NN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SVM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Tree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Linear Regression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Neural Network</a:t>
            </a:r>
          </a:p>
        </p:txBody>
      </p:sp>
      <p:pic>
        <p:nvPicPr>
          <p:cNvPr id="13" name="Picture 12" descr="Classification in machine learning">
            <a:extLst>
              <a:ext uri="{FF2B5EF4-FFF2-40B4-BE49-F238E27FC236}">
                <a16:creationId xmlns:a16="http://schemas.microsoft.com/office/drawing/2014/main" id="{59F7BFB8-6142-7A90-5D45-C62CEB1C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74" y="1360650"/>
            <a:ext cx="6352673" cy="475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3AED634B-5EF1-9CFB-469D-986B1F5AF152}"/>
              </a:ext>
            </a:extLst>
          </p:cNvPr>
          <p:cNvSpPr/>
          <p:nvPr/>
        </p:nvSpPr>
        <p:spPr>
          <a:xfrm>
            <a:off x="684979" y="2734813"/>
            <a:ext cx="309631" cy="18532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K</a:t>
            </a:r>
            <a:r>
              <a:rPr lang="en-GB" sz="2000" b="1" i="1" dirty="0"/>
              <a:t>-</a:t>
            </a:r>
            <a:r>
              <a:rPr lang="en-US" sz="2000" b="1" i="1" dirty="0"/>
              <a:t>Fold Cross Validation </a:t>
            </a:r>
          </a:p>
          <a:p>
            <a:endParaRPr lang="en-US" sz="2000" b="1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18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C780-2E28-4924-B55B-1936D83C3260}" type="datetime1">
              <a:rPr lang="en-US" smtClean="0"/>
              <a:t>10/21/2024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ECCDB4-84B1-DCDF-F1BA-65EC80B9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0" y="1335900"/>
            <a:ext cx="7076256" cy="488225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E099271-3B76-150B-F6BF-D372C0D7A2CB}"/>
              </a:ext>
            </a:extLst>
          </p:cNvPr>
          <p:cNvGrpSpPr/>
          <p:nvPr/>
        </p:nvGrpSpPr>
        <p:grpSpPr>
          <a:xfrm>
            <a:off x="7408879" y="3226261"/>
            <a:ext cx="4530141" cy="976882"/>
            <a:chOff x="1361006" y="2203452"/>
            <a:chExt cx="3944921" cy="9768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1142B6-834A-100D-180D-165DF5BCCC39}"/>
                </a:ext>
              </a:extLst>
            </p:cNvPr>
            <p:cNvSpPr txBox="1"/>
            <p:nvPr/>
          </p:nvSpPr>
          <p:spPr>
            <a:xfrm>
              <a:off x="1439325" y="2227766"/>
              <a:ext cx="3866602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700" dirty="0">
                  <a:latin typeface="Times New Roman" panose="02020603050405020304" pitchFamily="18" charset="0"/>
                </a:rPr>
                <a:t>Technique for splitting the data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700" dirty="0">
                  <a:latin typeface="Times New Roman" panose="02020603050405020304" pitchFamily="18" charset="0"/>
                </a:rPr>
                <a:t>Model selection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700" dirty="0">
                  <a:latin typeface="Times New Roman" panose="02020603050405020304" pitchFamily="18" charset="0"/>
                </a:rPr>
                <a:t>Parameter optimization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1B4734E-C95D-E204-D39A-6F8F527B6D45}"/>
                </a:ext>
              </a:extLst>
            </p:cNvPr>
            <p:cNvSpPr/>
            <p:nvPr/>
          </p:nvSpPr>
          <p:spPr>
            <a:xfrm>
              <a:off x="1361006" y="2203452"/>
              <a:ext cx="78319" cy="95256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919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Classification Methods Comparison</a:t>
            </a:r>
            <a:endParaRPr lang="en-US" sz="2000" b="1" i="1" dirty="0"/>
          </a:p>
          <a:p>
            <a:endParaRPr lang="en-US" sz="2000" b="1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19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8442-EBF2-49E3-B935-9569F0062F2D}" type="datetime1">
              <a:rPr lang="en-US" smtClean="0"/>
              <a:t>10/21/2024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B9615-FFA7-E281-B39E-F259220C2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197704"/>
            <a:ext cx="8610600" cy="50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4" y="489818"/>
            <a:ext cx="465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Machine Learning Workflow and Features </a:t>
            </a:r>
          </a:p>
        </p:txBody>
      </p:sp>
      <p:pic>
        <p:nvPicPr>
          <p:cNvPr id="7" name="Picture 6" descr="A diagram of a process">
            <a:extLst>
              <a:ext uri="{FF2B5EF4-FFF2-40B4-BE49-F238E27FC236}">
                <a16:creationId xmlns:a16="http://schemas.microsoft.com/office/drawing/2014/main" id="{5B6A740A-86CE-03F2-5905-21D49121D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t="3775" r="6684" b="3170"/>
          <a:stretch/>
        </p:blipFill>
        <p:spPr>
          <a:xfrm>
            <a:off x="722214" y="1141818"/>
            <a:ext cx="3743918" cy="426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76F764-F42E-8B5A-816D-880BD8C8D5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49" t="3772" r="2749" b="18128"/>
          <a:stretch/>
        </p:blipFill>
        <p:spPr>
          <a:xfrm>
            <a:off x="5649791" y="1239698"/>
            <a:ext cx="5041630" cy="4166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4697C0-CBDE-D56C-BAFC-2AF993C06B50}"/>
              </a:ext>
            </a:extLst>
          </p:cNvPr>
          <p:cNvSpPr txBox="1"/>
          <p:nvPr/>
        </p:nvSpPr>
        <p:spPr>
          <a:xfrm>
            <a:off x="811771" y="5610504"/>
            <a:ext cx="113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All condition indicators are features, but not all features are condition indicators.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2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26E0827-0E62-DB72-85E4-A5793AFB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5B4-6D8B-44CC-AB28-85BEFBD916B9}" type="datetime1">
              <a:rPr lang="en-US" smtClean="0"/>
              <a:t>10/21/2024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4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K-NN Classifier </a:t>
            </a:r>
          </a:p>
          <a:p>
            <a:endParaRPr lang="en-US" sz="2000" b="1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20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02F-02E4-40C6-80F3-F1814AC27372}" type="datetime1">
              <a:rPr lang="en-US" smtClean="0"/>
              <a:t>10/21/2024</a:t>
            </a:fld>
            <a:endParaRPr lang="en-US"/>
          </a:p>
        </p:txBody>
      </p:sp>
      <p:pic>
        <p:nvPicPr>
          <p:cNvPr id="4" name="Picture 2" descr="Example on KNN classifier | Download Scientific Diagram">
            <a:extLst>
              <a:ext uri="{FF2B5EF4-FFF2-40B4-BE49-F238E27FC236}">
                <a16:creationId xmlns:a16="http://schemas.microsoft.com/office/drawing/2014/main" id="{8B71DB17-25FC-7F27-4995-080FEC72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8" y="1133536"/>
            <a:ext cx="6162269" cy="50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D4A9A-6F49-4D11-A56A-F33A8C83F7B4}"/>
              </a:ext>
            </a:extLst>
          </p:cNvPr>
          <p:cNvSpPr txBox="1"/>
          <p:nvPr/>
        </p:nvSpPr>
        <p:spPr>
          <a:xfrm>
            <a:off x="6444503" y="2986287"/>
            <a:ext cx="5631439" cy="9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latin typeface="Times New Roman" panose="02020603050405020304" pitchFamily="18" charset="0"/>
              </a:rPr>
              <a:t>Computes distance to each point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latin typeface="Times New Roman" panose="02020603050405020304" pitchFamily="18" charset="0"/>
              </a:rPr>
              <a:t>Majority vote for classification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latin typeface="Times New Roman" panose="02020603050405020304" pitchFamily="18" charset="0"/>
              </a:rPr>
              <a:t>K parameter optimization -&gt;Cross Validation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B9CC3D5-3E56-87AE-19CA-8AEF7D5B47C7}"/>
              </a:ext>
            </a:extLst>
          </p:cNvPr>
          <p:cNvSpPr/>
          <p:nvPr/>
        </p:nvSpPr>
        <p:spPr>
          <a:xfrm>
            <a:off x="6278327" y="2986287"/>
            <a:ext cx="166176" cy="885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/>
              <a:t>Next Steps</a:t>
            </a:r>
            <a:endParaRPr lang="en-US" sz="2000" b="1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21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77FF-6A4D-440E-BEF1-9657ED54EBAC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76D6-F7E7-72F4-8B99-8A7141AC8643}"/>
              </a:ext>
            </a:extLst>
          </p:cNvPr>
          <p:cNvSpPr txBox="1">
            <a:spLocks/>
          </p:cNvSpPr>
          <p:nvPr/>
        </p:nvSpPr>
        <p:spPr>
          <a:xfrm>
            <a:off x="458202" y="1735388"/>
            <a:ext cx="11275595" cy="3965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fontAlgn="auto">
              <a:spcBef>
                <a:spcPts val="1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3600" dirty="0">
                <a:latin typeface="Times New Roman" panose="02020603050405020304" pitchFamily="18" charset="0"/>
              </a:rPr>
              <a:t>Organisation of measurement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3600" dirty="0">
                <a:latin typeface="Times New Roman" panose="02020603050405020304" pitchFamily="18" charset="0"/>
              </a:rPr>
              <a:t>Extraction of features </a:t>
            </a:r>
            <a:r>
              <a:rPr lang="en-GB" sz="3600">
                <a:latin typeface="Times New Roman" panose="02020603050405020304" pitchFamily="18" charset="0"/>
              </a:rPr>
              <a:t>(Time &amp; Frequency</a:t>
            </a:r>
            <a:r>
              <a:rPr lang="en-GB" sz="3600" dirty="0">
                <a:latin typeface="Times New Roman" panose="02020603050405020304" pitchFamily="18" charset="0"/>
              </a:rPr>
              <a:t>)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3600" dirty="0">
                <a:latin typeface="Times New Roman" panose="02020603050405020304" pitchFamily="18" charset="0"/>
              </a:rPr>
              <a:t>Training and comparison of models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3600" dirty="0">
                <a:latin typeface="Times New Roman" panose="02020603050405020304" pitchFamily="18" charset="0"/>
              </a:rPr>
              <a:t>Optimisation of the chosen model parameters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3600" dirty="0">
                <a:latin typeface="Times New Roman" panose="02020603050405020304" pitchFamily="18" charset="0"/>
              </a:rPr>
              <a:t>Extraction of the model to Simulink block</a:t>
            </a:r>
          </a:p>
          <a:p>
            <a:pPr marL="285750" marR="0" lvl="0" indent="-285750" fontAlgn="auto">
              <a:spcBef>
                <a:spcPts val="1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3600" dirty="0">
                <a:latin typeface="Times New Roman" panose="02020603050405020304" pitchFamily="18" charset="0"/>
              </a:rPr>
              <a:t>Test running measurement </a:t>
            </a:r>
          </a:p>
        </p:txBody>
      </p:sp>
    </p:spTree>
    <p:extLst>
      <p:ext uri="{BB962C8B-B14F-4D97-AF65-F5344CB8AC3E}">
        <p14:creationId xmlns:p14="http://schemas.microsoft.com/office/powerpoint/2010/main" val="275054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762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Feature Ranking Methods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 descr="A screenshot of a computer program">
            <a:extLst>
              <a:ext uri="{FF2B5EF4-FFF2-40B4-BE49-F238E27FC236}">
                <a16:creationId xmlns:a16="http://schemas.microsoft.com/office/drawing/2014/main" id="{79254069-28E8-E1F3-4987-316C9CC8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7" y="1413611"/>
            <a:ext cx="3967300" cy="1491705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3D3BC8D4-2255-5CD7-92F1-209415AA43F2}"/>
              </a:ext>
            </a:extLst>
          </p:cNvPr>
          <p:cNvSpPr/>
          <p:nvPr/>
        </p:nvSpPr>
        <p:spPr>
          <a:xfrm>
            <a:off x="4315325" y="1719354"/>
            <a:ext cx="142375" cy="8340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F9C81-341D-E8EB-213A-A806EC09785C}"/>
              </a:ext>
            </a:extLst>
          </p:cNvPr>
          <p:cNvSpPr txBox="1"/>
          <p:nvPr/>
        </p:nvSpPr>
        <p:spPr>
          <a:xfrm>
            <a:off x="3962401" y="1676244"/>
            <a:ext cx="7391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Supervised Ranking</a:t>
            </a:r>
            <a:r>
              <a:rPr lang="en-US" sz="1700" dirty="0">
                <a:latin typeface="Times New Roman" panose="02020603050405020304" pitchFamily="18" charset="0"/>
              </a:rPr>
              <a:t>: (Labeled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Unsupervised Ranking</a:t>
            </a:r>
            <a:r>
              <a:rPr lang="en-US" sz="1700" dirty="0">
                <a:latin typeface="Times New Roman" panose="02020603050405020304" pitchFamily="18" charset="0"/>
              </a:rPr>
              <a:t>: (Unlabeled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Prognostic (Predictive) Ranking</a:t>
            </a:r>
            <a:r>
              <a:rPr lang="en-US" sz="1700" dirty="0">
                <a:latin typeface="Times New Roman" panose="02020603050405020304" pitchFamily="18" charset="0"/>
              </a:rPr>
              <a:t>: (RUL)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094CB-2F57-90D9-B427-C694C6EB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2" t="29514" r="2369" b="3823"/>
          <a:stretch/>
        </p:blipFill>
        <p:spPr>
          <a:xfrm>
            <a:off x="187606" y="3429000"/>
            <a:ext cx="6036717" cy="2097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859A1-5DB5-4F16-F6CD-0CADAF0D38D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9579"/>
          <a:stretch/>
        </p:blipFill>
        <p:spPr>
          <a:xfrm>
            <a:off x="6540374" y="2748762"/>
            <a:ext cx="4813426" cy="3500883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594D525-3D83-375B-3DD9-E3B8BB97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D14E-6C8A-446A-8DDF-1BBDEE94AE2C}" type="datetime1">
              <a:rPr lang="en-US" smtClean="0"/>
              <a:t>10/21/2024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762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Feature Ranking Methods (Supervised)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6CFEB1-AE5A-1701-60AA-EDD0D2787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" y="1397065"/>
            <a:ext cx="2283348" cy="133643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73452456-0A91-97D6-A715-6E264A50311C}"/>
              </a:ext>
            </a:extLst>
          </p:cNvPr>
          <p:cNvSpPr/>
          <p:nvPr/>
        </p:nvSpPr>
        <p:spPr>
          <a:xfrm>
            <a:off x="2368794" y="1196645"/>
            <a:ext cx="164754" cy="21563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7BC1F-EABC-8FBD-AF36-2EA696ADAEDA}"/>
              </a:ext>
            </a:extLst>
          </p:cNvPr>
          <p:cNvSpPr txBox="1"/>
          <p:nvPr/>
        </p:nvSpPr>
        <p:spPr>
          <a:xfrm>
            <a:off x="2533547" y="1105897"/>
            <a:ext cx="88984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</a:rPr>
              <a:t>One-way ANOVA</a:t>
            </a:r>
            <a:r>
              <a:rPr lang="en-US" sz="1700" dirty="0">
                <a:latin typeface="Times New Roman" panose="02020603050405020304" pitchFamily="18" charset="0"/>
              </a:rPr>
              <a:t> (</a:t>
            </a:r>
            <a:r>
              <a:rPr lang="en-US" sz="1700" b="1" dirty="0">
                <a:latin typeface="Times New Roman" panose="02020603050405020304" pitchFamily="18" charset="0"/>
              </a:rPr>
              <a:t>AN</a:t>
            </a:r>
            <a:r>
              <a:rPr lang="en-US" sz="1700" dirty="0">
                <a:latin typeface="Times New Roman" panose="02020603050405020304" pitchFamily="18" charset="0"/>
              </a:rPr>
              <a:t>alysis </a:t>
            </a:r>
            <a:r>
              <a:rPr lang="en-US" sz="1700" b="1" dirty="0">
                <a:latin typeface="Times New Roman" panose="02020603050405020304" pitchFamily="18" charset="0"/>
              </a:rPr>
              <a:t>O</a:t>
            </a:r>
            <a:r>
              <a:rPr lang="en-US" sz="1700" dirty="0">
                <a:latin typeface="Times New Roman" panose="02020603050405020304" pitchFamily="18" charset="0"/>
              </a:rPr>
              <a:t>f </a:t>
            </a:r>
            <a:r>
              <a:rPr lang="en-US" sz="1700" b="1" dirty="0">
                <a:latin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</a:rPr>
              <a:t>riance)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Compares feature means across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Fisher's F-Test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Small p-value (&lt; 0.05): Reject H₀</a:t>
            </a:r>
            <a:r>
              <a:rPr 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700" dirty="0">
                <a:latin typeface="Times New Roman" panose="02020603050405020304" pitchFamily="18" charset="0"/>
              </a:rPr>
              <a:t> feature mean differs across modes</a:t>
            </a:r>
          </a:p>
          <a:p>
            <a:r>
              <a:rPr lang="en-US" sz="1700" b="1" dirty="0">
                <a:latin typeface="Times New Roman" panose="02020603050405020304" pitchFamily="18" charset="0"/>
              </a:rPr>
              <a:t>Kruskal-Wallis</a:t>
            </a:r>
            <a:r>
              <a:rPr lang="en-US" sz="1700" dirty="0">
                <a:latin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non-parametric alternative to ANOVA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useful when data is not normally distributed.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compares </a:t>
            </a:r>
            <a:r>
              <a:rPr lang="en-US" sz="1700" b="1" dirty="0">
                <a:latin typeface="Times New Roman" panose="02020603050405020304" pitchFamily="18" charset="0"/>
              </a:rPr>
              <a:t>ranks</a:t>
            </a:r>
            <a:r>
              <a:rPr lang="en-US" sz="1700" dirty="0">
                <a:latin typeface="Times New Roman" panose="02020603050405020304" pitchFamily="18" charset="0"/>
              </a:rPr>
              <a:t> instead of mean.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8BEDF4-0D92-BF36-3034-5E92F1D3F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0" y="2341976"/>
            <a:ext cx="4555417" cy="1572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F97BFC9-ED4D-8A9C-2F8A-37D2A6CCF6B5}"/>
              </a:ext>
            </a:extLst>
          </p:cNvPr>
          <p:cNvGrpSpPr/>
          <p:nvPr/>
        </p:nvGrpSpPr>
        <p:grpSpPr>
          <a:xfrm>
            <a:off x="0" y="3434288"/>
            <a:ext cx="6946232" cy="2806091"/>
            <a:chOff x="202678" y="3705389"/>
            <a:chExt cx="6622272" cy="288186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286C7A-0D1C-5ECD-AAC1-ACC5B8A7C072}"/>
                </a:ext>
              </a:extLst>
            </p:cNvPr>
            <p:cNvGrpSpPr/>
            <p:nvPr/>
          </p:nvGrpSpPr>
          <p:grpSpPr>
            <a:xfrm>
              <a:off x="202678" y="3705389"/>
              <a:ext cx="6622272" cy="2881864"/>
              <a:chOff x="202678" y="3705389"/>
              <a:chExt cx="6622272" cy="2881864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7FB46B-CE27-291F-14DF-532403D4C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78" y="3705389"/>
                <a:ext cx="6622272" cy="2881864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66EE48-D7EF-6EB4-33A4-CB5EF6089EFC}"/>
                  </a:ext>
                </a:extLst>
              </p:cNvPr>
              <p:cNvSpPr txBox="1"/>
              <p:nvPr/>
            </p:nvSpPr>
            <p:spPr>
              <a:xfrm>
                <a:off x="925724" y="4393769"/>
                <a:ext cx="1181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Feature 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04ABE6-9AE5-939E-6120-5CEDC5B20E90}"/>
                  </a:ext>
                </a:extLst>
              </p:cNvPr>
              <p:cNvSpPr txBox="1"/>
              <p:nvPr/>
            </p:nvSpPr>
            <p:spPr>
              <a:xfrm>
                <a:off x="5328608" y="4390240"/>
                <a:ext cx="1181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Feature 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5E7C29-9C2D-214B-25D2-4CBB589F1C57}"/>
                  </a:ext>
                </a:extLst>
              </p:cNvPr>
              <p:cNvSpPr txBox="1"/>
              <p:nvPr/>
            </p:nvSpPr>
            <p:spPr>
              <a:xfrm>
                <a:off x="3127166" y="4400391"/>
                <a:ext cx="1181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Feature 2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5876A7-21D2-AB58-B0B3-3787328B2A9A}"/>
                </a:ext>
              </a:extLst>
            </p:cNvPr>
            <p:cNvSpPr txBox="1"/>
            <p:nvPr/>
          </p:nvSpPr>
          <p:spPr>
            <a:xfrm>
              <a:off x="634989" y="5456208"/>
              <a:ext cx="587300" cy="22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Mode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FACAAB-F700-C5E8-3415-1CBE7208DFFD}"/>
                </a:ext>
              </a:extLst>
            </p:cNvPr>
            <p:cNvSpPr txBox="1"/>
            <p:nvPr/>
          </p:nvSpPr>
          <p:spPr>
            <a:xfrm>
              <a:off x="897094" y="4772197"/>
              <a:ext cx="650390" cy="22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Mode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A8022F-3B06-C8B1-30C0-B6C1918B8C65}"/>
                </a:ext>
              </a:extLst>
            </p:cNvPr>
            <p:cNvSpPr txBox="1"/>
            <p:nvPr/>
          </p:nvSpPr>
          <p:spPr>
            <a:xfrm>
              <a:off x="1213034" y="5273599"/>
              <a:ext cx="668901" cy="22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Mode 3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27D46-1927-34FB-3ABE-B1EF3F40F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336" y="4319483"/>
            <a:ext cx="5038618" cy="1856189"/>
          </a:xfrm>
          <a:prstGeom prst="rect">
            <a:avLst/>
          </a:prstGeom>
        </p:spPr>
      </p:pic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CF2EA4A6-80D1-B0AC-2102-FFD61276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B6BF-DE81-4432-BEC9-22107202D4EC}" type="datetime1">
              <a:rPr lang="en-US" smtClean="0"/>
              <a:t>10/21/2024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762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Normality Test of the Raw Data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42F64A-FAA9-8799-D636-3001AE83374A}"/>
              </a:ext>
            </a:extLst>
          </p:cNvPr>
          <p:cNvGrpSpPr/>
          <p:nvPr/>
        </p:nvGrpSpPr>
        <p:grpSpPr>
          <a:xfrm>
            <a:off x="6320589" y="1226277"/>
            <a:ext cx="5430101" cy="4949933"/>
            <a:chOff x="6492156" y="1226278"/>
            <a:chExt cx="5258534" cy="4744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C747F8-6B46-047B-580F-4D7FF6F05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156" y="1226278"/>
              <a:ext cx="5258534" cy="474411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7085DC-2AF3-6554-4ED4-7502658AF529}"/>
                </a:ext>
              </a:extLst>
            </p:cNvPr>
            <p:cNvSpPr txBox="1"/>
            <p:nvPr/>
          </p:nvSpPr>
          <p:spPr>
            <a:xfrm>
              <a:off x="7876175" y="2328674"/>
              <a:ext cx="2657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i="1" dirty="0">
                  <a:solidFill>
                    <a:srgbClr val="FF0000"/>
                  </a:solidFill>
                </a:rPr>
                <a:t>Normally Distributed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13D0D7-4DD9-B261-79A0-F5A2399B6F29}"/>
              </a:ext>
            </a:extLst>
          </p:cNvPr>
          <p:cNvGrpSpPr/>
          <p:nvPr/>
        </p:nvGrpSpPr>
        <p:grpSpPr>
          <a:xfrm>
            <a:off x="441309" y="1226277"/>
            <a:ext cx="5430101" cy="4949934"/>
            <a:chOff x="651477" y="1226276"/>
            <a:chExt cx="5205346" cy="474411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86D4E2-AFA7-11B8-845E-1EE01B3E6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7" y="1226276"/>
              <a:ext cx="5205346" cy="47441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536843-A439-17C3-F7A8-8F8BB2287ED2}"/>
                </a:ext>
              </a:extLst>
            </p:cNvPr>
            <p:cNvSpPr txBox="1"/>
            <p:nvPr/>
          </p:nvSpPr>
          <p:spPr>
            <a:xfrm>
              <a:off x="1855831" y="2328672"/>
              <a:ext cx="2947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i="1" dirty="0">
                  <a:solidFill>
                    <a:srgbClr val="FF0000"/>
                  </a:solidFill>
                </a:rPr>
                <a:t>Not Normally Distributed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C5A6C3-6095-D635-9003-8CCF5DD5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6E20-7EA2-4435-9C04-07011138E47A}" type="datetime1">
              <a:rPr lang="en-US" smtClean="0"/>
              <a:t>10/21/2024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762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Feature Ranking Methods (Unsupervised &amp; Prognostic)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0BDA6E-B0EF-63BF-6E1F-DC93D2283974}"/>
              </a:ext>
            </a:extLst>
          </p:cNvPr>
          <p:cNvGrpSpPr/>
          <p:nvPr/>
        </p:nvGrpSpPr>
        <p:grpSpPr>
          <a:xfrm>
            <a:off x="106635" y="1455322"/>
            <a:ext cx="11563998" cy="1794210"/>
            <a:chOff x="106634" y="1144467"/>
            <a:chExt cx="11563998" cy="179421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D4CFB5F-A3A3-46DC-4907-E34E010A2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34" y="1243942"/>
              <a:ext cx="2895526" cy="1694735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D1623778-E617-2915-6277-B4817735F908}"/>
                </a:ext>
              </a:extLst>
            </p:cNvPr>
            <p:cNvSpPr/>
            <p:nvPr/>
          </p:nvSpPr>
          <p:spPr>
            <a:xfrm>
              <a:off x="3002160" y="1184351"/>
              <a:ext cx="254387" cy="162210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773029-0874-9B72-08E6-D993093E9BD8}"/>
                </a:ext>
              </a:extLst>
            </p:cNvPr>
            <p:cNvSpPr txBox="1"/>
            <p:nvPr/>
          </p:nvSpPr>
          <p:spPr>
            <a:xfrm>
              <a:off x="3256547" y="1144467"/>
              <a:ext cx="8414085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latin typeface="Times New Roman" panose="02020603050405020304" pitchFamily="18" charset="0"/>
                </a:rPr>
                <a:t>Laplacian Score: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Times New Roman" panose="02020603050405020304" pitchFamily="18" charset="0"/>
                </a:rPr>
                <a:t>Ranks features by how well they maintain local structure (good for clustering).  (Lower score</a:t>
              </a:r>
              <a:r>
                <a:rPr lang="en-US" sz="17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 higher rank</a:t>
              </a:r>
              <a:r>
                <a:rPr lang="en-US" sz="1700" dirty="0">
                  <a:latin typeface="Times New Roman" panose="02020603050405020304" pitchFamily="18" charset="0"/>
                </a:rPr>
                <a:t>)</a:t>
              </a:r>
            </a:p>
            <a:p>
              <a:r>
                <a:rPr lang="en-US" sz="1700" b="1" dirty="0">
                  <a:latin typeface="Times New Roman" panose="02020603050405020304" pitchFamily="18" charset="0"/>
                </a:rPr>
                <a:t>Variance:</a:t>
              </a:r>
              <a:r>
                <a:rPr lang="en-US" sz="1700" dirty="0">
                  <a:latin typeface="Times New Roman" panose="02020603050405020304" pitchFamily="18" charset="0"/>
                </a:rPr>
                <a:t>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Times New Roman" panose="02020603050405020304" pitchFamily="18" charset="0"/>
                </a:rPr>
                <a:t>Ranks features based on how much they vary (more vary </a:t>
              </a:r>
              <a:r>
                <a:rPr lang="en-US" sz="17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sz="1700" dirty="0">
                  <a:latin typeface="Times New Roman" panose="02020603050405020304" pitchFamily="18" charset="0"/>
                </a:rPr>
                <a:t> higher rank) (good for identifying features with much spread in the data).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79859-5966-8866-CC50-B377A39FDBB2}"/>
              </a:ext>
            </a:extLst>
          </p:cNvPr>
          <p:cNvGrpSpPr/>
          <p:nvPr/>
        </p:nvGrpSpPr>
        <p:grpSpPr>
          <a:xfrm>
            <a:off x="106635" y="3915152"/>
            <a:ext cx="10908259" cy="1521244"/>
            <a:chOff x="106635" y="3816428"/>
            <a:chExt cx="10908259" cy="1521244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CDA7E73-D4E1-B179-4DEC-95DA9A3F8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35" y="3816428"/>
              <a:ext cx="2895526" cy="1521244"/>
            </a:xfrm>
            <a:prstGeom prst="rect">
              <a:avLst/>
            </a:prstGeom>
          </p:spPr>
        </p:pic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A0EEC3FC-478A-7886-615A-E97CCB38716B}"/>
                </a:ext>
              </a:extLst>
            </p:cNvPr>
            <p:cNvSpPr/>
            <p:nvPr/>
          </p:nvSpPr>
          <p:spPr>
            <a:xfrm>
              <a:off x="3002161" y="4043158"/>
              <a:ext cx="254387" cy="113877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D3AE5-CA58-AD89-753C-B08625BE3C1D}"/>
                </a:ext>
              </a:extLst>
            </p:cNvPr>
            <p:cNvSpPr txBox="1"/>
            <p:nvPr/>
          </p:nvSpPr>
          <p:spPr>
            <a:xfrm>
              <a:off x="3129353" y="4019938"/>
              <a:ext cx="788554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latin typeface="Times New Roman" panose="02020603050405020304" pitchFamily="18" charset="0"/>
                </a:rPr>
                <a:t>Monotonicity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Times New Roman" panose="02020603050405020304" pitchFamily="18" charset="0"/>
                </a:rPr>
                <a:t>Measures if the feature has a steady trend as the machine condition worsens.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Times New Roman" panose="02020603050405020304" pitchFamily="18" charset="0"/>
                </a:rPr>
                <a:t>Higher monotonicity </a:t>
              </a:r>
              <a:r>
                <a:rPr lang="en-US" sz="17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sz="1700" dirty="0">
                  <a:latin typeface="Times New Roman" panose="02020603050405020304" pitchFamily="18" charset="0"/>
                </a:rPr>
                <a:t> better prediction for machine failure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Times New Roman" panose="02020603050405020304" pitchFamily="18" charset="0"/>
                </a:rPr>
                <a:t>Use for </a:t>
              </a:r>
              <a:r>
                <a:rPr lang="en-US" sz="1700" b="1" dirty="0">
                  <a:latin typeface="Times New Roman" panose="02020603050405020304" pitchFamily="18" charset="0"/>
                </a:rPr>
                <a:t>predictive maintenance and RUL</a:t>
              </a:r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3CADB5E-9DA1-8B87-BBE3-CC2EDA8C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DFD-1149-41CA-B20E-A9FA5B2F60B0}" type="datetime1">
              <a:rPr lang="en-US" smtClean="0"/>
              <a:t>10/21/2024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762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Feature Extraction Function Exported From Matlab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E5F597-7905-5F53-4615-D4F7383A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66" b="1675"/>
          <a:stretch/>
        </p:blipFill>
        <p:spPr>
          <a:xfrm>
            <a:off x="55268" y="1165070"/>
            <a:ext cx="5375863" cy="4653538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71404B8F-FD2A-C4BA-37D5-8D1C25726030}"/>
              </a:ext>
            </a:extLst>
          </p:cNvPr>
          <p:cNvSpPr/>
          <p:nvPr/>
        </p:nvSpPr>
        <p:spPr>
          <a:xfrm>
            <a:off x="5297410" y="1599887"/>
            <a:ext cx="191522" cy="10446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B4F0B-6BE1-23F0-AB5B-E749E4C7E8A3}"/>
              </a:ext>
            </a:extLst>
          </p:cNvPr>
          <p:cNvSpPr txBox="1"/>
          <p:nvPr/>
        </p:nvSpPr>
        <p:spPr>
          <a:xfrm>
            <a:off x="4975923" y="1522061"/>
            <a:ext cx="66884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AT" sz="1700" dirty="0">
                <a:latin typeface="Times New Roman" panose="02020603050405020304" pitchFamily="18" charset="0"/>
              </a:rPr>
              <a:t>Code </a:t>
            </a:r>
            <a:r>
              <a:rPr lang="en-US" sz="1700" dirty="0">
                <a:latin typeface="Times New Roman" panose="02020603050405020304" pitchFamily="18" charset="0"/>
              </a:rPr>
              <a:t>behind</a:t>
            </a:r>
            <a:r>
              <a:rPr lang="de-AT" sz="1700" dirty="0">
                <a:latin typeface="Times New Roman" panose="02020603050405020304" pitchFamily="18" charset="0"/>
              </a:rPr>
              <a:t> the feature engineering and ranking: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17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Preprocessing (time series/time domain)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</a:rPr>
              <a:t>Extracting features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6F847-B340-C18E-F884-CBD41ABC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77" y="3491839"/>
            <a:ext cx="6688445" cy="182593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33E608-513A-A81D-0C1B-13E50413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0122-E416-495E-BE02-A7B7F4A38648}" type="datetime1">
              <a:rPr lang="en-US" smtClean="0"/>
              <a:t>10/21/2024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Feature Extraction </a:t>
            </a:r>
            <a:r>
              <a:rPr lang="en-US" sz="2000" b="1" i="1" dirty="0">
                <a:sym typeface="Wingdings" panose="05000000000000000000" pitchFamily="2" charset="2"/>
              </a:rPr>
              <a:t> </a:t>
            </a:r>
            <a:r>
              <a:rPr lang="en-US" sz="2000" b="1" i="1" dirty="0"/>
              <a:t>Intermediary Signals (time domain &amp; frequency domain)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5FA1D-5D45-4DC2-024D-73DAC8D7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185"/>
          <a:stretch/>
        </p:blipFill>
        <p:spPr>
          <a:xfrm>
            <a:off x="140374" y="1102615"/>
            <a:ext cx="1916468" cy="5109691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DCEC4BD4-F6B1-6665-6C33-7D4A5A46DD9F}"/>
              </a:ext>
            </a:extLst>
          </p:cNvPr>
          <p:cNvSpPr/>
          <p:nvPr/>
        </p:nvSpPr>
        <p:spPr>
          <a:xfrm>
            <a:off x="2340705" y="1102615"/>
            <a:ext cx="228439" cy="15516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D33CA-1C2A-F9F3-8BA2-262250382A84}"/>
              </a:ext>
            </a:extLst>
          </p:cNvPr>
          <p:cNvSpPr txBox="1"/>
          <p:nvPr/>
        </p:nvSpPr>
        <p:spPr>
          <a:xfrm>
            <a:off x="2569144" y="1090704"/>
            <a:ext cx="93661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</a:rPr>
              <a:t>Time Domain Processed Signals</a:t>
            </a:r>
            <a:r>
              <a:rPr lang="en-US" sz="1700" dirty="0">
                <a:latin typeface="Times New Roman" panose="02020603050405020304" pitchFamily="18" charset="0"/>
              </a:rPr>
              <a:t>: </a:t>
            </a:r>
          </a:p>
          <a:p>
            <a:endParaRPr lang="en-US" sz="17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accY_interp</a:t>
            </a:r>
            <a:r>
              <a:rPr lang="en-US" sz="1700" dirty="0">
                <a:latin typeface="Times New Roman" panose="02020603050405020304" pitchFamily="18" charset="0"/>
              </a:rPr>
              <a:t>: (Interpolation) Interpolated Y-axis signal (resampled to a regular time grid).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accY_mean</a:t>
            </a:r>
            <a:r>
              <a:rPr lang="en-US" sz="1700" dirty="0">
                <a:latin typeface="Times New Roman" panose="02020603050405020304" pitchFamily="18" charset="0"/>
              </a:rPr>
              <a:t>: (Mean) Mean of the Y-axis raw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accY_tsproc</a:t>
            </a:r>
            <a:r>
              <a:rPr lang="en-US" sz="1700" dirty="0">
                <a:latin typeface="Times New Roman" panose="02020603050405020304" pitchFamily="18" charset="0"/>
              </a:rPr>
              <a:t>: (Time Series Processed data)  Detrended Y-axis signal (linear trend removed).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accY_res</a:t>
            </a:r>
            <a:r>
              <a:rPr lang="en-US" sz="1700" dirty="0">
                <a:latin typeface="Times New Roman" panose="02020603050405020304" pitchFamily="18" charset="0"/>
              </a:rPr>
              <a:t>: Residual Y-axis signal (difference between interpolated signal and its mean).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8AAD8-959E-CB02-8CA9-37E0CC34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" b="76112"/>
          <a:stretch/>
        </p:blipFill>
        <p:spPr bwMode="auto">
          <a:xfrm>
            <a:off x="2128509" y="3427065"/>
            <a:ext cx="3999066" cy="1882872"/>
          </a:xfrm>
          <a:prstGeom prst="rect">
            <a:avLst/>
          </a:prstGeom>
          <a:noFill/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8FD61F84-FA79-B9AF-0BA2-2CD179AAFFBE}"/>
              </a:ext>
            </a:extLst>
          </p:cNvPr>
          <p:cNvSpPr/>
          <p:nvPr/>
        </p:nvSpPr>
        <p:spPr>
          <a:xfrm>
            <a:off x="6199242" y="3906835"/>
            <a:ext cx="152649" cy="8771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0E9AC-012E-81D4-B17C-FB6958518522}"/>
              </a:ext>
            </a:extLst>
          </p:cNvPr>
          <p:cNvSpPr txBox="1"/>
          <p:nvPr/>
        </p:nvSpPr>
        <p:spPr>
          <a:xfrm>
            <a:off x="5981950" y="3906836"/>
            <a:ext cx="56751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b="1" dirty="0">
                <a:latin typeface="Times New Roman" panose="02020603050405020304" pitchFamily="18" charset="0"/>
              </a:rPr>
              <a:t>Frequency Domain Processed Signals</a:t>
            </a:r>
            <a:r>
              <a:rPr lang="en-US" sz="1700" dirty="0">
                <a:latin typeface="Times New Roman" panose="02020603050405020304" pitchFamily="18" charset="0"/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</a:rPr>
              <a:t>accY_ps</a:t>
            </a:r>
            <a:r>
              <a:rPr lang="en-US" sz="1700" dirty="0">
                <a:latin typeface="Times New Roman" panose="02020603050405020304" pitchFamily="18" charset="0"/>
              </a:rPr>
              <a:t>: Power spectrum of the accelerometer signal along each axis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13F519-D216-6E41-F69A-40733EA7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0E7-92B8-48A4-ABBE-9689D23EECD7}" type="datetime1">
              <a:rPr lang="en-US" smtClean="0"/>
              <a:t>10/21/2024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8E092-63EE-8914-A608-81FDE33539B6}"/>
              </a:ext>
            </a:extLst>
          </p:cNvPr>
          <p:cNvSpPr txBox="1"/>
          <p:nvPr/>
        </p:nvSpPr>
        <p:spPr>
          <a:xfrm>
            <a:off x="701523" y="489818"/>
            <a:ext cx="874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Feature Extraction </a:t>
            </a:r>
            <a:r>
              <a:rPr lang="en-US" sz="2000" b="1" i="1" dirty="0">
                <a:sym typeface="Wingdings" panose="05000000000000000000" pitchFamily="2" charset="2"/>
              </a:rPr>
              <a:t></a:t>
            </a:r>
            <a:r>
              <a:rPr lang="en-US" sz="2000" b="1" i="1" dirty="0"/>
              <a:t>  Top 5 Ranked Features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529B9-DC20-06C9-66BF-B71D92E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B322-0C65-410B-AB54-33A470DC260B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 descr="A screenshot of a list&#10;&#10;Description automatically generated">
            <a:extLst>
              <a:ext uri="{FF2B5EF4-FFF2-40B4-BE49-F238E27FC236}">
                <a16:creationId xmlns:a16="http://schemas.microsoft.com/office/drawing/2014/main" id="{337F04A2-DBF6-FEA8-1D06-77E86743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1" y="1152525"/>
            <a:ext cx="4318538" cy="1937288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0CE34BC1-4372-143C-9EDA-140B14E40947}"/>
              </a:ext>
            </a:extLst>
          </p:cNvPr>
          <p:cNvSpPr/>
          <p:nvPr/>
        </p:nvSpPr>
        <p:spPr>
          <a:xfrm>
            <a:off x="4443069" y="1122382"/>
            <a:ext cx="257267" cy="28623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89127-4E7E-E275-2ED4-EF11CF03AB0D}"/>
              </a:ext>
            </a:extLst>
          </p:cNvPr>
          <p:cNvSpPr txBox="1"/>
          <p:nvPr/>
        </p:nvSpPr>
        <p:spPr>
          <a:xfrm>
            <a:off x="4700336" y="1122382"/>
            <a:ext cx="7491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/>
              <a:t>accY_tsproc_tsmodel/AIC: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AIC value calculated from a time-series model applied to the processed Y-axis signal.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/>
              <a:t>accY_tsmodel/AIC: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AIC calculated from a time-series model applied to the raw Y-axis signal.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/>
              <a:t>accY_res_tsmodel/AIC: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AIC calculated from a time-series model applied to the residual Y-axis signal (difference between raw signal and its mean).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/>
              <a:t>accX_sigstats/ShapeFactor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ShapeFactor (RMS/Mean Absolute) calculated from the raw X-axis signal.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/>
              <a:t>accX_tsproc_sigstats/ShapeFactor: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ShapeFactor calculated from the processed X-axis signal.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B496D-336F-7CAB-9263-44E72FCE8545}"/>
              </a:ext>
            </a:extLst>
          </p:cNvPr>
          <p:cNvSpPr txBox="1"/>
          <p:nvPr/>
        </p:nvSpPr>
        <p:spPr>
          <a:xfrm>
            <a:off x="82031" y="3119956"/>
            <a:ext cx="4361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tsmodel:</a:t>
            </a:r>
          </a:p>
          <a:p>
            <a:r>
              <a:rPr lang="en-US" dirty="0"/>
              <a:t>Time Series Models such as AR model</a:t>
            </a:r>
          </a:p>
          <a:p>
            <a:endParaRPr lang="en-US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sigstat: </a:t>
            </a:r>
          </a:p>
          <a:p>
            <a:r>
              <a:rPr lang="en-US" dirty="0"/>
              <a:t>Signal Statistics such as Shape Factor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8F4A4-18E0-DF24-F538-FD9751A81A78}"/>
              </a:ext>
            </a:extLst>
          </p:cNvPr>
          <p:cNvSpPr txBox="1"/>
          <p:nvPr/>
        </p:nvSpPr>
        <p:spPr>
          <a:xfrm>
            <a:off x="124531" y="4861294"/>
            <a:ext cx="11939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 (Autoregressive model): </a:t>
            </a:r>
            <a:r>
              <a:rPr lang="en-US" dirty="0"/>
              <a:t>Describes how the current value of the signal depends on its past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AIC (Akaike Information Criterion): </a:t>
            </a:r>
            <a:r>
              <a:rPr lang="en-US" dirty="0"/>
              <a:t>Measures how well the time-series model  (AR) fits the signal, with lower values indicating a better 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Shape Factor: </a:t>
            </a:r>
            <a:r>
              <a:rPr lang="en-US" dirty="0"/>
              <a:t>Compares the signal’s peaks to its average level, showing how spiky or smooth the signal is.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57B16E6-8B35-33D7-6EA0-F9C828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2D3-BFFF-4EF6-AF6D-2898B20CB542}" type="datetime1">
              <a:rPr lang="en-US" smtClean="0"/>
              <a:t>10/21/2024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76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Microsoft Office PowerPoint</Application>
  <PresentationFormat>Breitbild</PresentationFormat>
  <Paragraphs>195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1_Office Theme</vt:lpstr>
      <vt:lpstr>Feature Extraction for Vibration Analysis Using Machine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Chia Validi</dc:creator>
  <cp:lastModifiedBy>Chia Validi</cp:lastModifiedBy>
  <cp:revision>3</cp:revision>
  <dcterms:created xsi:type="dcterms:W3CDTF">2024-10-13T15:54:31Z</dcterms:created>
  <dcterms:modified xsi:type="dcterms:W3CDTF">2024-10-21T12:54:29Z</dcterms:modified>
</cp:coreProperties>
</file>