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50" max="1680" units="cm"/>
          <inkml:channel name="Y" type="integer" max="1680" units="cm"/>
          <inkml:channel name="T" type="integer" max="2.14748E9" units="dev"/>
        </inkml:traceFormat>
        <inkml:channelProperties>
          <inkml:channelProperty channel="X" name="resolution" value="57.7167" units="1/cm"/>
          <inkml:channelProperty channel="Y" name="resolution" value="56.75676" units="1/cm"/>
          <inkml:channelProperty channel="T" name="resolution" value="1" units="1/dev"/>
        </inkml:channelProperties>
      </inkml:inkSource>
      <inkml:timestamp xml:id="ts0" timeString="2020-01-22T19:05:45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2444 3662 0</inkml:trace>
  <inkml:trace contextRef="#ctx0" brushRef="#br0" timeOffset="1383.581">3634 3823 0</inkml:trace>
  <inkml:trace contextRef="#ctx0" brushRef="#br0" timeOffset="3135.732">3377 6907 0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50" max="1680" units="cm"/>
          <inkml:channel name="Y" type="integer" max="1680" units="cm"/>
          <inkml:channel name="T" type="integer" max="2.14748E9" units="dev"/>
        </inkml:traceFormat>
        <inkml:channelProperties>
          <inkml:channelProperty channel="X" name="resolution" value="57.7167" units="1/cm"/>
          <inkml:channelProperty channel="Y" name="resolution" value="56.75676" units="1/cm"/>
          <inkml:channelProperty channel="T" name="resolution" value="1" units="1/dev"/>
        </inkml:channelProperties>
      </inkml:inkSource>
      <inkml:timestamp xml:id="ts0" timeString="2020-01-22T19:15:55.8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10388 1735 0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2.xml"/><Relationship Id="rId3" Type="http://schemas.openxmlformats.org/officeDocument/2006/relationships/audio" Target="../media/media1.m4a"/><Relationship Id="rId7" Type="http://schemas.openxmlformats.org/officeDocument/2006/relationships/hyperlink" Target="https://creativecommons.org/licenses/by-nc-sa/3.0/" TargetMode="External"/><Relationship Id="rId12" Type="http://schemas.openxmlformats.org/officeDocument/2006/relationships/image" Target="../media/image3.emf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hyperlink" Target="http://photosandgraphicsindex.blogspot.com/2010/04/beautiful-pictures-of-volcanos.html" TargetMode="External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customXml" Target="../ink/ink1.xml"/><Relationship Id="rId1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28E70-6041-49C1-91AF-6C0FFACBF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7030A0"/>
                </a:solidFill>
                <a:latin typeface="Bauhaus 93" panose="04030905020B02020C02" pitchFamily="82" charset="0"/>
              </a:rPr>
              <a:t>One deadly night a, </a:t>
            </a:r>
            <a:r>
              <a:rPr lang="en-GB" sz="3600" dirty="0" err="1">
                <a:solidFill>
                  <a:srgbClr val="7030A0"/>
                </a:solidFill>
                <a:latin typeface="Bauhaus 93" panose="04030905020B02020C02" pitchFamily="82" charset="0"/>
              </a:rPr>
              <a:t>inderstructble</a:t>
            </a:r>
            <a:r>
              <a:rPr lang="en-GB" sz="3600" dirty="0">
                <a:solidFill>
                  <a:srgbClr val="7030A0"/>
                </a:solidFill>
                <a:latin typeface="Bauhaus 93" panose="04030905020B02020C02" pitchFamily="82" charset="0"/>
              </a:rPr>
              <a:t> volcano erupted at </a:t>
            </a:r>
            <a:r>
              <a:rPr lang="en-GB" sz="3600" dirty="0" err="1">
                <a:solidFill>
                  <a:srgbClr val="7030A0"/>
                </a:solidFill>
                <a:latin typeface="Bauhaus 93" panose="04030905020B02020C02" pitchFamily="82" charset="0"/>
              </a:rPr>
              <a:t>hawii’s</a:t>
            </a:r>
            <a:r>
              <a:rPr lang="en-GB" sz="3600" dirty="0">
                <a:solidFill>
                  <a:srgbClr val="7030A0"/>
                </a:solidFill>
                <a:latin typeface="Bauhaus 93" panose="04030905020B02020C02" pitchFamily="82" charset="0"/>
              </a:rPr>
              <a:t> deadliest land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593742-E2F5-40FA-8AF3-7AA13914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solidFill>
                  <a:srgbClr val="FF0000"/>
                </a:solidFill>
                <a:latin typeface="Bauhaus 93" panose="04030905020B02020C02" pitchFamily="82" charset="0"/>
              </a:rPr>
              <a:t>Deadly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volcanos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056E0E-F168-4ACF-BADF-C10B393003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99437" y="2465389"/>
            <a:ext cx="4184650" cy="30164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ADF803-2D86-4EFD-825E-CB9A9E810D1E}"/>
              </a:ext>
            </a:extLst>
          </p:cNvPr>
          <p:cNvSpPr txBox="1"/>
          <p:nvPr/>
        </p:nvSpPr>
        <p:spPr>
          <a:xfrm>
            <a:off x="5089525" y="5609524"/>
            <a:ext cx="4184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photosandgraphicsindex.blogspot.com/2010/04/beautiful-pictures-of-volcano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0" name="deadly fire">
            <a:hlinkClick r:id="" action="ppaction://media"/>
            <a:extLst>
              <a:ext uri="{FF2B5EF4-FFF2-40B4-BE49-F238E27FC236}">
                <a16:creationId xmlns:a16="http://schemas.microsoft.com/office/drawing/2014/main" id="{734EDF1F-D6C2-4219-8499-4DCA220AF3B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025833" y="1855789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294700-B107-461E-8C34-47C662FEBEE7}"/>
                  </a:ext>
                </a:extLst>
              </p14:cNvPr>
              <p14:cNvContentPartPr/>
              <p14:nvPr/>
            </p14:nvContentPartPr>
            <p14:xfrm>
              <a:off x="879840" y="1318320"/>
              <a:ext cx="428760" cy="116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294700-B107-461E-8C34-47C662FEBE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0480" y="1308960"/>
                <a:ext cx="447480" cy="11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CFDBA5-2750-4BD0-A979-EF1E0054FC41}"/>
                  </a:ext>
                </a:extLst>
              </p14:cNvPr>
              <p14:cNvContentPartPr/>
              <p14:nvPr/>
            </p14:nvContentPartPr>
            <p14:xfrm>
              <a:off x="3739680" y="6246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CFDBA5-2750-4BD0-A979-EF1E0054FC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30320" y="615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031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79959">
        <p14:flash/>
      </p:transition>
    </mc:Choice>
    <mc:Fallback xmlns="">
      <p:transition spd="slow" advTm="799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176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4" grpId="0"/>
    </p:bldLst>
  </p:timing>
  <p:extLst>
    <p:ext uri="{3A86A75C-4F4B-4683-9AE1-C65F6400EC91}">
      <p14:laserTraceLst xmlns:p14="http://schemas.microsoft.com/office/powerpoint/2010/main">
        <p14:tracePtLst>
          <p14:tracePt t="46190" x="1323975" y="4457700"/>
          <p14:tracePt t="46303" x="1323975" y="4435475"/>
          <p14:tracePt t="46312" x="1358900" y="4341813"/>
          <p14:tracePt t="46329" x="1381125" y="4144963"/>
          <p14:tracePt t="46345" x="1381125" y="4005263"/>
          <p14:tracePt t="46362" x="1381125" y="3762375"/>
          <p14:tracePt t="46379" x="1381125" y="3471863"/>
          <p14:tracePt t="46395" x="1358900" y="3308350"/>
          <p14:tracePt t="46412" x="1358900" y="3240088"/>
          <p14:tracePt t="46429" x="1335088" y="3170238"/>
          <p14:tracePt t="46445" x="1335088" y="3122613"/>
          <p14:tracePt t="46462" x="1335088" y="3100388"/>
          <p14:tracePt t="46647" x="1335088" y="3087688"/>
          <p14:tracePt t="46662" x="1277938" y="2971800"/>
          <p14:tracePt t="46679" x="1195388" y="2868613"/>
          <p14:tracePt t="46695" x="1114425" y="2774950"/>
          <p14:tracePt t="46712" x="1057275" y="2659063"/>
          <p14:tracePt t="46729" x="998538" y="2554288"/>
          <p14:tracePt t="46745" x="987425" y="2519363"/>
          <p14:tracePt t="46974" x="1009650" y="2519363"/>
          <p14:tracePt t="46983" x="1068388" y="2530475"/>
          <p14:tracePt t="46995" x="1079500" y="2543175"/>
          <p14:tracePt t="47012" x="1149350" y="2565400"/>
          <p14:tracePt t="47029" x="1184275" y="2589213"/>
          <p14:tracePt t="47045" x="1265238" y="2624138"/>
          <p14:tracePt t="47062" x="1312863" y="2635250"/>
          <p14:tracePt t="47079" x="1335088" y="2659063"/>
          <p14:tracePt t="47095" x="1358900" y="2670175"/>
          <p14:tracePt t="47112" x="1370013" y="2670175"/>
          <p14:tracePt t="47129" x="1381125" y="2670175"/>
          <p14:tracePt t="47145" x="1450975" y="2693988"/>
          <p14:tracePt t="47162" x="1485900" y="2705100"/>
          <p14:tracePt t="47179" x="1555750" y="2716213"/>
          <p14:tracePt t="47195" x="1625600" y="2716213"/>
          <p14:tracePt t="47212" x="1649413" y="2716213"/>
          <p14:tracePt t="47229" x="1695450" y="2716213"/>
          <p14:tracePt t="47245" x="1776413" y="2716213"/>
          <p14:tracePt t="47262" x="1846263" y="2716213"/>
          <p14:tracePt t="47279" x="1916113" y="2740025"/>
          <p14:tracePt t="47295" x="2008188" y="2740025"/>
          <p14:tracePt t="47312" x="2078038" y="2763838"/>
          <p14:tracePt t="47329" x="2112963" y="2751138"/>
          <p14:tracePt t="47346" x="2193925" y="2751138"/>
          <p14:tracePt t="47362" x="2311400" y="2751138"/>
          <p14:tracePt t="47379" x="2449513" y="2751138"/>
          <p14:tracePt t="47396" x="2613025" y="2751138"/>
          <p14:tracePt t="47412" x="2798763" y="2751138"/>
          <p14:tracePt t="47429" x="2960688" y="2751138"/>
          <p14:tracePt t="47446" x="3227388" y="2751138"/>
          <p14:tracePt t="47462" x="3378200" y="2751138"/>
          <p14:tracePt t="47479" x="3495675" y="2751138"/>
          <p14:tracePt t="47495" x="3633788" y="2751138"/>
          <p14:tracePt t="47512" x="3773488" y="2751138"/>
          <p14:tracePt t="47529" x="3889375" y="2728913"/>
          <p14:tracePt t="47545" x="3983038" y="2728913"/>
          <p14:tracePt t="47562" x="4075113" y="2716213"/>
          <p14:tracePt t="47579" x="4144963" y="2716213"/>
          <p14:tracePt t="47595" x="4168775" y="2716213"/>
          <p14:tracePt t="47612" x="4191000" y="2716213"/>
          <p14:tracePt t="47735" x="4179888" y="2728913"/>
          <p14:tracePt t="47745" x="4168775" y="2751138"/>
          <p14:tracePt t="47762" x="3994150" y="2774950"/>
          <p14:tracePt t="47778" x="3692525" y="2820988"/>
          <p14:tracePt t="47795" x="3436938" y="2844800"/>
          <p14:tracePt t="47812" x="3146425" y="2844800"/>
          <p14:tracePt t="47829" x="2914650" y="2868613"/>
          <p14:tracePt t="47846" x="2635250" y="2914650"/>
          <p14:tracePt t="47862" x="2497138" y="2949575"/>
          <p14:tracePt t="47879" x="2344738" y="2995613"/>
          <p14:tracePt t="47895" x="2159000" y="3019425"/>
          <p14:tracePt t="47912" x="1985963" y="3054350"/>
          <p14:tracePt t="47929" x="1811338" y="3100388"/>
          <p14:tracePt t="47945" x="1579563" y="3146425"/>
          <p14:tracePt t="47962" x="1323975" y="3170238"/>
          <p14:tracePt t="47979" x="1033463" y="3170238"/>
          <p14:tracePt t="47995" x="708025" y="3170238"/>
          <p14:tracePt t="48012" x="417513" y="3170238"/>
          <p14:tracePt t="48029" x="255588" y="3170238"/>
          <p14:tracePt t="48046" x="161925" y="3170238"/>
          <p14:tracePt t="48230" x="185738" y="3170238"/>
          <p14:tracePt t="48245" x="325438" y="3170238"/>
          <p14:tracePt t="48262" x="685800" y="3170238"/>
          <p14:tracePt t="48278" x="1149350" y="3170238"/>
          <p14:tracePt t="48295" x="1509713" y="3170238"/>
          <p14:tracePt t="48312" x="1660525" y="3170238"/>
          <p14:tracePt t="48329" x="1730375" y="3170238"/>
          <p14:tracePt t="48346" x="1765300" y="3170238"/>
          <p14:tracePt t="48362" x="1857375" y="3146425"/>
          <p14:tracePt t="48379" x="1927225" y="3135313"/>
          <p14:tracePt t="48395" x="1997075" y="3135313"/>
          <p14:tracePt t="48412" x="2055813" y="3135313"/>
          <p14:tracePt t="48428" x="2101850" y="3135313"/>
          <p14:tracePt t="48446" x="2171700" y="3135313"/>
          <p14:tracePt t="48462" x="2182813" y="3111500"/>
          <p14:tracePt t="48478" x="2217738" y="3111500"/>
          <p14:tracePt t="48495" x="2276475" y="3111500"/>
          <p14:tracePt t="48512" x="2368550" y="3122613"/>
          <p14:tracePt t="48528" x="2484438" y="3122613"/>
          <p14:tracePt t="48545" x="2600325" y="3122613"/>
          <p14:tracePt t="48562" x="2670175" y="3122613"/>
          <p14:tracePt t="48579" x="2740025" y="3122613"/>
          <p14:tracePt t="48595" x="2833688" y="3122613"/>
          <p14:tracePt t="48612" x="2949575" y="3122613"/>
          <p14:tracePt t="48629" x="3111500" y="3146425"/>
          <p14:tracePt t="48646" x="3286125" y="3157538"/>
          <p14:tracePt t="48662" x="3378200" y="3181350"/>
          <p14:tracePt t="48678" x="3448050" y="3216275"/>
          <p14:tracePt t="48695" x="3541713" y="3240088"/>
          <p14:tracePt t="48712" x="3611563" y="3251200"/>
          <p14:tracePt t="48728" x="3668713" y="3286125"/>
          <p14:tracePt t="48745" x="3738563" y="3308350"/>
          <p14:tracePt t="48762" x="3784600" y="3321050"/>
          <p14:tracePt t="48778" x="3819525" y="3321050"/>
          <p14:tracePt t="48795" x="3832225" y="3321050"/>
          <p14:tracePt t="48812" x="3854450" y="3321050"/>
          <p14:tracePt t="48828" x="3878263" y="3321050"/>
          <p14:tracePt t="48862" x="3889375" y="3321050"/>
          <p14:tracePt t="48895" x="3902075" y="3321050"/>
          <p14:tracePt t="49558" x="3902075" y="3343275"/>
          <p14:tracePt t="50799" x="3902075" y="3355975"/>
          <p14:tracePt t="50811" x="3902075" y="3367088"/>
          <p14:tracePt t="50828" x="3902075" y="3517900"/>
          <p14:tracePt t="50844" x="3902075" y="3587750"/>
          <p14:tracePt t="50861" x="3878263" y="3703638"/>
          <p14:tracePt t="50878" x="3762375" y="3878263"/>
          <p14:tracePt t="50895" x="3703638" y="3959225"/>
          <p14:tracePt t="50911" x="3668713" y="4029075"/>
          <p14:tracePt t="50928" x="3633788" y="4064000"/>
          <p14:tracePt t="50944" x="3611563" y="4086225"/>
          <p14:tracePt t="50961" x="3552825" y="4144963"/>
          <p14:tracePt t="50978" x="3541713" y="4168775"/>
          <p14:tracePt t="50994" x="3530600" y="4191000"/>
          <p14:tracePt t="51011" x="3517900" y="4203700"/>
          <p14:tracePt t="51027" x="3495675" y="4225925"/>
          <p14:tracePt t="51044" x="3495675" y="4249738"/>
          <p14:tracePt t="51061" x="3471863" y="4271963"/>
          <p14:tracePt t="51077" x="3436938" y="4319588"/>
          <p14:tracePt t="51094" x="3402013" y="4389438"/>
          <p14:tracePt t="51111" x="3378200" y="4446588"/>
          <p14:tracePt t="51127" x="3367088" y="4470400"/>
          <p14:tracePt t="51144" x="3355975" y="4505325"/>
          <p14:tracePt t="51161" x="3332163" y="4540250"/>
          <p14:tracePt t="51177" x="3332163" y="4610100"/>
          <p14:tracePt t="51194" x="3262313" y="4702175"/>
          <p14:tracePt t="51211" x="3124200" y="4852988"/>
          <p14:tracePt t="51228" x="3030538" y="5062538"/>
          <p14:tracePt t="51244" x="2925763" y="5248275"/>
          <p14:tracePt t="51261" x="2659063" y="5724525"/>
          <p14:tracePt t="51278" x="2462213" y="6211888"/>
          <p14:tracePt t="51294" x="2287588" y="6723063"/>
          <p14:tracePt t="68056" x="0" y="6211888"/>
          <p14:tracePt t="68073" x="0" y="6072188"/>
          <p14:tracePt t="68090" x="0" y="6002338"/>
          <p14:tracePt t="68106" x="0" y="5956300"/>
          <p14:tracePt t="68123" x="0" y="5932488"/>
          <p14:tracePt t="68140" x="0" y="5921375"/>
          <p14:tracePt t="68156" x="0" y="5862638"/>
          <p14:tracePt t="68173" x="0" y="5689600"/>
          <p14:tracePt t="68190" x="0" y="5445125"/>
          <p14:tracePt t="68207" x="0" y="5062538"/>
          <p14:tracePt t="68223" x="0" y="4225925"/>
          <p14:tracePt t="68240" x="0" y="3054350"/>
          <p14:tracePt t="68256" x="0" y="1625600"/>
        </p14:tracePtLst>
      </p14:laserTraceLst>
    </p:ext>
    <p:ext uri="{E180D4A7-C9FB-4DFB-919C-405C955672EB}">
      <p14:showEvtLst xmlns:p14="http://schemas.microsoft.com/office/powerpoint/2010/main">
        <p14:pauseEvt time="6693" objId="10"/>
        <p14:seekEvt time="6693" objId="10" seek="42964"/>
        <p14:seekEvt time="7640" objId="10" seek="35873"/>
        <p14:seekEvt time="7663" objId="10" seek="34205"/>
        <p14:seekEvt time="7670" objId="10" seek="33788"/>
        <p14:seekEvt time="7678" objId="10" seek="32536"/>
        <p14:seekEvt time="7686" objId="10" seek="31285"/>
        <p14:seekEvt time="7694" objId="10" seek="30033"/>
        <p14:seekEvt time="7702" objId="10" seek="28782"/>
        <p14:seekEvt time="7710" objId="10" seek="27531"/>
        <p14:seekEvt time="7718" objId="10" seek="26279"/>
        <p14:seekEvt time="7726" objId="10" seek="25862"/>
        <p14:seekEvt time="7734" objId="10" seek="24611"/>
        <p14:seekEvt time="7742" objId="10" seek="22525"/>
        <p14:seekEvt time="7750" objId="10" seek="22108"/>
        <p14:seekEvt time="7759" objId="10" seek="21691"/>
        <p14:seekEvt time="7766" objId="10" seek="20439"/>
        <p14:seekEvt time="7776" objId="10" seek="19188"/>
        <p14:seekEvt time="7792" objId="10" seek="17937"/>
        <p14:seekEvt time="7806" objId="10" seek="16685"/>
        <p14:seekEvt time="7822" objId="10" seek="15434"/>
        <p14:seekEvt time="7830" objId="10" seek="14182"/>
        <p14:seekEvt time="7836" objId="10" seek="14182"/>
        <p14:seekEvt time="7838" objId="10" seek="12931"/>
        <p14:seekEvt time="7846" objId="10" seek="11680"/>
        <p14:seekEvt time="7854" objId="10" seek="11263"/>
        <p14:seekEvt time="7862" objId="10" seek="8760"/>
        <p14:seekEvt time="7870" objId="10" seek="6674"/>
        <p14:seekEvt time="7878" objId="10" seek="4588"/>
        <p14:seekEvt time="7886" objId="10" seek="3337"/>
        <p14:seekEvt time="7894" objId="10" seek="2086"/>
        <p14:seekEvt time="7902" objId="10" seek="1669"/>
        <p14:seekEvt time="7910" objId="10" seek="834"/>
        <p14:seekEvt time="7918" objId="10" seek="417"/>
        <p14:seekEvt time="7926" objId="10" seek="0"/>
        <p14:seekEvt time="7943" objId="10" seek="0"/>
        <p14:seekEvt time="7950" objId="10" seek="0"/>
        <p14:seekEvt time="7958" objId="10" seek="0"/>
        <p14:seekEvt time="7966" objId="10" seek="0"/>
        <p14:seekEvt time="7974" objId="10" seek="0"/>
        <p14:seekEvt time="7982" objId="10" seek="0"/>
        <p14:seekEvt time="7990" objId="10" seek="0"/>
        <p14:seekEvt time="7998" objId="10" seek="0"/>
        <p14:seekEvt time="8006" objId="10" seek="0"/>
        <p14:seekEvt time="8014" objId="10" seek="0"/>
        <p14:seekEvt time="8022" objId="10" seek="0"/>
        <p14:seekEvt time="8030" objId="10" seek="0"/>
        <p14:seekEvt time="8038" objId="10" seek="0"/>
        <p14:seekEvt time="8038" objId="10" seek="0"/>
        <p14:seekEvt time="8046" objId="10" seek="0"/>
        <p14:seekEvt time="8054" objId="10" seek="0"/>
        <p14:seekEvt time="8062" objId="10" seek="0"/>
        <p14:seekEvt time="8078" objId="10" seek="0"/>
        <p14:seekEvt time="8086" objId="10" seek="0"/>
        <p14:seekEvt time="8094" objId="10" seek="0"/>
        <p14:seekEvt time="8102" objId="10" seek="0"/>
        <p14:seekEvt time="8110" objId="10" seek="0"/>
        <p14:seekEvt time="8126" objId="10" seek="0"/>
        <p14:seekEvt time="8238" objId="10" seek="0"/>
        <p14:resumeEvt time="8751" objId="10"/>
        <p14:pauseEvt time="13695" objId="10"/>
        <p14:seekEvt time="13696" objId="10" seek="11680"/>
        <p14:resumeEvt time="13774" objId="10"/>
        <p14:stopEvt time="20784" objId="10"/>
        <p14:playEvt time="20785" objId="10"/>
        <p14:pauseEvt time="33758" objId="10"/>
        <p14:seekEvt time="33760" objId="10" seek="11680"/>
        <p14:resumeEvt time="33878" objId="10"/>
        <p14:pauseEvt time="35359" objId="10"/>
        <p14:seekEvt time="35360" objId="10" seek="12931"/>
        <p14:resumeEvt time="35478" objId="10"/>
        <p14:stopEvt time="79959" objId="10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8.1|1.6|30.9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{B84B8719-0CD7-4F17-8FCC-745E54B57433}tf02900688</Template>
  <TotalTime>59</TotalTime>
  <Words>25</Words>
  <Application>Microsoft Office PowerPoint</Application>
  <PresentationFormat>Widescreen</PresentationFormat>
  <Paragraphs>3</Paragraphs>
  <Slides>1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Trebuchet MS</vt:lpstr>
      <vt:lpstr>Wingdings 3</vt:lpstr>
      <vt:lpstr>Facet</vt:lpstr>
      <vt:lpstr>Deadly volcanos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Deadly volcanos</dc:title>
  <dc:creator>Muhammad Ayazul Hoda</dc:creator>
  <cp:lastModifiedBy>Muhammad Ayazul Hoda</cp:lastModifiedBy>
  <cp:revision>8</cp:revision>
  <dcterms:created xsi:type="dcterms:W3CDTF">2020-01-22T17:16:29Z</dcterms:created>
  <dcterms:modified xsi:type="dcterms:W3CDTF">2020-01-23T21:27:58Z</dcterms:modified>
</cp:coreProperties>
</file>