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FBA1-210E-48E9-8CD9-9F773BE4B2B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8C7-6FAB-4ED3-9069-48AD4C74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66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FBA1-210E-48E9-8CD9-9F773BE4B2B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8C7-6FAB-4ED3-9069-48AD4C74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81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FBA1-210E-48E9-8CD9-9F773BE4B2B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8C7-6FAB-4ED3-9069-48AD4C749F5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4924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FBA1-210E-48E9-8CD9-9F773BE4B2B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8C7-6FAB-4ED3-9069-48AD4C74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720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FBA1-210E-48E9-8CD9-9F773BE4B2B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8C7-6FAB-4ED3-9069-48AD4C749F5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1574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FBA1-210E-48E9-8CD9-9F773BE4B2B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8C7-6FAB-4ED3-9069-48AD4C74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73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FBA1-210E-48E9-8CD9-9F773BE4B2B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8C7-6FAB-4ED3-9069-48AD4C74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771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FBA1-210E-48E9-8CD9-9F773BE4B2B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8C7-6FAB-4ED3-9069-48AD4C74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47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FBA1-210E-48E9-8CD9-9F773BE4B2B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8C7-6FAB-4ED3-9069-48AD4C74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13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FBA1-210E-48E9-8CD9-9F773BE4B2B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8C7-6FAB-4ED3-9069-48AD4C74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83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FBA1-210E-48E9-8CD9-9F773BE4B2B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8C7-6FAB-4ED3-9069-48AD4C74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18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FBA1-210E-48E9-8CD9-9F773BE4B2B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8C7-6FAB-4ED3-9069-48AD4C74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62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FBA1-210E-48E9-8CD9-9F773BE4B2B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8C7-6FAB-4ED3-9069-48AD4C74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55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FBA1-210E-48E9-8CD9-9F773BE4B2B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8C7-6FAB-4ED3-9069-48AD4C74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84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FBA1-210E-48E9-8CD9-9F773BE4B2B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8C7-6FAB-4ED3-9069-48AD4C74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26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FBA1-210E-48E9-8CD9-9F773BE4B2B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8C7-6FAB-4ED3-9069-48AD4C74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76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9FBA1-210E-48E9-8CD9-9F773BE4B2B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FED8C7-6FAB-4ED3-9069-48AD4C74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20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6" y="1812352"/>
            <a:ext cx="7766936" cy="1646302"/>
          </a:xfrm>
        </p:spPr>
        <p:txBody>
          <a:bodyPr/>
          <a:lstStyle/>
          <a:p>
            <a:pPr algn="ctr"/>
            <a:r>
              <a:rPr lang="ru-RU" sz="6600" dirty="0" smtClean="0"/>
              <a:t>Проект </a:t>
            </a:r>
            <a:r>
              <a:rPr lang="en-US" sz="6600" dirty="0" err="1" smtClean="0"/>
              <a:t>Py</a:t>
            </a:r>
            <a:r>
              <a:rPr lang="en-US" sz="6600" dirty="0" err="1"/>
              <a:t>g</a:t>
            </a:r>
            <a:r>
              <a:rPr lang="en-US" sz="6600" dirty="0" err="1" smtClean="0"/>
              <a:t>ame</a:t>
            </a:r>
            <a:r>
              <a:rPr lang="en-US" sz="6600" dirty="0" smtClean="0"/>
              <a:t>. </a:t>
            </a:r>
            <a:r>
              <a:rPr lang="ru-RU" sz="6600" dirty="0" smtClean="0"/>
              <a:t/>
            </a:r>
            <a:br>
              <a:rPr lang="ru-RU" sz="6600" dirty="0" smtClean="0"/>
            </a:br>
            <a:r>
              <a:rPr lang="ru-RU" sz="6600" dirty="0" smtClean="0"/>
              <a:t>Лабиринт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3746" y="4293326"/>
            <a:ext cx="7393577" cy="2166257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Работу выполнили 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ученики МАОУ «Лицей № 131»</a:t>
            </a:r>
          </a:p>
          <a:p>
            <a:pPr algn="r"/>
            <a:r>
              <a:rPr lang="ru-RU" dirty="0" err="1" smtClean="0">
                <a:solidFill>
                  <a:schemeClr val="tx1"/>
                </a:solidFill>
              </a:rPr>
              <a:t>Мухаметзянов</a:t>
            </a:r>
            <a:r>
              <a:rPr lang="ru-RU" dirty="0" smtClean="0">
                <a:solidFill>
                  <a:schemeClr val="tx1"/>
                </a:solidFill>
              </a:rPr>
              <a:t> Дамир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Фазульзянов Амир</a:t>
            </a:r>
          </a:p>
          <a:p>
            <a:pPr algn="r"/>
            <a:r>
              <a:rPr lang="ru-RU" dirty="0" err="1" smtClean="0">
                <a:solidFill>
                  <a:schemeClr val="tx1"/>
                </a:solidFill>
              </a:rPr>
              <a:t>Тухбатуллин</a:t>
            </a:r>
            <a:r>
              <a:rPr lang="ru-RU" dirty="0" smtClean="0">
                <a:solidFill>
                  <a:schemeClr val="tx1"/>
                </a:solidFill>
              </a:rPr>
              <a:t> Амир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04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Создание простой и понятной игры, которая будет развивать мышление и внимательность и даст расслабиться человеку после очередного трудного дня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5485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Функционал. Окно регистрации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5" t="5975" r="50156" b="27379"/>
          <a:stretch/>
        </p:blipFill>
        <p:spPr>
          <a:xfrm>
            <a:off x="838200" y="1402528"/>
            <a:ext cx="4329808" cy="4954729"/>
          </a:xfrm>
        </p:spPr>
      </p:pic>
      <p:sp>
        <p:nvSpPr>
          <p:cNvPr id="5" name="TextBox 4"/>
          <p:cNvSpPr txBox="1"/>
          <p:nvPr/>
        </p:nvSpPr>
        <p:spPr>
          <a:xfrm>
            <a:off x="6026331" y="1820091"/>
            <a:ext cx="52338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После запуска программы появляется окно Логин аккаунта и, чтобы открыть окно регистрации, пользователю нужно нажать на кнопку Регистрация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2282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Меню игры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8" r="9248" b="4662"/>
          <a:stretch/>
        </p:blipFill>
        <p:spPr>
          <a:xfrm>
            <a:off x="470262" y="1477282"/>
            <a:ext cx="6305007" cy="4148455"/>
          </a:xfrm>
        </p:spPr>
      </p:pic>
      <p:sp>
        <p:nvSpPr>
          <p:cNvPr id="5" name="Прямоугольник 4"/>
          <p:cNvSpPr/>
          <p:nvPr/>
        </p:nvSpPr>
        <p:spPr>
          <a:xfrm>
            <a:off x="7213963" y="1477282"/>
            <a:ext cx="37011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Это окно появляется после закрытия регистрации. Здесь есть 3 кнопки: Начать игру, Выход, Загрузить игру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4604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Игровое поле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8" r="9135" b="4662"/>
          <a:stretch/>
        </p:blipFill>
        <p:spPr>
          <a:xfrm>
            <a:off x="496388" y="1690688"/>
            <a:ext cx="6313715" cy="4148455"/>
          </a:xfrm>
        </p:spPr>
      </p:pic>
      <p:sp>
        <p:nvSpPr>
          <p:cNvPr id="5" name="TextBox 4"/>
          <p:cNvSpPr txBox="1"/>
          <p:nvPr/>
        </p:nvSpPr>
        <p:spPr>
          <a:xfrm>
            <a:off x="7219406" y="1837509"/>
            <a:ext cx="42846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При нажатии на кнопку Начать игру создается случайное игровое поле. Здесь есть ходы, стенки, игровой персонаж, враг, дверь выхода, мини-игра крестики-нолики и временно горящие поля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6188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Мини-игра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8" r="9135" b="4863"/>
          <a:stretch/>
        </p:blipFill>
        <p:spPr>
          <a:xfrm>
            <a:off x="269966" y="1690688"/>
            <a:ext cx="6313716" cy="4139746"/>
          </a:xfrm>
        </p:spPr>
      </p:pic>
      <p:sp>
        <p:nvSpPr>
          <p:cNvPr id="5" name="TextBox 4"/>
          <p:cNvSpPr txBox="1"/>
          <p:nvPr/>
        </p:nvSpPr>
        <p:spPr>
          <a:xfrm>
            <a:off x="7184571" y="1690688"/>
            <a:ext cx="38840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Это мини-игра крестики-нолики. Игрок играет за синий крестик, а робот за синий нолик. Чтобы победить игроку нужно </a:t>
            </a:r>
            <a:r>
              <a:rPr lang="ru-RU" sz="2800" u="sng" dirty="0" smtClean="0"/>
              <a:t>выиграть</a:t>
            </a:r>
            <a:r>
              <a:rPr lang="ru-RU" sz="2800" dirty="0" smtClean="0"/>
              <a:t> эту игру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8844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Финальные окна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6" r="9246" b="4462"/>
          <a:stretch/>
        </p:blipFill>
        <p:spPr>
          <a:xfrm>
            <a:off x="252549" y="1690688"/>
            <a:ext cx="4345578" cy="286127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6" r="9214" b="4381"/>
          <a:stretch/>
        </p:blipFill>
        <p:spPr>
          <a:xfrm>
            <a:off x="6732980" y="1690688"/>
            <a:ext cx="4335613" cy="28612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2777" y="5094514"/>
            <a:ext cx="9988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Звездочки на окне выигрыша анимированы. После 2-3 секунд финального окна игра сама закрывается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390153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158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Проект Pygame.  Лабиринт</vt:lpstr>
      <vt:lpstr>Цель проекта</vt:lpstr>
      <vt:lpstr>Функционал. Окно регистрации</vt:lpstr>
      <vt:lpstr>Меню игры</vt:lpstr>
      <vt:lpstr>Игровое поле</vt:lpstr>
      <vt:lpstr>Мини-игра</vt:lpstr>
      <vt:lpstr>Финальные окна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PyGame.  Лабиринт</dc:title>
  <dc:creator>RePack by Diakov</dc:creator>
  <cp:lastModifiedBy>RePack by Diakov</cp:lastModifiedBy>
  <cp:revision>5</cp:revision>
  <dcterms:created xsi:type="dcterms:W3CDTF">2022-01-07T14:05:52Z</dcterms:created>
  <dcterms:modified xsi:type="dcterms:W3CDTF">2022-01-07T14:48:55Z</dcterms:modified>
</cp:coreProperties>
</file>