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0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2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125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8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7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2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14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0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C7D427-18A2-454B-9ED0-0BE5CD62C7E4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23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C1628-2CA4-469E-8395-49FEA0C6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719091"/>
            <a:ext cx="10782300" cy="2547892"/>
          </a:xfrm>
        </p:spPr>
        <p:txBody>
          <a:bodyPr/>
          <a:lstStyle/>
          <a:p>
            <a:pPr algn="ctr"/>
            <a:r>
              <a:rPr lang="ru-RU" sz="4000" dirty="0"/>
              <a:t>Проект </a:t>
            </a:r>
            <a:r>
              <a:rPr lang="en-US" sz="4000" dirty="0"/>
              <a:t>QT</a:t>
            </a:r>
            <a:br>
              <a:rPr lang="ru-RU" sz="4000" dirty="0"/>
            </a:br>
            <a:r>
              <a:rPr lang="ru-RU" sz="4000" dirty="0"/>
              <a:t>Графический растровый</a:t>
            </a:r>
            <a:br>
              <a:rPr lang="ru-RU" sz="4000" dirty="0"/>
            </a:br>
            <a:r>
              <a:rPr lang="ru-RU" sz="4000" dirty="0"/>
              <a:t>редактор</a:t>
            </a:r>
            <a:br>
              <a:rPr lang="en-US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E994E-5B63-4FFE-88D7-4F516C458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1969" y="5587354"/>
            <a:ext cx="1873189" cy="1022072"/>
          </a:xfrm>
        </p:spPr>
        <p:txBody>
          <a:bodyPr>
            <a:normAutofit/>
          </a:bodyPr>
          <a:lstStyle/>
          <a:p>
            <a:r>
              <a:rPr lang="ru-RU" sz="2400" dirty="0"/>
              <a:t>Сделал</a:t>
            </a:r>
            <a:r>
              <a:rPr lang="en-US" sz="2400" dirty="0"/>
              <a:t>:</a:t>
            </a:r>
          </a:p>
          <a:p>
            <a:r>
              <a:rPr lang="ru-RU" sz="2400" dirty="0"/>
              <a:t>Надиров Аяз</a:t>
            </a:r>
          </a:p>
        </p:txBody>
      </p:sp>
    </p:spTree>
    <p:extLst>
      <p:ext uri="{BB962C8B-B14F-4D97-AF65-F5344CB8AC3E}">
        <p14:creationId xmlns:p14="http://schemas.microsoft.com/office/powerpoint/2010/main" val="351194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99BF-4EBC-4038-9BB6-C4792211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изменений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C3118-CC47-4D5B-9C4C-AD7AB7B8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Посмотреть историю изменений можно во вкладке </a:t>
            </a:r>
            <a:r>
              <a:rPr lang="en-US" dirty="0"/>
              <a:t>“</a:t>
            </a:r>
            <a:r>
              <a:rPr lang="ru-RU" dirty="0"/>
              <a:t>История изменений</a:t>
            </a:r>
            <a:r>
              <a:rPr lang="en-US" dirty="0"/>
              <a:t>”</a:t>
            </a:r>
            <a:r>
              <a:rPr lang="ru-RU" dirty="0"/>
              <a:t>, также там можно </a:t>
            </a:r>
            <a:r>
              <a:rPr lang="ru-RU"/>
              <a:t>удалить историю.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28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14A96-2619-4835-B7D8-4F7F4F06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многоугольника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7C4B3-7588-471E-9AF5-DBED07A7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рисования надо перейти во вкладку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и нажать на кнопку </a:t>
            </a:r>
            <a:r>
              <a:rPr lang="en-US" dirty="0"/>
              <a:t>“</a:t>
            </a:r>
            <a:r>
              <a:rPr lang="ru-RU" dirty="0"/>
              <a:t>Многоугольник</a:t>
            </a:r>
            <a:r>
              <a:rPr lang="en-US" dirty="0"/>
              <a:t>”.</a:t>
            </a:r>
            <a:r>
              <a:rPr lang="ru-RU" dirty="0"/>
              <a:t> В диалоговом окне выбираем количество вершин, и затем нажать на точки, в которых будут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340510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096A5-3170-412F-8F57-99D56508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Рисование эллипса и прямоугольника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25765-1F5F-4703-86AD-39E3D261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надо выбрать фигуру </a:t>
            </a:r>
            <a:r>
              <a:rPr lang="en-US" dirty="0"/>
              <a:t>“</a:t>
            </a:r>
            <a:r>
              <a:rPr lang="ru-RU" dirty="0"/>
              <a:t>Эллипс</a:t>
            </a:r>
            <a:r>
              <a:rPr lang="en-US" dirty="0"/>
              <a:t>”</a:t>
            </a:r>
            <a:r>
              <a:rPr lang="ru-RU" dirty="0"/>
              <a:t> или </a:t>
            </a:r>
            <a:r>
              <a:rPr lang="en-US" dirty="0"/>
              <a:t>“</a:t>
            </a:r>
            <a:r>
              <a:rPr lang="ru-RU" dirty="0"/>
              <a:t>Прямоугольник</a:t>
            </a:r>
            <a:r>
              <a:rPr lang="en-US" dirty="0"/>
              <a:t>”</a:t>
            </a:r>
            <a:r>
              <a:rPr lang="ru-RU" dirty="0"/>
              <a:t> и нажать левой кнопкой мыши в любом месте виджета, эта точка будет центром фигуры</a:t>
            </a:r>
          </a:p>
        </p:txBody>
      </p:sp>
    </p:spTree>
    <p:extLst>
      <p:ext uri="{BB962C8B-B14F-4D97-AF65-F5344CB8AC3E}">
        <p14:creationId xmlns:p14="http://schemas.microsoft.com/office/powerpoint/2010/main" val="31620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7C4CD-4A78-45BE-9A78-5FB60356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прямой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C38A5-FCEB-476B-9388-51E60623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, при нажатии на кнопку </a:t>
            </a:r>
            <a:r>
              <a:rPr lang="en-US" dirty="0"/>
              <a:t>“</a:t>
            </a:r>
            <a:r>
              <a:rPr lang="ru-RU" dirty="0"/>
              <a:t>Прямая</a:t>
            </a:r>
            <a:r>
              <a:rPr lang="en-US" dirty="0"/>
              <a:t>”</a:t>
            </a:r>
            <a:r>
              <a:rPr lang="ru-RU" dirty="0"/>
              <a:t> будет рисоваться прямая, у которой начало в месте, где была нажата кнопка мыши.</a:t>
            </a:r>
          </a:p>
        </p:txBody>
      </p:sp>
    </p:spTree>
    <p:extLst>
      <p:ext uri="{BB962C8B-B14F-4D97-AF65-F5344CB8AC3E}">
        <p14:creationId xmlns:p14="http://schemas.microsoft.com/office/powerpoint/2010/main" val="371450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FD6B3-A8F7-4453-A46C-40550BF4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кривой и ластик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742C0-19E8-459E-9992-8BD968C5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нажатии кнопки </a:t>
            </a:r>
            <a:r>
              <a:rPr lang="en-US" dirty="0"/>
              <a:t>“</a:t>
            </a:r>
            <a:r>
              <a:rPr lang="ru-RU" dirty="0"/>
              <a:t>Кривая</a:t>
            </a:r>
            <a:r>
              <a:rPr lang="en-US" dirty="0"/>
              <a:t>”</a:t>
            </a:r>
            <a:r>
              <a:rPr lang="ru-RU" dirty="0"/>
              <a:t> или </a:t>
            </a:r>
            <a:r>
              <a:rPr lang="en-US" dirty="0"/>
              <a:t>“</a:t>
            </a:r>
            <a:r>
              <a:rPr lang="ru-RU" dirty="0"/>
              <a:t>Ластик</a:t>
            </a:r>
            <a:r>
              <a:rPr lang="en-US" dirty="0"/>
              <a:t>”</a:t>
            </a:r>
            <a:r>
              <a:rPr lang="ru-RU" dirty="0"/>
              <a:t> во вкладках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 и </a:t>
            </a:r>
            <a:r>
              <a:rPr lang="en-US" dirty="0"/>
              <a:t>“</a:t>
            </a:r>
            <a:r>
              <a:rPr lang="ru-RU" dirty="0"/>
              <a:t>Редактировать</a:t>
            </a:r>
            <a:r>
              <a:rPr lang="en-US" dirty="0"/>
              <a:t>”</a:t>
            </a:r>
            <a:r>
              <a:rPr lang="ru-RU" dirty="0"/>
              <a:t> соответственно рисуется линия в местах, где был курсор.</a:t>
            </a:r>
          </a:p>
        </p:txBody>
      </p:sp>
    </p:spTree>
    <p:extLst>
      <p:ext uri="{BB962C8B-B14F-4D97-AF65-F5344CB8AC3E}">
        <p14:creationId xmlns:p14="http://schemas.microsoft.com/office/powerpoint/2010/main" val="99368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4580A-9D7A-47F2-89FF-B24DEC96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размера и цвета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8F12D-F647-4B75-97E1-B38139B9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Цвет и толщина изменяются во вкладке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 с помощью диалоговых окон.</a:t>
            </a:r>
          </a:p>
        </p:txBody>
      </p:sp>
    </p:spTree>
    <p:extLst>
      <p:ext uri="{BB962C8B-B14F-4D97-AF65-F5344CB8AC3E}">
        <p14:creationId xmlns:p14="http://schemas.microsoft.com/office/powerpoint/2010/main" val="245520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2EF3-18C7-4306-968F-40E75ECB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Сохранить и загрузить изображение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01D0C-5F30-4087-9E30-63C93974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можно загрузить изображение в основных форматах с </a:t>
            </a:r>
            <a:r>
              <a:rPr lang="ru-RU" dirty="0" err="1"/>
              <a:t>помощ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49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9B94B-E9F0-4AAE-A5F3-473ED20F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и повтор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CF3B2-A4F1-4F89-AA55-7AC34014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Редактировать</a:t>
            </a:r>
            <a:r>
              <a:rPr lang="en-US" dirty="0"/>
              <a:t>”</a:t>
            </a:r>
            <a:r>
              <a:rPr lang="ru-RU" dirty="0"/>
              <a:t> можно отменить и повторить 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158660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EF1C7-4C64-4492-95B9-354C68D9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всех фигур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F223F-A313-4AF6-9C4A-A610BC6A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Редактировать</a:t>
            </a:r>
            <a:r>
              <a:rPr lang="en-US" dirty="0"/>
              <a:t>”</a:t>
            </a:r>
            <a:r>
              <a:rPr lang="ru-RU" dirty="0"/>
              <a:t> можно удалить все нарисованные фигуры.</a:t>
            </a:r>
          </a:p>
        </p:txBody>
      </p:sp>
    </p:spTree>
    <p:extLst>
      <p:ext uri="{BB962C8B-B14F-4D97-AF65-F5344CB8AC3E}">
        <p14:creationId xmlns:p14="http://schemas.microsoft.com/office/powerpoint/2010/main" val="1189896090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38</TotalTime>
  <Words>228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Глубина</vt:lpstr>
      <vt:lpstr>Проект QT Графический растровый редактор </vt:lpstr>
      <vt:lpstr>Рисование многоугольника</vt:lpstr>
      <vt:lpstr>Рисование эллипса и прямоугольника</vt:lpstr>
      <vt:lpstr>Рисование прямой</vt:lpstr>
      <vt:lpstr>Рисование кривой и ластик</vt:lpstr>
      <vt:lpstr>Изменение размера и цвета</vt:lpstr>
      <vt:lpstr>Сохранить и загрузить изображение</vt:lpstr>
      <vt:lpstr>Отмена и повтор</vt:lpstr>
      <vt:lpstr>Удаление всех фигур</vt:lpstr>
      <vt:lpstr>История изменений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 Графический растровый редактор </dc:title>
  <dc:creator>Аяз Надиров</dc:creator>
  <cp:lastModifiedBy>Аяз Надиров</cp:lastModifiedBy>
  <cp:revision>2</cp:revision>
  <dcterms:created xsi:type="dcterms:W3CDTF">2021-11-05T12:53:09Z</dcterms:created>
  <dcterms:modified xsi:type="dcterms:W3CDTF">2021-11-09T13:10:24Z</dcterms:modified>
</cp:coreProperties>
</file>