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58" r:id="rId7"/>
    <p:sldId id="262" r:id="rId8"/>
    <p:sldId id="261" r:id="rId9"/>
    <p:sldId id="263" r:id="rId10"/>
    <p:sldId id="26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0" i="0" u="none" strike="noStrike" kern="1200" spc="0" baseline="0" dirty="0">
                <a:solidFill>
                  <a:schemeClr val="tx1"/>
                </a:solidFill>
              </a:rPr>
              <a:t>Lorem ipsum dolor sit amet</a:t>
            </a:r>
          </a:p>
        </c:rich>
      </c:tx>
      <c:layout>
        <c:manualLayout>
          <c:xMode val="edge"/>
          <c:yMode val="edge"/>
          <c:x val="1.558759900473679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C1-4B5A-A58E-4F3486EE0B9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C1-4B5A-A58E-4F3486EE0B9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C1-4B5A-A58E-4F3486EE0B9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C1-4B5A-A58E-4F3486EE0B9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C1-4B5A-A58E-4F3486EE0B9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C1-4B5A-A58E-4F3486EE0B95}"/>
              </c:ext>
            </c:extLst>
          </c:dPt>
          <c:xVal>
            <c:strRef>
              <c:f>Blad1!$A$2:$A$7</c:f>
              <c:strCache>
                <c:ptCount val="6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  <c:pt idx="3">
                  <c:v>Subject 4</c:v>
                </c:pt>
                <c:pt idx="4">
                  <c:v>Subject 5</c:v>
                </c:pt>
                <c:pt idx="5">
                  <c:v>Subject 6</c:v>
                </c:pt>
              </c:strCache>
            </c:strRef>
          </c:xVal>
          <c:yVal>
            <c:numRef>
              <c:f>Blad1!$B$2:$B$7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82C1-4B5A-A58E-4F3486EE0B95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Blad1!$A$2:$A$7</c:f>
              <c:strCache>
                <c:ptCount val="6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  <c:pt idx="3">
                  <c:v>Subject 4</c:v>
                </c:pt>
                <c:pt idx="4">
                  <c:v>Subject 5</c:v>
                </c:pt>
                <c:pt idx="5">
                  <c:v>Subject 6</c:v>
                </c:pt>
              </c:strCache>
            </c:strRef>
          </c:xVal>
          <c:yVal>
            <c:numRef>
              <c:f>Blad1!$C$2:$C$7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82C1-4B5A-A58E-4F3486EE0B95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Blad1!$A$2:$A$7</c:f>
              <c:strCache>
                <c:ptCount val="6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  <c:pt idx="3">
                  <c:v>Subject 4</c:v>
                </c:pt>
                <c:pt idx="4">
                  <c:v>Subject 5</c:v>
                </c:pt>
                <c:pt idx="5">
                  <c:v>Subject 6</c:v>
                </c:pt>
              </c:strCache>
            </c:strRef>
          </c:xVal>
          <c:yVal>
            <c:numRef>
              <c:f>Blad1!$D$2:$D$7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82C1-4B5A-A58E-4F3486EE0B95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Serie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Blad1!$A$2:$A$7</c:f>
              <c:strCache>
                <c:ptCount val="6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  <c:pt idx="3">
                  <c:v>Subject 4</c:v>
                </c:pt>
                <c:pt idx="4">
                  <c:v>Subject 5</c:v>
                </c:pt>
                <c:pt idx="5">
                  <c:v>Subject 6</c:v>
                </c:pt>
              </c:strCache>
            </c:strRef>
          </c:xVal>
          <c:yVal>
            <c:numRef>
              <c:f>Blad1!$E$2:$E$7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82C1-4B5A-A58E-4F3486EE0B95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Serie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Blad1!$A$2:$A$7</c:f>
              <c:strCache>
                <c:ptCount val="6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  <c:pt idx="3">
                  <c:v>Subject 4</c:v>
                </c:pt>
                <c:pt idx="4">
                  <c:v>Subject 5</c:v>
                </c:pt>
                <c:pt idx="5">
                  <c:v>Subject 6</c:v>
                </c:pt>
              </c:strCache>
            </c:strRef>
          </c:xVal>
          <c:yVal>
            <c:numRef>
              <c:f>Blad1!$F$2:$F$7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82C1-4B5A-A58E-4F3486EE0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7501904"/>
        <c:axId val="1197507312"/>
      </c:scatterChart>
      <c:valAx>
        <c:axId val="119750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97507312"/>
        <c:crosses val="autoZero"/>
        <c:crossBetween val="midCat"/>
      </c:valAx>
      <c:valAx>
        <c:axId val="119750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97501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4522307934257033"/>
          <c:w val="1"/>
          <c:h val="5.4776920657429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7EB-7613-40BF-BC38-C4404E475540}" type="datetimeFigureOut">
              <a:rPr lang="nl-NL" smtClean="0"/>
              <a:t>10-3-2025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DA97-E338-45F8-A5E7-1CDD5AF6A9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10-3-2025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4" r:id="rId3"/>
    <p:sldLayoutId id="2147483697" r:id="rId4"/>
    <p:sldLayoutId id="2147483715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3950387"/>
            <a:ext cx="5865553" cy="1333698"/>
          </a:xfrm>
        </p:spPr>
        <p:txBody>
          <a:bodyPr/>
          <a:lstStyle/>
          <a:p>
            <a:r>
              <a:rPr lang="en-GB" dirty="0"/>
              <a:t>Title slide</a:t>
            </a:r>
            <a:br>
              <a:rPr lang="en-GB" dirty="0"/>
            </a:br>
            <a:r>
              <a:rPr lang="en-GB" dirty="0"/>
              <a:t>+ image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en-GB" noProof="0" dirty="0"/>
              <a:t>Lorem ipsum | Name speaker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10-3-2025</a:t>
            </a:fld>
            <a:endParaRPr lang="en-GB" dirty="0"/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10" r="16710"/>
          <a:stretch/>
        </p:blipFill>
        <p:spPr>
          <a:xfrm>
            <a:off x="7308357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94BAD7-1490-F4D5-9092-3EB7111B7DF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087A43E6-197A-4232-A775-7017A41F9758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BBB35617-5649-3A69-5ACC-A5828B3F28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73C0F465-AC54-5AF4-B9C9-64F21371EF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2"/>
            <a:r>
              <a:rPr lang="en-GB" dirty="0"/>
              <a:t>Lorem ipsum dolor sit amet, consectetur adipiscing elit, sed do eiusmod tempor incididunt </a:t>
            </a:r>
            <a:br>
              <a:rPr lang="en-GB" dirty="0"/>
            </a:br>
            <a:r>
              <a:rPr lang="en-GB" dirty="0"/>
              <a:t>ut labore et dolore magna aliqua. Ut enim ad minim veniam quis nostrud exercitation ullamco </a:t>
            </a:r>
          </a:p>
          <a:p>
            <a:pPr lvl="4"/>
            <a:br>
              <a:rPr lang="en-GB" dirty="0"/>
            </a:br>
            <a:r>
              <a:rPr lang="en-GB" dirty="0"/>
              <a:t>Laboris nisi ut aliquip ex ea commodo consequat</a:t>
            </a:r>
          </a:p>
          <a:p>
            <a:r>
              <a:rPr lang="en-GB" dirty="0"/>
              <a:t>Duis aute irure dolor in reprehenderit in voluptate velit esse cillum dolore eu fugiat nulla </a:t>
            </a:r>
          </a:p>
          <a:p>
            <a:pPr lvl="1"/>
            <a:r>
              <a:rPr lang="en-GB" dirty="0"/>
              <a:t>Excepteur sint occaecat cupidatat non proident sunt in culpa qui officia deserunt mollit</a:t>
            </a:r>
            <a:br>
              <a:rPr lang="en-GB" dirty="0"/>
            </a:br>
            <a:endParaRPr lang="en-GB" dirty="0"/>
          </a:p>
          <a:p>
            <a:pPr lvl="4"/>
            <a:r>
              <a:rPr lang="en-GB" dirty="0"/>
              <a:t>Doloremque laudantium totam rem aperiam </a:t>
            </a:r>
          </a:p>
          <a:p>
            <a:pPr lvl="6"/>
            <a:r>
              <a:rPr lang="en-GB" dirty="0"/>
              <a:t>Eaque ipsa quae ab illo inventore veritatis et quasi architecto beatae vitae dicta sunt </a:t>
            </a:r>
          </a:p>
          <a:p>
            <a:pPr lvl="6"/>
            <a:r>
              <a:rPr lang="en-GB" dirty="0"/>
              <a:t>Nemo enim ipsam voluptatem quia voluptas sit aspernatur aut odit aut fugit sed quia</a:t>
            </a:r>
            <a:br>
              <a:rPr lang="en-GB" dirty="0"/>
            </a:br>
            <a:endParaRPr lang="en-GB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E840CAD-8869-66D6-F142-07912B6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57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48444-EDC0-9904-6E67-9C9BD353A1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5D43CE1-D31E-48E5-A730-067E9AB4F01D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015FB7-F1C7-54CC-77B0-76CED385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+ isometric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EED4681-3EC2-2E9C-6330-74AE4A57C63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jdelijke aanduiding voor verticale tekst 33">
            <a:extLst>
              <a:ext uri="{FF2B5EF4-FFF2-40B4-BE49-F238E27FC236}">
                <a16:creationId xmlns:a16="http://schemas.microsoft.com/office/drawing/2014/main" id="{389F8D76-23BE-E065-F49A-5324E73DDF45}"/>
              </a:ext>
            </a:extLst>
          </p:cNvPr>
          <p:cNvSpPr txBox="1">
            <a:spLocks/>
          </p:cNvSpPr>
          <p:nvPr/>
        </p:nvSpPr>
        <p:spPr>
          <a:xfrm>
            <a:off x="719138" y="1569104"/>
            <a:ext cx="4655999" cy="4431646"/>
          </a:xfrm>
          <a:prstGeom prst="rect">
            <a:avLst/>
          </a:prstGeom>
        </p:spPr>
        <p:txBody>
          <a:bodyPr lIns="0" tIns="0" rIns="0" bIns="0"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2788" indent="-3508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788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Lorem ipsum dolor sit amet, consectetur</a:t>
            </a:r>
            <a:br>
              <a:rPr lang="en-GB" dirty="0"/>
            </a:br>
            <a:r>
              <a:rPr lang="en-GB" dirty="0"/>
              <a:t>ut labore et dolore magna aliqua ut enim.</a:t>
            </a:r>
          </a:p>
          <a:p>
            <a:pPr lvl="4"/>
            <a:br>
              <a:rPr lang="en-GB" dirty="0"/>
            </a:br>
            <a:r>
              <a:rPr lang="en-GB" dirty="0"/>
              <a:t>Laboris nisi ut aliquip ex ea </a:t>
            </a:r>
          </a:p>
          <a:p>
            <a:r>
              <a:rPr lang="en-GB" dirty="0"/>
              <a:t>Duis aute irure dolor in reprehenderit </a:t>
            </a:r>
          </a:p>
          <a:p>
            <a:pPr lvl="1"/>
            <a:r>
              <a:rPr lang="en-GB" dirty="0"/>
              <a:t>Excepteur sint occaecat cupidatat </a:t>
            </a:r>
            <a:br>
              <a:rPr lang="en-GB" dirty="0"/>
            </a:br>
            <a:endParaRPr lang="en-GB" dirty="0"/>
          </a:p>
          <a:p>
            <a:pPr lvl="4"/>
            <a:r>
              <a:rPr lang="en-GB" dirty="0"/>
              <a:t>Doloremque laudantium totam</a:t>
            </a:r>
          </a:p>
          <a:p>
            <a:pPr lvl="6"/>
            <a:r>
              <a:rPr lang="en-GB" dirty="0"/>
              <a:t>Eaque ipsa quae ab illo inventore </a:t>
            </a:r>
          </a:p>
          <a:p>
            <a:pPr lvl="6"/>
            <a:r>
              <a:rPr lang="en-GB" dirty="0"/>
              <a:t>Nemo enim ipsam voluptatem quia</a:t>
            </a:r>
            <a:br>
              <a:rPr lang="en-GB" dirty="0"/>
            </a:br>
            <a:endParaRPr lang="en-GB" dirty="0"/>
          </a:p>
        </p:txBody>
      </p:sp>
      <p:grpSp>
        <p:nvGrpSpPr>
          <p:cNvPr id="272" name="Groep 271">
            <a:extLst>
              <a:ext uri="{FF2B5EF4-FFF2-40B4-BE49-F238E27FC236}">
                <a16:creationId xmlns:a16="http://schemas.microsoft.com/office/drawing/2014/main" id="{40946B00-854E-AD3D-6AD6-3B60F9B0793C}"/>
              </a:ext>
            </a:extLst>
          </p:cNvPr>
          <p:cNvGrpSpPr/>
          <p:nvPr/>
        </p:nvGrpSpPr>
        <p:grpSpPr>
          <a:xfrm>
            <a:off x="5936600" y="534265"/>
            <a:ext cx="5387513" cy="5466485"/>
            <a:chOff x="5936600" y="534265"/>
            <a:chExt cx="5387513" cy="546648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C203222-7390-DEB4-C0EB-5546EB1FACA5}"/>
                </a:ext>
              </a:extLst>
            </p:cNvPr>
            <p:cNvSpPr/>
            <p:nvPr/>
          </p:nvSpPr>
          <p:spPr>
            <a:xfrm>
              <a:off x="6027910" y="3657157"/>
              <a:ext cx="5223992" cy="2343593"/>
            </a:xfrm>
            <a:custGeom>
              <a:avLst/>
              <a:gdLst>
                <a:gd name="connsiteX0" fmla="*/ 5223993 w 5223992"/>
                <a:gd name="connsiteY0" fmla="*/ 1171797 h 2343593"/>
                <a:gd name="connsiteX1" fmla="*/ 2611996 w 5223992"/>
                <a:gd name="connsiteY1" fmla="*/ 2343594 h 2343593"/>
                <a:gd name="connsiteX2" fmla="*/ 0 w 5223992"/>
                <a:gd name="connsiteY2" fmla="*/ 1171797 h 2343593"/>
                <a:gd name="connsiteX3" fmla="*/ 2611996 w 5223992"/>
                <a:gd name="connsiteY3" fmla="*/ 0 h 2343593"/>
                <a:gd name="connsiteX4" fmla="*/ 5223993 w 5223992"/>
                <a:gd name="connsiteY4" fmla="*/ 1171797 h 23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992" h="2343593">
                  <a:moveTo>
                    <a:pt x="5223993" y="1171797"/>
                  </a:moveTo>
                  <a:cubicBezTo>
                    <a:pt x="5223993" y="1818962"/>
                    <a:pt x="4054562" y="2343594"/>
                    <a:pt x="2611996" y="2343594"/>
                  </a:cubicBezTo>
                  <a:cubicBezTo>
                    <a:pt x="1169430" y="2343594"/>
                    <a:pt x="0" y="1818962"/>
                    <a:pt x="0" y="1171797"/>
                  </a:cubicBezTo>
                  <a:cubicBezTo>
                    <a:pt x="0" y="524631"/>
                    <a:pt x="1169430" y="0"/>
                    <a:pt x="2611996" y="0"/>
                  </a:cubicBezTo>
                  <a:cubicBezTo>
                    <a:pt x="4054562" y="0"/>
                    <a:pt x="5223993" y="524631"/>
                    <a:pt x="5223993" y="1171797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" name="Graphic 3">
              <a:extLst>
                <a:ext uri="{FF2B5EF4-FFF2-40B4-BE49-F238E27FC236}">
                  <a16:creationId xmlns:a16="http://schemas.microsoft.com/office/drawing/2014/main" id="{4ACFEC21-9E19-3893-7F00-D94D98E6315A}"/>
                </a:ext>
              </a:extLst>
            </p:cNvPr>
            <p:cNvGrpSpPr/>
            <p:nvPr/>
          </p:nvGrpSpPr>
          <p:grpSpPr>
            <a:xfrm>
              <a:off x="6265730" y="3273063"/>
              <a:ext cx="1466355" cy="2459284"/>
              <a:chOff x="6138696" y="3834345"/>
              <a:chExt cx="1466355" cy="2459284"/>
            </a:xfrm>
          </p:grpSpPr>
          <p:sp>
            <p:nvSpPr>
              <p:cNvPr id="13" name="Vrije vorm: vorm 12">
                <a:extLst>
                  <a:ext uri="{FF2B5EF4-FFF2-40B4-BE49-F238E27FC236}">
                    <a16:creationId xmlns:a16="http://schemas.microsoft.com/office/drawing/2014/main" id="{62BFFD94-8608-244F-880F-B6DCB01CFFE5}"/>
                  </a:ext>
                </a:extLst>
              </p:cNvPr>
              <p:cNvSpPr/>
              <p:nvPr/>
            </p:nvSpPr>
            <p:spPr>
              <a:xfrm>
                <a:off x="6264648" y="3834345"/>
                <a:ext cx="1340403" cy="2459284"/>
              </a:xfrm>
              <a:custGeom>
                <a:avLst/>
                <a:gdLst>
                  <a:gd name="connsiteX0" fmla="*/ 1340404 w 1340403"/>
                  <a:gd name="connsiteY0" fmla="*/ 670403 h 2459284"/>
                  <a:gd name="connsiteX1" fmla="*/ 1270989 w 1340403"/>
                  <a:gd name="connsiteY1" fmla="*/ 2431921 h 2459284"/>
                  <a:gd name="connsiteX2" fmla="*/ 1214250 w 1340403"/>
                  <a:gd name="connsiteY2" fmla="*/ 2459285 h 2459284"/>
                  <a:gd name="connsiteX3" fmla="*/ 1128740 w 1340403"/>
                  <a:gd name="connsiteY3" fmla="*/ 927337 h 2459284"/>
                  <a:gd name="connsiteX4" fmla="*/ 1013854 w 1340403"/>
                  <a:gd name="connsiteY4" fmla="*/ 761145 h 2459284"/>
                  <a:gd name="connsiteX5" fmla="*/ 326550 w 1340403"/>
                  <a:gd name="connsiteY5" fmla="*/ 417493 h 2459284"/>
                  <a:gd name="connsiteX6" fmla="*/ 211664 w 1340403"/>
                  <a:gd name="connsiteY6" fmla="*/ 468799 h 2459284"/>
                  <a:gd name="connsiteX7" fmla="*/ 59757 w 1340403"/>
                  <a:gd name="connsiteY7" fmla="*/ 1826104 h 2459284"/>
                  <a:gd name="connsiteX8" fmla="*/ 3018 w 1340403"/>
                  <a:gd name="connsiteY8" fmla="*/ 1853467 h 2459284"/>
                  <a:gd name="connsiteX9" fmla="*/ 0 w 1340403"/>
                  <a:gd name="connsiteY9" fmla="*/ 0 h 2459284"/>
                  <a:gd name="connsiteX10" fmla="*/ 1340202 w 1340403"/>
                  <a:gd name="connsiteY10" fmla="*/ 670202 h 245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0403" h="2459284">
                    <a:moveTo>
                      <a:pt x="1340404" y="670403"/>
                    </a:moveTo>
                    <a:lnTo>
                      <a:pt x="1270989" y="2431921"/>
                    </a:lnTo>
                    <a:lnTo>
                      <a:pt x="1214250" y="2459285"/>
                    </a:lnTo>
                    <a:lnTo>
                      <a:pt x="1128740" y="927337"/>
                    </a:lnTo>
                    <a:cubicBezTo>
                      <a:pt x="1125319" y="864763"/>
                      <a:pt x="1075019" y="791728"/>
                      <a:pt x="1013854" y="761145"/>
                    </a:cubicBezTo>
                    <a:lnTo>
                      <a:pt x="326550" y="417493"/>
                    </a:lnTo>
                    <a:cubicBezTo>
                      <a:pt x="265385" y="386910"/>
                      <a:pt x="215084" y="409445"/>
                      <a:pt x="211664" y="468799"/>
                    </a:cubicBezTo>
                    <a:lnTo>
                      <a:pt x="59757" y="1826104"/>
                    </a:lnTo>
                    <a:lnTo>
                      <a:pt x="3018" y="1853467"/>
                    </a:lnTo>
                    <a:lnTo>
                      <a:pt x="0" y="0"/>
                    </a:lnTo>
                    <a:lnTo>
                      <a:pt x="1340202" y="6702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0470BF32-73C3-2D02-AECA-4B90144E05DA}"/>
                  </a:ext>
                </a:extLst>
              </p:cNvPr>
              <p:cNvSpPr/>
              <p:nvPr/>
            </p:nvSpPr>
            <p:spPr>
              <a:xfrm>
                <a:off x="6138696" y="3895510"/>
                <a:ext cx="1340403" cy="2398119"/>
              </a:xfrm>
              <a:custGeom>
                <a:avLst/>
                <a:gdLst>
                  <a:gd name="connsiteX0" fmla="*/ 1340404 w 1340403"/>
                  <a:gd name="connsiteY0" fmla="*/ 670001 h 2398119"/>
                  <a:gd name="connsiteX1" fmla="*/ 1340404 w 1340403"/>
                  <a:gd name="connsiteY1" fmla="*/ 2398120 h 2398119"/>
                  <a:gd name="connsiteX2" fmla="*/ 1286280 w 1340403"/>
                  <a:gd name="connsiteY2" fmla="*/ 2371158 h 2398119"/>
                  <a:gd name="connsiteX3" fmla="*/ 1128740 w 1340403"/>
                  <a:gd name="connsiteY3" fmla="*/ 927136 h 2398119"/>
                  <a:gd name="connsiteX4" fmla="*/ 1013854 w 1340403"/>
                  <a:gd name="connsiteY4" fmla="*/ 760944 h 2398119"/>
                  <a:gd name="connsiteX5" fmla="*/ 326550 w 1340403"/>
                  <a:gd name="connsiteY5" fmla="*/ 417292 h 2398119"/>
                  <a:gd name="connsiteX6" fmla="*/ 211664 w 1340403"/>
                  <a:gd name="connsiteY6" fmla="*/ 468598 h 2398119"/>
                  <a:gd name="connsiteX7" fmla="*/ 128970 w 1340403"/>
                  <a:gd name="connsiteY7" fmla="*/ 1792503 h 2398119"/>
                  <a:gd name="connsiteX8" fmla="*/ 74847 w 1340403"/>
                  <a:gd name="connsiteY8" fmla="*/ 1765542 h 2398119"/>
                  <a:gd name="connsiteX9" fmla="*/ 0 w 1340403"/>
                  <a:gd name="connsiteY9" fmla="*/ 0 h 2398119"/>
                  <a:gd name="connsiteX10" fmla="*/ 1340202 w 1340403"/>
                  <a:gd name="connsiteY10" fmla="*/ 670202 h 239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0403" h="2398119">
                    <a:moveTo>
                      <a:pt x="1340404" y="670001"/>
                    </a:moveTo>
                    <a:lnTo>
                      <a:pt x="1340404" y="2398120"/>
                    </a:lnTo>
                    <a:lnTo>
                      <a:pt x="1286280" y="2371158"/>
                    </a:lnTo>
                    <a:lnTo>
                      <a:pt x="1128740" y="927136"/>
                    </a:lnTo>
                    <a:cubicBezTo>
                      <a:pt x="1125319" y="864562"/>
                      <a:pt x="1075019" y="791526"/>
                      <a:pt x="1013854" y="760944"/>
                    </a:cubicBezTo>
                    <a:lnTo>
                      <a:pt x="326550" y="417292"/>
                    </a:lnTo>
                    <a:cubicBezTo>
                      <a:pt x="265385" y="386709"/>
                      <a:pt x="215084" y="409244"/>
                      <a:pt x="211664" y="468598"/>
                    </a:cubicBezTo>
                    <a:lnTo>
                      <a:pt x="128970" y="1792503"/>
                    </a:lnTo>
                    <a:lnTo>
                      <a:pt x="74847" y="1765542"/>
                    </a:lnTo>
                    <a:lnTo>
                      <a:pt x="0" y="0"/>
                    </a:lnTo>
                    <a:lnTo>
                      <a:pt x="1340202" y="670202"/>
                    </a:lnTo>
                    <a:close/>
                  </a:path>
                </a:pathLst>
              </a:custGeom>
              <a:solidFill>
                <a:schemeClr val="bg1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690F7737-39F4-936C-DF51-8C95893994B4}"/>
                </a:ext>
              </a:extLst>
            </p:cNvPr>
            <p:cNvGrpSpPr/>
            <p:nvPr/>
          </p:nvGrpSpPr>
          <p:grpSpPr>
            <a:xfrm>
              <a:off x="9300450" y="1773107"/>
              <a:ext cx="1466557" cy="2459485"/>
              <a:chOff x="9173416" y="2334389"/>
              <a:chExt cx="1466557" cy="2459485"/>
            </a:xfrm>
          </p:grpSpPr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59D7F014-A158-408F-BCBC-E5E05F09F02A}"/>
                  </a:ext>
                </a:extLst>
              </p:cNvPr>
              <p:cNvSpPr/>
              <p:nvPr/>
            </p:nvSpPr>
            <p:spPr>
              <a:xfrm>
                <a:off x="9299569" y="2334389"/>
                <a:ext cx="1340403" cy="2459284"/>
              </a:xfrm>
              <a:custGeom>
                <a:avLst/>
                <a:gdLst>
                  <a:gd name="connsiteX0" fmla="*/ 1340404 w 1340403"/>
                  <a:gd name="connsiteY0" fmla="*/ 670403 h 2459284"/>
                  <a:gd name="connsiteX1" fmla="*/ 1270989 w 1340403"/>
                  <a:gd name="connsiteY1" fmla="*/ 2431921 h 2459284"/>
                  <a:gd name="connsiteX2" fmla="*/ 1214250 w 1340403"/>
                  <a:gd name="connsiteY2" fmla="*/ 2459284 h 2459284"/>
                  <a:gd name="connsiteX3" fmla="*/ 1128740 w 1340403"/>
                  <a:gd name="connsiteY3" fmla="*/ 927337 h 2459284"/>
                  <a:gd name="connsiteX4" fmla="*/ 1013854 w 1340403"/>
                  <a:gd name="connsiteY4" fmla="*/ 761145 h 2459284"/>
                  <a:gd name="connsiteX5" fmla="*/ 326550 w 1340403"/>
                  <a:gd name="connsiteY5" fmla="*/ 417493 h 2459284"/>
                  <a:gd name="connsiteX6" fmla="*/ 211664 w 1340403"/>
                  <a:gd name="connsiteY6" fmla="*/ 468799 h 2459284"/>
                  <a:gd name="connsiteX7" fmla="*/ 59757 w 1340403"/>
                  <a:gd name="connsiteY7" fmla="*/ 1826104 h 2459284"/>
                  <a:gd name="connsiteX8" fmla="*/ 3018 w 1340403"/>
                  <a:gd name="connsiteY8" fmla="*/ 1853467 h 2459284"/>
                  <a:gd name="connsiteX9" fmla="*/ 0 w 1340403"/>
                  <a:gd name="connsiteY9" fmla="*/ 0 h 2459284"/>
                  <a:gd name="connsiteX10" fmla="*/ 1340202 w 1340403"/>
                  <a:gd name="connsiteY10" fmla="*/ 670202 h 245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0403" h="2459284">
                    <a:moveTo>
                      <a:pt x="1340404" y="670403"/>
                    </a:moveTo>
                    <a:lnTo>
                      <a:pt x="1270989" y="2431921"/>
                    </a:lnTo>
                    <a:lnTo>
                      <a:pt x="1214250" y="2459284"/>
                    </a:lnTo>
                    <a:lnTo>
                      <a:pt x="1128740" y="927337"/>
                    </a:lnTo>
                    <a:cubicBezTo>
                      <a:pt x="1125319" y="864763"/>
                      <a:pt x="1075019" y="791727"/>
                      <a:pt x="1013854" y="761145"/>
                    </a:cubicBezTo>
                    <a:lnTo>
                      <a:pt x="326550" y="417493"/>
                    </a:lnTo>
                    <a:cubicBezTo>
                      <a:pt x="265385" y="386910"/>
                      <a:pt x="215084" y="409445"/>
                      <a:pt x="211664" y="468799"/>
                    </a:cubicBezTo>
                    <a:lnTo>
                      <a:pt x="59757" y="1826104"/>
                    </a:lnTo>
                    <a:lnTo>
                      <a:pt x="3018" y="1853467"/>
                    </a:lnTo>
                    <a:lnTo>
                      <a:pt x="0" y="0"/>
                    </a:lnTo>
                    <a:lnTo>
                      <a:pt x="1340202" y="6702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302664CD-8B4B-89A1-514C-1B66A0A3CAB7}"/>
                  </a:ext>
                </a:extLst>
              </p:cNvPr>
              <p:cNvSpPr/>
              <p:nvPr/>
            </p:nvSpPr>
            <p:spPr>
              <a:xfrm>
                <a:off x="9173416" y="2395755"/>
                <a:ext cx="1340403" cy="2398119"/>
              </a:xfrm>
              <a:custGeom>
                <a:avLst/>
                <a:gdLst>
                  <a:gd name="connsiteX0" fmla="*/ 1340404 w 1340403"/>
                  <a:gd name="connsiteY0" fmla="*/ 670001 h 2398119"/>
                  <a:gd name="connsiteX1" fmla="*/ 1340404 w 1340403"/>
                  <a:gd name="connsiteY1" fmla="*/ 2398119 h 2398119"/>
                  <a:gd name="connsiteX2" fmla="*/ 1286281 w 1340403"/>
                  <a:gd name="connsiteY2" fmla="*/ 2371158 h 2398119"/>
                  <a:gd name="connsiteX3" fmla="*/ 1128740 w 1340403"/>
                  <a:gd name="connsiteY3" fmla="*/ 927136 h 2398119"/>
                  <a:gd name="connsiteX4" fmla="*/ 1013854 w 1340403"/>
                  <a:gd name="connsiteY4" fmla="*/ 760943 h 2398119"/>
                  <a:gd name="connsiteX5" fmla="*/ 326550 w 1340403"/>
                  <a:gd name="connsiteY5" fmla="*/ 417292 h 2398119"/>
                  <a:gd name="connsiteX6" fmla="*/ 211664 w 1340403"/>
                  <a:gd name="connsiteY6" fmla="*/ 468598 h 2398119"/>
                  <a:gd name="connsiteX7" fmla="*/ 128970 w 1340403"/>
                  <a:gd name="connsiteY7" fmla="*/ 1792503 h 2398119"/>
                  <a:gd name="connsiteX8" fmla="*/ 74847 w 1340403"/>
                  <a:gd name="connsiteY8" fmla="*/ 1765542 h 2398119"/>
                  <a:gd name="connsiteX9" fmla="*/ 0 w 1340403"/>
                  <a:gd name="connsiteY9" fmla="*/ 0 h 2398119"/>
                  <a:gd name="connsiteX10" fmla="*/ 1340202 w 1340403"/>
                  <a:gd name="connsiteY10" fmla="*/ 670202 h 239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0403" h="2398119">
                    <a:moveTo>
                      <a:pt x="1340404" y="670001"/>
                    </a:moveTo>
                    <a:lnTo>
                      <a:pt x="1340404" y="2398119"/>
                    </a:lnTo>
                    <a:lnTo>
                      <a:pt x="1286281" y="2371158"/>
                    </a:lnTo>
                    <a:lnTo>
                      <a:pt x="1128740" y="927136"/>
                    </a:lnTo>
                    <a:cubicBezTo>
                      <a:pt x="1125320" y="864562"/>
                      <a:pt x="1075019" y="791526"/>
                      <a:pt x="1013854" y="760943"/>
                    </a:cubicBezTo>
                    <a:lnTo>
                      <a:pt x="326550" y="417292"/>
                    </a:lnTo>
                    <a:cubicBezTo>
                      <a:pt x="265385" y="386709"/>
                      <a:pt x="215084" y="409244"/>
                      <a:pt x="211664" y="468598"/>
                    </a:cubicBezTo>
                    <a:lnTo>
                      <a:pt x="128970" y="1792503"/>
                    </a:lnTo>
                    <a:lnTo>
                      <a:pt x="74847" y="1765542"/>
                    </a:lnTo>
                    <a:lnTo>
                      <a:pt x="0" y="0"/>
                    </a:lnTo>
                    <a:lnTo>
                      <a:pt x="1340202" y="670202"/>
                    </a:lnTo>
                    <a:close/>
                  </a:path>
                </a:pathLst>
              </a:custGeom>
              <a:solidFill>
                <a:schemeClr val="bg1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8" name="Graphic 3">
              <a:extLst>
                <a:ext uri="{FF2B5EF4-FFF2-40B4-BE49-F238E27FC236}">
                  <a16:creationId xmlns:a16="http://schemas.microsoft.com/office/drawing/2014/main" id="{E70A1F69-25C7-2A40-A868-B0EFA8758A67}"/>
                </a:ext>
              </a:extLst>
            </p:cNvPr>
            <p:cNvGrpSpPr/>
            <p:nvPr/>
          </p:nvGrpSpPr>
          <p:grpSpPr>
            <a:xfrm>
              <a:off x="9244357" y="4386310"/>
              <a:ext cx="1090702" cy="888908"/>
              <a:chOff x="9117323" y="4947592"/>
              <a:chExt cx="1090702" cy="888908"/>
            </a:xfrm>
          </p:grpSpPr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0DE9307B-BC45-05CE-5BCF-B4009D5E8B64}"/>
                  </a:ext>
                </a:extLst>
              </p:cNvPr>
              <p:cNvSpPr/>
              <p:nvPr/>
            </p:nvSpPr>
            <p:spPr>
              <a:xfrm>
                <a:off x="10079024" y="5255632"/>
                <a:ext cx="107843" cy="107843"/>
              </a:xfrm>
              <a:custGeom>
                <a:avLst/>
                <a:gdLst>
                  <a:gd name="connsiteX0" fmla="*/ 107844 w 107843"/>
                  <a:gd name="connsiteY0" fmla="*/ 53922 h 107843"/>
                  <a:gd name="connsiteX1" fmla="*/ 53922 w 107843"/>
                  <a:gd name="connsiteY1" fmla="*/ 107844 h 107843"/>
                  <a:gd name="connsiteX2" fmla="*/ 0 w 107843"/>
                  <a:gd name="connsiteY2" fmla="*/ 53922 h 107843"/>
                  <a:gd name="connsiteX3" fmla="*/ 53922 w 107843"/>
                  <a:gd name="connsiteY3" fmla="*/ 0 h 107843"/>
                  <a:gd name="connsiteX4" fmla="*/ 107844 w 107843"/>
                  <a:gd name="connsiteY4" fmla="*/ 53922 h 10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43" h="107843">
                    <a:moveTo>
                      <a:pt x="107844" y="53922"/>
                    </a:moveTo>
                    <a:cubicBezTo>
                      <a:pt x="107844" y="83702"/>
                      <a:pt x="83702" y="107844"/>
                      <a:pt x="53922" y="107844"/>
                    </a:cubicBezTo>
                    <a:cubicBezTo>
                      <a:pt x="24142" y="107844"/>
                      <a:pt x="0" y="83702"/>
                      <a:pt x="0" y="53922"/>
                    </a:cubicBezTo>
                    <a:cubicBezTo>
                      <a:pt x="0" y="24142"/>
                      <a:pt x="24142" y="0"/>
                      <a:pt x="53922" y="0"/>
                    </a:cubicBezTo>
                    <a:cubicBezTo>
                      <a:pt x="83702" y="0"/>
                      <a:pt x="107844" y="24142"/>
                      <a:pt x="107844" y="53922"/>
                    </a:cubicBezTo>
                    <a:close/>
                  </a:path>
                </a:pathLst>
              </a:custGeom>
              <a:solidFill>
                <a:schemeClr val="bg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E92B3EBA-55D0-3458-E272-494AE3A9C373}"/>
                  </a:ext>
                </a:extLst>
              </p:cNvPr>
              <p:cNvSpPr/>
              <p:nvPr/>
            </p:nvSpPr>
            <p:spPr>
              <a:xfrm>
                <a:off x="9140218" y="5255632"/>
                <a:ext cx="107843" cy="107843"/>
              </a:xfrm>
              <a:custGeom>
                <a:avLst/>
                <a:gdLst>
                  <a:gd name="connsiteX0" fmla="*/ 0 w 107843"/>
                  <a:gd name="connsiteY0" fmla="*/ 53922 h 107843"/>
                  <a:gd name="connsiteX1" fmla="*/ 53922 w 107843"/>
                  <a:gd name="connsiteY1" fmla="*/ 107844 h 107843"/>
                  <a:gd name="connsiteX2" fmla="*/ 107844 w 107843"/>
                  <a:gd name="connsiteY2" fmla="*/ 53922 h 107843"/>
                  <a:gd name="connsiteX3" fmla="*/ 53922 w 107843"/>
                  <a:gd name="connsiteY3" fmla="*/ 0 h 107843"/>
                  <a:gd name="connsiteX4" fmla="*/ 0 w 107843"/>
                  <a:gd name="connsiteY4" fmla="*/ 53922 h 10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43" h="107843">
                    <a:moveTo>
                      <a:pt x="0" y="53922"/>
                    </a:moveTo>
                    <a:cubicBezTo>
                      <a:pt x="0" y="83700"/>
                      <a:pt x="24144" y="107844"/>
                      <a:pt x="53922" y="107844"/>
                    </a:cubicBezTo>
                    <a:cubicBezTo>
                      <a:pt x="83700" y="107844"/>
                      <a:pt x="107844" y="83700"/>
                      <a:pt x="107844" y="53922"/>
                    </a:cubicBezTo>
                    <a:cubicBezTo>
                      <a:pt x="107844" y="24144"/>
                      <a:pt x="83700" y="0"/>
                      <a:pt x="53922" y="0"/>
                    </a:cubicBezTo>
                    <a:cubicBezTo>
                      <a:pt x="24144" y="0"/>
                      <a:pt x="0" y="24144"/>
                      <a:pt x="0" y="53922"/>
                    </a:cubicBezTo>
                    <a:close/>
                  </a:path>
                </a:pathLst>
              </a:custGeom>
              <a:solidFill>
                <a:schemeClr val="bg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14EF55C9-AB62-A8B6-7FD2-0321570C482C}"/>
                  </a:ext>
                </a:extLst>
              </p:cNvPr>
              <p:cNvSpPr/>
              <p:nvPr/>
            </p:nvSpPr>
            <p:spPr>
              <a:xfrm>
                <a:off x="10086267" y="5728656"/>
                <a:ext cx="107843" cy="107844"/>
              </a:xfrm>
              <a:custGeom>
                <a:avLst/>
                <a:gdLst>
                  <a:gd name="connsiteX0" fmla="*/ 0 w 107843"/>
                  <a:gd name="connsiteY0" fmla="*/ 53922 h 107844"/>
                  <a:gd name="connsiteX1" fmla="*/ 53922 w 107843"/>
                  <a:gd name="connsiteY1" fmla="*/ 107844 h 107844"/>
                  <a:gd name="connsiteX2" fmla="*/ 107844 w 107843"/>
                  <a:gd name="connsiteY2" fmla="*/ 53922 h 107844"/>
                  <a:gd name="connsiteX3" fmla="*/ 53922 w 107843"/>
                  <a:gd name="connsiteY3" fmla="*/ 0 h 107844"/>
                  <a:gd name="connsiteX4" fmla="*/ 0 w 107843"/>
                  <a:gd name="connsiteY4" fmla="*/ 53922 h 10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43" h="107844">
                    <a:moveTo>
                      <a:pt x="0" y="53922"/>
                    </a:moveTo>
                    <a:cubicBezTo>
                      <a:pt x="0" y="83700"/>
                      <a:pt x="24144" y="107844"/>
                      <a:pt x="53922" y="107844"/>
                    </a:cubicBezTo>
                    <a:cubicBezTo>
                      <a:pt x="83700" y="107844"/>
                      <a:pt x="107844" y="83700"/>
                      <a:pt x="107844" y="53922"/>
                    </a:cubicBezTo>
                    <a:cubicBezTo>
                      <a:pt x="107844" y="24144"/>
                      <a:pt x="83700" y="0"/>
                      <a:pt x="53922" y="0"/>
                    </a:cubicBezTo>
                    <a:cubicBezTo>
                      <a:pt x="24144" y="0"/>
                      <a:pt x="0" y="24144"/>
                      <a:pt x="0" y="53922"/>
                    </a:cubicBezTo>
                    <a:close/>
                  </a:path>
                </a:pathLst>
              </a:custGeom>
              <a:solidFill>
                <a:schemeClr val="bg1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5FB76601-DF95-023E-7E79-DA92A955BFAE}"/>
                  </a:ext>
                </a:extLst>
              </p:cNvPr>
              <p:cNvSpPr/>
              <p:nvPr/>
            </p:nvSpPr>
            <p:spPr>
              <a:xfrm>
                <a:off x="9132773" y="5728656"/>
                <a:ext cx="107843" cy="107844"/>
              </a:xfrm>
              <a:custGeom>
                <a:avLst/>
                <a:gdLst>
                  <a:gd name="connsiteX0" fmla="*/ 0 w 107843"/>
                  <a:gd name="connsiteY0" fmla="*/ 53922 h 107844"/>
                  <a:gd name="connsiteX1" fmla="*/ 53922 w 107843"/>
                  <a:gd name="connsiteY1" fmla="*/ 107844 h 107844"/>
                  <a:gd name="connsiteX2" fmla="*/ 107844 w 107843"/>
                  <a:gd name="connsiteY2" fmla="*/ 53922 h 107844"/>
                  <a:gd name="connsiteX3" fmla="*/ 53922 w 107843"/>
                  <a:gd name="connsiteY3" fmla="*/ 0 h 107844"/>
                  <a:gd name="connsiteX4" fmla="*/ 0 w 107843"/>
                  <a:gd name="connsiteY4" fmla="*/ 53922 h 10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43" h="107844">
                    <a:moveTo>
                      <a:pt x="0" y="53922"/>
                    </a:moveTo>
                    <a:cubicBezTo>
                      <a:pt x="0" y="83700"/>
                      <a:pt x="24144" y="107844"/>
                      <a:pt x="53922" y="107844"/>
                    </a:cubicBezTo>
                    <a:cubicBezTo>
                      <a:pt x="83700" y="107844"/>
                      <a:pt x="107844" y="83700"/>
                      <a:pt x="107844" y="53922"/>
                    </a:cubicBezTo>
                    <a:cubicBezTo>
                      <a:pt x="107844" y="24144"/>
                      <a:pt x="83700" y="0"/>
                      <a:pt x="53922" y="0"/>
                    </a:cubicBezTo>
                    <a:cubicBezTo>
                      <a:pt x="24144" y="0"/>
                      <a:pt x="0" y="24144"/>
                      <a:pt x="0" y="53922"/>
                    </a:cubicBezTo>
                    <a:close/>
                  </a:path>
                </a:pathLst>
              </a:custGeom>
              <a:solidFill>
                <a:schemeClr val="bg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3" name="Graphic 3">
                <a:extLst>
                  <a:ext uri="{FF2B5EF4-FFF2-40B4-BE49-F238E27FC236}">
                    <a16:creationId xmlns:a16="http://schemas.microsoft.com/office/drawing/2014/main" id="{7EE266AC-08BD-E4B3-0E1C-22C9A81C357B}"/>
                  </a:ext>
                </a:extLst>
              </p:cNvPr>
              <p:cNvGrpSpPr/>
              <p:nvPr/>
            </p:nvGrpSpPr>
            <p:grpSpPr>
              <a:xfrm>
                <a:off x="9117323" y="5198902"/>
                <a:ext cx="1090702" cy="594845"/>
                <a:chOff x="9117323" y="5198902"/>
                <a:chExt cx="1090702" cy="594845"/>
              </a:xfrm>
            </p:grpSpPr>
            <p:grpSp>
              <p:nvGrpSpPr>
                <p:cNvPr id="24" name="Graphic 3">
                  <a:extLst>
                    <a:ext uri="{FF2B5EF4-FFF2-40B4-BE49-F238E27FC236}">
                      <a16:creationId xmlns:a16="http://schemas.microsoft.com/office/drawing/2014/main" id="{056A6ED8-5D22-A12B-DEC1-69570BD22E47}"/>
                    </a:ext>
                  </a:extLst>
                </p:cNvPr>
                <p:cNvGrpSpPr/>
                <p:nvPr/>
              </p:nvGrpSpPr>
              <p:grpSpPr>
                <a:xfrm>
                  <a:off x="9117323" y="5198902"/>
                  <a:ext cx="1090702" cy="594845"/>
                  <a:chOff x="9117323" y="5198902"/>
                  <a:chExt cx="1090702" cy="594845"/>
                </a:xfrm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4223A249-299E-139E-9B4F-D9343984EF88}"/>
                      </a:ext>
                    </a:extLst>
                  </p:cNvPr>
                  <p:cNvSpPr/>
                  <p:nvPr/>
                </p:nvSpPr>
                <p:spPr>
                  <a:xfrm>
                    <a:off x="9117323" y="5205173"/>
                    <a:ext cx="1090702" cy="588574"/>
                  </a:xfrm>
                  <a:custGeom>
                    <a:avLst/>
                    <a:gdLst>
                      <a:gd name="connsiteX0" fmla="*/ 101564 w 1090702"/>
                      <a:gd name="connsiteY0" fmla="*/ 20681 h 588574"/>
                      <a:gd name="connsiteX1" fmla="*/ 450045 w 1090702"/>
                      <a:gd name="connsiteY1" fmla="*/ 155686 h 588574"/>
                      <a:gd name="connsiteX2" fmla="*/ 545616 w 1090702"/>
                      <a:gd name="connsiteY2" fmla="*/ 173191 h 588574"/>
                      <a:gd name="connsiteX3" fmla="*/ 546622 w 1090702"/>
                      <a:gd name="connsiteY3" fmla="*/ 173191 h 588574"/>
                      <a:gd name="connsiteX4" fmla="*/ 642193 w 1090702"/>
                      <a:gd name="connsiteY4" fmla="*/ 155686 h 588574"/>
                      <a:gd name="connsiteX5" fmla="*/ 990673 w 1090702"/>
                      <a:gd name="connsiteY5" fmla="*/ 20681 h 588574"/>
                      <a:gd name="connsiteX6" fmla="*/ 1073166 w 1090702"/>
                      <a:gd name="connsiteY6" fmla="*/ 2975 h 588574"/>
                      <a:gd name="connsiteX7" fmla="*/ 1073971 w 1090702"/>
                      <a:gd name="connsiteY7" fmla="*/ 94119 h 588574"/>
                      <a:gd name="connsiteX8" fmla="*/ 761907 w 1090702"/>
                      <a:gd name="connsiteY8" fmla="*/ 215645 h 588574"/>
                      <a:gd name="connsiteX9" fmla="*/ 726697 w 1090702"/>
                      <a:gd name="connsiteY9" fmla="*/ 263530 h 588574"/>
                      <a:gd name="connsiteX10" fmla="*/ 726697 w 1090702"/>
                      <a:gd name="connsiteY10" fmla="*/ 263933 h 588574"/>
                      <a:gd name="connsiteX11" fmla="*/ 761907 w 1090702"/>
                      <a:gd name="connsiteY11" fmla="*/ 311819 h 588574"/>
                      <a:gd name="connsiteX12" fmla="*/ 1082421 w 1090702"/>
                      <a:gd name="connsiteY12" fmla="*/ 495918 h 588574"/>
                      <a:gd name="connsiteX13" fmla="*/ 1074574 w 1090702"/>
                      <a:gd name="connsiteY13" fmla="*/ 578612 h 588574"/>
                      <a:gd name="connsiteX14" fmla="*/ 992484 w 1090702"/>
                      <a:gd name="connsiteY14" fmla="*/ 581227 h 588574"/>
                      <a:gd name="connsiteX15" fmla="*/ 642394 w 1090702"/>
                      <a:gd name="connsiteY15" fmla="*/ 371576 h 588574"/>
                      <a:gd name="connsiteX16" fmla="*/ 546823 w 1090702"/>
                      <a:gd name="connsiteY16" fmla="*/ 354071 h 588574"/>
                      <a:gd name="connsiteX17" fmla="*/ 545817 w 1090702"/>
                      <a:gd name="connsiteY17" fmla="*/ 354071 h 588574"/>
                      <a:gd name="connsiteX18" fmla="*/ 450246 w 1090702"/>
                      <a:gd name="connsiteY18" fmla="*/ 371576 h 588574"/>
                      <a:gd name="connsiteX19" fmla="*/ 101766 w 1090702"/>
                      <a:gd name="connsiteY19" fmla="*/ 580624 h 588574"/>
                      <a:gd name="connsiteX20" fmla="*/ 23901 w 1090702"/>
                      <a:gd name="connsiteY20" fmla="*/ 581630 h 588574"/>
                      <a:gd name="connsiteX21" fmla="*/ 12835 w 1090702"/>
                      <a:gd name="connsiteY21" fmla="*/ 492095 h 588574"/>
                      <a:gd name="connsiteX22" fmla="*/ 330733 w 1090702"/>
                      <a:gd name="connsiteY22" fmla="*/ 311819 h 588574"/>
                      <a:gd name="connsiteX23" fmla="*/ 365943 w 1090702"/>
                      <a:gd name="connsiteY23" fmla="*/ 263933 h 588574"/>
                      <a:gd name="connsiteX24" fmla="*/ 365943 w 1090702"/>
                      <a:gd name="connsiteY24" fmla="*/ 263530 h 588574"/>
                      <a:gd name="connsiteX25" fmla="*/ 330733 w 1090702"/>
                      <a:gd name="connsiteY25" fmla="*/ 215645 h 588574"/>
                      <a:gd name="connsiteX26" fmla="*/ 18669 w 1090702"/>
                      <a:gd name="connsiteY26" fmla="*/ 94119 h 588574"/>
                      <a:gd name="connsiteX27" fmla="*/ 19877 w 1090702"/>
                      <a:gd name="connsiteY27" fmla="*/ 2774 h 588574"/>
                      <a:gd name="connsiteX28" fmla="*/ 101967 w 1090702"/>
                      <a:gd name="connsiteY28" fmla="*/ 20681 h 58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090702" h="588574">
                        <a:moveTo>
                          <a:pt x="101564" y="20681"/>
                        </a:moveTo>
                        <a:lnTo>
                          <a:pt x="450045" y="155686"/>
                        </a:lnTo>
                        <a:cubicBezTo>
                          <a:pt x="476403" y="167356"/>
                          <a:pt x="510406" y="173392"/>
                          <a:pt x="545616" y="173191"/>
                        </a:cubicBezTo>
                        <a:lnTo>
                          <a:pt x="546622" y="173191"/>
                        </a:lnTo>
                        <a:cubicBezTo>
                          <a:pt x="581832" y="173191"/>
                          <a:pt x="616036" y="167356"/>
                          <a:pt x="642193" y="155686"/>
                        </a:cubicBezTo>
                        <a:lnTo>
                          <a:pt x="990673" y="20681"/>
                        </a:lnTo>
                        <a:cubicBezTo>
                          <a:pt x="1012605" y="10822"/>
                          <a:pt x="1050833" y="-6683"/>
                          <a:pt x="1073166" y="2975"/>
                        </a:cubicBezTo>
                        <a:cubicBezTo>
                          <a:pt x="1097713" y="13638"/>
                          <a:pt x="1095097" y="82248"/>
                          <a:pt x="1073971" y="94119"/>
                        </a:cubicBezTo>
                        <a:lnTo>
                          <a:pt x="761907" y="215645"/>
                        </a:lnTo>
                        <a:cubicBezTo>
                          <a:pt x="738568" y="228723"/>
                          <a:pt x="726697" y="245825"/>
                          <a:pt x="726697" y="263530"/>
                        </a:cubicBezTo>
                        <a:lnTo>
                          <a:pt x="726697" y="263933"/>
                        </a:lnTo>
                        <a:cubicBezTo>
                          <a:pt x="726697" y="281437"/>
                          <a:pt x="738367" y="298540"/>
                          <a:pt x="761907" y="311819"/>
                        </a:cubicBezTo>
                        <a:lnTo>
                          <a:pt x="1082421" y="495918"/>
                        </a:lnTo>
                        <a:cubicBezTo>
                          <a:pt x="1090872" y="502155"/>
                          <a:pt x="1093890" y="567546"/>
                          <a:pt x="1074574" y="578612"/>
                        </a:cubicBezTo>
                        <a:cubicBezTo>
                          <a:pt x="1053247" y="590885"/>
                          <a:pt x="1016427" y="591891"/>
                          <a:pt x="992484" y="581227"/>
                        </a:cubicBezTo>
                        <a:lnTo>
                          <a:pt x="642394" y="371576"/>
                        </a:lnTo>
                        <a:cubicBezTo>
                          <a:pt x="616036" y="359906"/>
                          <a:pt x="582033" y="353870"/>
                          <a:pt x="546823" y="354071"/>
                        </a:cubicBezTo>
                        <a:lnTo>
                          <a:pt x="545817" y="354071"/>
                        </a:lnTo>
                        <a:cubicBezTo>
                          <a:pt x="510607" y="354071"/>
                          <a:pt x="476403" y="359906"/>
                          <a:pt x="450246" y="371576"/>
                        </a:cubicBezTo>
                        <a:lnTo>
                          <a:pt x="101766" y="580624"/>
                        </a:lnTo>
                        <a:cubicBezTo>
                          <a:pt x="79835" y="590483"/>
                          <a:pt x="46234" y="590885"/>
                          <a:pt x="23901" y="581630"/>
                        </a:cubicBezTo>
                        <a:cubicBezTo>
                          <a:pt x="-4670" y="569759"/>
                          <a:pt x="-6682" y="510405"/>
                          <a:pt x="12835" y="492095"/>
                        </a:cubicBezTo>
                        <a:lnTo>
                          <a:pt x="330733" y="311819"/>
                        </a:lnTo>
                        <a:cubicBezTo>
                          <a:pt x="354072" y="298741"/>
                          <a:pt x="365943" y="281639"/>
                          <a:pt x="365943" y="263933"/>
                        </a:cubicBezTo>
                        <a:lnTo>
                          <a:pt x="365943" y="263530"/>
                        </a:lnTo>
                        <a:cubicBezTo>
                          <a:pt x="365943" y="246026"/>
                          <a:pt x="354274" y="228924"/>
                          <a:pt x="330733" y="215645"/>
                        </a:cubicBezTo>
                        <a:lnTo>
                          <a:pt x="18669" y="94119"/>
                        </a:lnTo>
                        <a:cubicBezTo>
                          <a:pt x="-2658" y="82248"/>
                          <a:pt x="-4670" y="13437"/>
                          <a:pt x="19877" y="2774"/>
                        </a:cubicBezTo>
                        <a:cubicBezTo>
                          <a:pt x="42009" y="-6884"/>
                          <a:pt x="80036" y="11023"/>
                          <a:pt x="101967" y="2068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57F7EF41-3920-CBB4-513C-D62116840C81}"/>
                      </a:ext>
                    </a:extLst>
                  </p:cNvPr>
                  <p:cNvSpPr/>
                  <p:nvPr/>
                </p:nvSpPr>
                <p:spPr>
                  <a:xfrm>
                    <a:off x="9121097" y="5198902"/>
                    <a:ext cx="1084689" cy="542533"/>
                  </a:xfrm>
                  <a:custGeom>
                    <a:avLst/>
                    <a:gdLst>
                      <a:gd name="connsiteX0" fmla="*/ 97790 w 1084689"/>
                      <a:gd name="connsiteY0" fmla="*/ 7837 h 542533"/>
                      <a:gd name="connsiteX1" fmla="*/ 446271 w 1084689"/>
                      <a:gd name="connsiteY1" fmla="*/ 110853 h 542533"/>
                      <a:gd name="connsiteX2" fmla="*/ 541842 w 1084689"/>
                      <a:gd name="connsiteY2" fmla="*/ 128357 h 542533"/>
                      <a:gd name="connsiteX3" fmla="*/ 542848 w 1084689"/>
                      <a:gd name="connsiteY3" fmla="*/ 128357 h 542533"/>
                      <a:gd name="connsiteX4" fmla="*/ 638419 w 1084689"/>
                      <a:gd name="connsiteY4" fmla="*/ 110853 h 542533"/>
                      <a:gd name="connsiteX5" fmla="*/ 986899 w 1084689"/>
                      <a:gd name="connsiteY5" fmla="*/ 7837 h 542533"/>
                      <a:gd name="connsiteX6" fmla="*/ 1064764 w 1084689"/>
                      <a:gd name="connsiteY6" fmla="*/ 6832 h 542533"/>
                      <a:gd name="connsiteX7" fmla="*/ 1069996 w 1084689"/>
                      <a:gd name="connsiteY7" fmla="*/ 47877 h 542533"/>
                      <a:gd name="connsiteX8" fmla="*/ 757932 w 1084689"/>
                      <a:gd name="connsiteY8" fmla="*/ 170609 h 542533"/>
                      <a:gd name="connsiteX9" fmla="*/ 722722 w 1084689"/>
                      <a:gd name="connsiteY9" fmla="*/ 218495 h 542533"/>
                      <a:gd name="connsiteX10" fmla="*/ 722722 w 1084689"/>
                      <a:gd name="connsiteY10" fmla="*/ 218898 h 542533"/>
                      <a:gd name="connsiteX11" fmla="*/ 757932 w 1084689"/>
                      <a:gd name="connsiteY11" fmla="*/ 266784 h 542533"/>
                      <a:gd name="connsiteX12" fmla="*/ 1068587 w 1084689"/>
                      <a:gd name="connsiteY12" fmla="*/ 493538 h 542533"/>
                      <a:gd name="connsiteX13" fmla="*/ 1070599 w 1084689"/>
                      <a:gd name="connsiteY13" fmla="*/ 532571 h 542533"/>
                      <a:gd name="connsiteX14" fmla="*/ 988509 w 1084689"/>
                      <a:gd name="connsiteY14" fmla="*/ 535187 h 542533"/>
                      <a:gd name="connsiteX15" fmla="*/ 638419 w 1084689"/>
                      <a:gd name="connsiteY15" fmla="*/ 326742 h 542533"/>
                      <a:gd name="connsiteX16" fmla="*/ 542848 w 1084689"/>
                      <a:gd name="connsiteY16" fmla="*/ 309237 h 542533"/>
                      <a:gd name="connsiteX17" fmla="*/ 541842 w 1084689"/>
                      <a:gd name="connsiteY17" fmla="*/ 309237 h 542533"/>
                      <a:gd name="connsiteX18" fmla="*/ 446271 w 1084689"/>
                      <a:gd name="connsiteY18" fmla="*/ 326742 h 542533"/>
                      <a:gd name="connsiteX19" fmla="*/ 97790 w 1084689"/>
                      <a:gd name="connsiteY19" fmla="*/ 534582 h 542533"/>
                      <a:gd name="connsiteX20" fmla="*/ 19925 w 1084689"/>
                      <a:gd name="connsiteY20" fmla="*/ 535589 h 542533"/>
                      <a:gd name="connsiteX21" fmla="*/ 14694 w 1084689"/>
                      <a:gd name="connsiteY21" fmla="*/ 494544 h 542533"/>
                      <a:gd name="connsiteX22" fmla="*/ 326758 w 1084689"/>
                      <a:gd name="connsiteY22" fmla="*/ 266985 h 542533"/>
                      <a:gd name="connsiteX23" fmla="*/ 361968 w 1084689"/>
                      <a:gd name="connsiteY23" fmla="*/ 219099 h 542533"/>
                      <a:gd name="connsiteX24" fmla="*/ 361968 w 1084689"/>
                      <a:gd name="connsiteY24" fmla="*/ 218697 h 542533"/>
                      <a:gd name="connsiteX25" fmla="*/ 326758 w 1084689"/>
                      <a:gd name="connsiteY25" fmla="*/ 170811 h 542533"/>
                      <a:gd name="connsiteX26" fmla="*/ 14694 w 1084689"/>
                      <a:gd name="connsiteY26" fmla="*/ 48078 h 542533"/>
                      <a:gd name="connsiteX27" fmla="*/ 19925 w 1084689"/>
                      <a:gd name="connsiteY27" fmla="*/ 7033 h 542533"/>
                      <a:gd name="connsiteX28" fmla="*/ 97790 w 1084689"/>
                      <a:gd name="connsiteY28" fmla="*/ 8039 h 542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084689" h="542533">
                        <a:moveTo>
                          <a:pt x="97790" y="7837"/>
                        </a:moveTo>
                        <a:lnTo>
                          <a:pt x="446271" y="110853"/>
                        </a:lnTo>
                        <a:cubicBezTo>
                          <a:pt x="472629" y="122522"/>
                          <a:pt x="506632" y="128558"/>
                          <a:pt x="541842" y="128357"/>
                        </a:cubicBezTo>
                        <a:lnTo>
                          <a:pt x="542848" y="128357"/>
                        </a:lnTo>
                        <a:cubicBezTo>
                          <a:pt x="578058" y="128357"/>
                          <a:pt x="612262" y="122522"/>
                          <a:pt x="638419" y="110853"/>
                        </a:cubicBezTo>
                        <a:lnTo>
                          <a:pt x="986899" y="7837"/>
                        </a:lnTo>
                        <a:cubicBezTo>
                          <a:pt x="1008830" y="-2021"/>
                          <a:pt x="1042632" y="-2826"/>
                          <a:pt x="1064764" y="6832"/>
                        </a:cubicBezTo>
                        <a:cubicBezTo>
                          <a:pt x="1089311" y="17495"/>
                          <a:pt x="1091323" y="36006"/>
                          <a:pt x="1069996" y="47877"/>
                        </a:cubicBezTo>
                        <a:lnTo>
                          <a:pt x="757932" y="170609"/>
                        </a:lnTo>
                        <a:cubicBezTo>
                          <a:pt x="734593" y="183687"/>
                          <a:pt x="722722" y="200790"/>
                          <a:pt x="722722" y="218495"/>
                        </a:cubicBezTo>
                        <a:lnTo>
                          <a:pt x="722722" y="218898"/>
                        </a:lnTo>
                        <a:cubicBezTo>
                          <a:pt x="722722" y="236402"/>
                          <a:pt x="734391" y="253504"/>
                          <a:pt x="757932" y="266784"/>
                        </a:cubicBezTo>
                        <a:lnTo>
                          <a:pt x="1068587" y="493538"/>
                        </a:lnTo>
                        <a:cubicBezTo>
                          <a:pt x="1088104" y="504604"/>
                          <a:pt x="1089915" y="521303"/>
                          <a:pt x="1070599" y="532571"/>
                        </a:cubicBezTo>
                        <a:cubicBezTo>
                          <a:pt x="1049272" y="544844"/>
                          <a:pt x="1012452" y="545850"/>
                          <a:pt x="988509" y="535187"/>
                        </a:cubicBezTo>
                        <a:lnTo>
                          <a:pt x="638419" y="326742"/>
                        </a:lnTo>
                        <a:cubicBezTo>
                          <a:pt x="612061" y="315072"/>
                          <a:pt x="578058" y="309036"/>
                          <a:pt x="542848" y="309237"/>
                        </a:cubicBezTo>
                        <a:lnTo>
                          <a:pt x="541842" y="309237"/>
                        </a:lnTo>
                        <a:cubicBezTo>
                          <a:pt x="506632" y="309237"/>
                          <a:pt x="472427" y="315072"/>
                          <a:pt x="446271" y="326742"/>
                        </a:cubicBezTo>
                        <a:lnTo>
                          <a:pt x="97790" y="534582"/>
                        </a:lnTo>
                        <a:cubicBezTo>
                          <a:pt x="75859" y="544442"/>
                          <a:pt x="42259" y="545247"/>
                          <a:pt x="19925" y="535589"/>
                        </a:cubicBezTo>
                        <a:cubicBezTo>
                          <a:pt x="-4621" y="524925"/>
                          <a:pt x="-6633" y="506415"/>
                          <a:pt x="14694" y="494544"/>
                        </a:cubicBezTo>
                        <a:lnTo>
                          <a:pt x="326758" y="266985"/>
                        </a:lnTo>
                        <a:cubicBezTo>
                          <a:pt x="350097" y="253907"/>
                          <a:pt x="361968" y="236805"/>
                          <a:pt x="361968" y="219099"/>
                        </a:cubicBezTo>
                        <a:lnTo>
                          <a:pt x="361968" y="218697"/>
                        </a:lnTo>
                        <a:cubicBezTo>
                          <a:pt x="361968" y="201192"/>
                          <a:pt x="350298" y="184090"/>
                          <a:pt x="326758" y="170811"/>
                        </a:cubicBezTo>
                        <a:lnTo>
                          <a:pt x="14694" y="48078"/>
                        </a:lnTo>
                        <a:cubicBezTo>
                          <a:pt x="-6633" y="36207"/>
                          <a:pt x="-4621" y="17696"/>
                          <a:pt x="19925" y="7033"/>
                        </a:cubicBezTo>
                        <a:cubicBezTo>
                          <a:pt x="42058" y="-2625"/>
                          <a:pt x="75859" y="-1820"/>
                          <a:pt x="97790" y="803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</p:grp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28EFDBD8-D0D2-DE19-9337-AA8B2C95D77F}"/>
                    </a:ext>
                  </a:extLst>
                </p:cNvPr>
                <p:cNvSpPr/>
                <p:nvPr/>
              </p:nvSpPr>
              <p:spPr>
                <a:xfrm>
                  <a:off x="9512038" y="5309554"/>
                  <a:ext cx="314678" cy="195366"/>
                </a:xfrm>
                <a:custGeom>
                  <a:avLst/>
                  <a:gdLst>
                    <a:gd name="connsiteX0" fmla="*/ 11670 w 314678"/>
                    <a:gd name="connsiteY0" fmla="*/ 53721 h 195366"/>
                    <a:gd name="connsiteX1" fmla="*/ 157339 w 314678"/>
                    <a:gd name="connsiteY1" fmla="*/ 0 h 195366"/>
                    <a:gd name="connsiteX2" fmla="*/ 303009 w 314678"/>
                    <a:gd name="connsiteY2" fmla="*/ 53721 h 195366"/>
                    <a:gd name="connsiteX3" fmla="*/ 314679 w 314678"/>
                    <a:gd name="connsiteY3" fmla="*/ 53721 h 195366"/>
                    <a:gd name="connsiteX4" fmla="*/ 314679 w 314678"/>
                    <a:gd name="connsiteY4" fmla="*/ 108850 h 195366"/>
                    <a:gd name="connsiteX5" fmla="*/ 157339 w 314678"/>
                    <a:gd name="connsiteY5" fmla="*/ 195367 h 195366"/>
                    <a:gd name="connsiteX6" fmla="*/ 0 w 314678"/>
                    <a:gd name="connsiteY6" fmla="*/ 108850 h 195366"/>
                    <a:gd name="connsiteX7" fmla="*/ 0 w 314678"/>
                    <a:gd name="connsiteY7" fmla="*/ 53721 h 195366"/>
                    <a:gd name="connsiteX8" fmla="*/ 11670 w 314678"/>
                    <a:gd name="connsiteY8" fmla="*/ 53721 h 195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4678" h="195366">
                      <a:moveTo>
                        <a:pt x="11670" y="53721"/>
                      </a:moveTo>
                      <a:cubicBezTo>
                        <a:pt x="35210" y="22132"/>
                        <a:pt x="91547" y="0"/>
                        <a:pt x="157339" y="0"/>
                      </a:cubicBezTo>
                      <a:cubicBezTo>
                        <a:pt x="223132" y="0"/>
                        <a:pt x="279469" y="22132"/>
                        <a:pt x="303009" y="53721"/>
                      </a:cubicBezTo>
                      <a:lnTo>
                        <a:pt x="314679" y="53721"/>
                      </a:lnTo>
                      <a:lnTo>
                        <a:pt x="314679" y="108850"/>
                      </a:lnTo>
                      <a:cubicBezTo>
                        <a:pt x="314679" y="156736"/>
                        <a:pt x="244258" y="195367"/>
                        <a:pt x="157339" y="195367"/>
                      </a:cubicBezTo>
                      <a:cubicBezTo>
                        <a:pt x="70420" y="195367"/>
                        <a:pt x="0" y="156535"/>
                        <a:pt x="0" y="108850"/>
                      </a:cubicBezTo>
                      <a:lnTo>
                        <a:pt x="0" y="53721"/>
                      </a:lnTo>
                      <a:lnTo>
                        <a:pt x="11670" y="53721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09717907-0707-5DC2-5140-9B7E1654092B}"/>
                    </a:ext>
                  </a:extLst>
                </p:cNvPr>
                <p:cNvSpPr/>
                <p:nvPr/>
              </p:nvSpPr>
              <p:spPr>
                <a:xfrm>
                  <a:off x="9512038" y="5276758"/>
                  <a:ext cx="314678" cy="173033"/>
                </a:xfrm>
                <a:custGeom>
                  <a:avLst/>
                  <a:gdLst>
                    <a:gd name="connsiteX0" fmla="*/ 0 w 314678"/>
                    <a:gd name="connsiteY0" fmla="*/ 86517 h 173033"/>
                    <a:gd name="connsiteX1" fmla="*/ 157339 w 314678"/>
                    <a:gd name="connsiteY1" fmla="*/ 173033 h 173033"/>
                    <a:gd name="connsiteX2" fmla="*/ 314679 w 314678"/>
                    <a:gd name="connsiteY2" fmla="*/ 86517 h 173033"/>
                    <a:gd name="connsiteX3" fmla="*/ 157339 w 314678"/>
                    <a:gd name="connsiteY3" fmla="*/ 0 h 173033"/>
                    <a:gd name="connsiteX4" fmla="*/ 0 w 314678"/>
                    <a:gd name="connsiteY4" fmla="*/ 86517 h 17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678" h="173033">
                      <a:moveTo>
                        <a:pt x="0" y="86517"/>
                      </a:moveTo>
                      <a:cubicBezTo>
                        <a:pt x="0" y="134402"/>
                        <a:pt x="70420" y="173033"/>
                        <a:pt x="157339" y="173033"/>
                      </a:cubicBezTo>
                      <a:cubicBezTo>
                        <a:pt x="244258" y="173033"/>
                        <a:pt x="314679" y="134201"/>
                        <a:pt x="314679" y="86517"/>
                      </a:cubicBezTo>
                      <a:cubicBezTo>
                        <a:pt x="314679" y="38832"/>
                        <a:pt x="244258" y="0"/>
                        <a:pt x="157339" y="0"/>
                      </a:cubicBezTo>
                      <a:cubicBezTo>
                        <a:pt x="70420" y="0"/>
                        <a:pt x="0" y="38832"/>
                        <a:pt x="0" y="8651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3C0E2ABF-B1AB-27BF-D873-BEF715DFF731}"/>
                  </a:ext>
                </a:extLst>
              </p:cNvPr>
              <p:cNvSpPr/>
              <p:nvPr/>
            </p:nvSpPr>
            <p:spPr>
              <a:xfrm>
                <a:off x="9482864" y="4947592"/>
                <a:ext cx="371192" cy="375642"/>
              </a:xfrm>
              <a:custGeom>
                <a:avLst/>
                <a:gdLst>
                  <a:gd name="connsiteX0" fmla="*/ 368400 w 371192"/>
                  <a:gd name="connsiteY0" fmla="*/ 108850 h 375642"/>
                  <a:gd name="connsiteX1" fmla="*/ 319910 w 371192"/>
                  <a:gd name="connsiteY1" fmla="*/ 375643 h 375642"/>
                  <a:gd name="connsiteX2" fmla="*/ 51306 w 371192"/>
                  <a:gd name="connsiteY2" fmla="*/ 375643 h 375642"/>
                  <a:gd name="connsiteX3" fmla="*/ 0 w 371192"/>
                  <a:gd name="connsiteY3" fmla="*/ 92754 h 375642"/>
                  <a:gd name="connsiteX4" fmla="*/ 0 w 371192"/>
                  <a:gd name="connsiteY4" fmla="*/ 92754 h 375642"/>
                  <a:gd name="connsiteX5" fmla="*/ 54324 w 371192"/>
                  <a:gd name="connsiteY5" fmla="*/ 27162 h 375642"/>
                  <a:gd name="connsiteX6" fmla="*/ 316892 w 371192"/>
                  <a:gd name="connsiteY6" fmla="*/ 27162 h 375642"/>
                  <a:gd name="connsiteX7" fmla="*/ 368400 w 371192"/>
                  <a:gd name="connsiteY7" fmla="*/ 108850 h 37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192" h="375642">
                    <a:moveTo>
                      <a:pt x="368400" y="108850"/>
                    </a:moveTo>
                    <a:lnTo>
                      <a:pt x="319910" y="375643"/>
                    </a:lnTo>
                    <a:lnTo>
                      <a:pt x="51306" y="375643"/>
                    </a:lnTo>
                    <a:cubicBezTo>
                      <a:pt x="51306" y="375643"/>
                      <a:pt x="0" y="98186"/>
                      <a:pt x="0" y="92754"/>
                    </a:cubicBezTo>
                    <a:lnTo>
                      <a:pt x="0" y="92754"/>
                    </a:lnTo>
                    <a:cubicBezTo>
                      <a:pt x="0" y="69012"/>
                      <a:pt x="18108" y="45270"/>
                      <a:pt x="54324" y="27162"/>
                    </a:cubicBezTo>
                    <a:cubicBezTo>
                      <a:pt x="126757" y="-9054"/>
                      <a:pt x="244460" y="-9054"/>
                      <a:pt x="316892" y="27162"/>
                    </a:cubicBezTo>
                    <a:cubicBezTo>
                      <a:pt x="361358" y="49495"/>
                      <a:pt x="378460" y="80078"/>
                      <a:pt x="368400" y="108850"/>
                    </a:cubicBezTo>
                    <a:close/>
                  </a:path>
                </a:pathLst>
              </a:custGeom>
              <a:solidFill>
                <a:schemeClr val="bg1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91D8D5C8-3F02-8CD6-461C-F696B379BF33}"/>
                </a:ext>
              </a:extLst>
            </p:cNvPr>
            <p:cNvGrpSpPr/>
            <p:nvPr/>
          </p:nvGrpSpPr>
          <p:grpSpPr>
            <a:xfrm>
              <a:off x="9018567" y="3246073"/>
              <a:ext cx="854904" cy="1344385"/>
              <a:chOff x="8891533" y="3807355"/>
              <a:chExt cx="854904" cy="1344385"/>
            </a:xfrm>
          </p:grpSpPr>
          <p:grpSp>
            <p:nvGrpSpPr>
              <p:cNvPr id="33" name="Graphic 3">
                <a:extLst>
                  <a:ext uri="{FF2B5EF4-FFF2-40B4-BE49-F238E27FC236}">
                    <a16:creationId xmlns:a16="http://schemas.microsoft.com/office/drawing/2014/main" id="{95D9705A-55B4-1470-4094-475C39C7387A}"/>
                  </a:ext>
                </a:extLst>
              </p:cNvPr>
              <p:cNvGrpSpPr/>
              <p:nvPr/>
            </p:nvGrpSpPr>
            <p:grpSpPr>
              <a:xfrm>
                <a:off x="8891533" y="4712887"/>
                <a:ext cx="447106" cy="438853"/>
                <a:chOff x="8891533" y="4712887"/>
                <a:chExt cx="447106" cy="438853"/>
              </a:xfrm>
            </p:grpSpPr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22DF34FC-F754-51BF-DF74-DB3803BCFBDC}"/>
                    </a:ext>
                  </a:extLst>
                </p:cNvPr>
                <p:cNvSpPr/>
                <p:nvPr/>
              </p:nvSpPr>
              <p:spPr>
                <a:xfrm>
                  <a:off x="8891533" y="4713005"/>
                  <a:ext cx="447106" cy="438735"/>
                </a:xfrm>
                <a:custGeom>
                  <a:avLst/>
                  <a:gdLst>
                    <a:gd name="connsiteX0" fmla="*/ 436808 w 447106"/>
                    <a:gd name="connsiteY0" fmla="*/ 154710 h 438735"/>
                    <a:gd name="connsiteX1" fmla="*/ 421316 w 447106"/>
                    <a:gd name="connsiteY1" fmla="*/ 284485 h 438735"/>
                    <a:gd name="connsiteX2" fmla="*/ 338421 w 447106"/>
                    <a:gd name="connsiteY2" fmla="*/ 435587 h 438735"/>
                    <a:gd name="connsiteX3" fmla="*/ 309448 w 447106"/>
                    <a:gd name="connsiteY3" fmla="*/ 435990 h 438735"/>
                    <a:gd name="connsiteX4" fmla="*/ 323934 w 447106"/>
                    <a:gd name="connsiteY4" fmla="*/ 268389 h 438735"/>
                    <a:gd name="connsiteX5" fmla="*/ 165790 w 447106"/>
                    <a:gd name="connsiteY5" fmla="*/ 401182 h 438735"/>
                    <a:gd name="connsiteX6" fmla="*/ 1208 w 447106"/>
                    <a:gd name="connsiteY6" fmla="*/ 343437 h 438735"/>
                    <a:gd name="connsiteX7" fmla="*/ 129172 w 447106"/>
                    <a:gd name="connsiteY7" fmla="*/ 240623 h 438735"/>
                    <a:gd name="connsiteX8" fmla="*/ 233193 w 447106"/>
                    <a:gd name="connsiteY8" fmla="*/ 84692 h 438735"/>
                    <a:gd name="connsiteX9" fmla="*/ 437010 w 447106"/>
                    <a:gd name="connsiteY9" fmla="*/ 154710 h 438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106" h="438735">
                      <a:moveTo>
                        <a:pt x="436808" y="154710"/>
                      </a:moveTo>
                      <a:cubicBezTo>
                        <a:pt x="452301" y="212455"/>
                        <a:pt x="452704" y="254506"/>
                        <a:pt x="421316" y="284485"/>
                      </a:cubicBezTo>
                      <a:cubicBezTo>
                        <a:pt x="410250" y="295149"/>
                        <a:pt x="361358" y="365972"/>
                        <a:pt x="338421" y="435587"/>
                      </a:cubicBezTo>
                      <a:cubicBezTo>
                        <a:pt x="336208" y="442428"/>
                        <a:pt x="309448" y="435990"/>
                        <a:pt x="309448" y="435990"/>
                      </a:cubicBezTo>
                      <a:cubicBezTo>
                        <a:pt x="305424" y="288911"/>
                        <a:pt x="323934" y="268389"/>
                        <a:pt x="323934" y="268389"/>
                      </a:cubicBezTo>
                      <a:cubicBezTo>
                        <a:pt x="259148" y="296959"/>
                        <a:pt x="283896" y="363758"/>
                        <a:pt x="165790" y="401182"/>
                      </a:cubicBezTo>
                      <a:cubicBezTo>
                        <a:pt x="95973" y="423314"/>
                        <a:pt x="9256" y="393939"/>
                        <a:pt x="1208" y="343437"/>
                      </a:cubicBezTo>
                      <a:cubicBezTo>
                        <a:pt x="-10663" y="269596"/>
                        <a:pt x="67403" y="305209"/>
                        <a:pt x="129172" y="240623"/>
                      </a:cubicBezTo>
                      <a:cubicBezTo>
                        <a:pt x="186715" y="180464"/>
                        <a:pt x="211664" y="127146"/>
                        <a:pt x="233193" y="84692"/>
                      </a:cubicBezTo>
                      <a:cubicBezTo>
                        <a:pt x="339830" y="-124557"/>
                        <a:pt x="426346" y="114872"/>
                        <a:pt x="437010" y="1547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4343B92B-C1B2-B5E1-FB8E-96AE29A580F8}"/>
                    </a:ext>
                  </a:extLst>
                </p:cNvPr>
                <p:cNvSpPr/>
                <p:nvPr/>
              </p:nvSpPr>
              <p:spPr>
                <a:xfrm>
                  <a:off x="8986902" y="4712887"/>
                  <a:ext cx="299186" cy="266293"/>
                </a:xfrm>
                <a:custGeom>
                  <a:avLst/>
                  <a:gdLst>
                    <a:gd name="connsiteX0" fmla="*/ 55129 w 299186"/>
                    <a:gd name="connsiteY0" fmla="*/ 242150 h 266293"/>
                    <a:gd name="connsiteX1" fmla="*/ 0 w 299186"/>
                    <a:gd name="connsiteY1" fmla="*/ 266294 h 266293"/>
                    <a:gd name="connsiteX2" fmla="*/ 33400 w 299186"/>
                    <a:gd name="connsiteY2" fmla="*/ 240540 h 266293"/>
                    <a:gd name="connsiteX3" fmla="*/ 137421 w 299186"/>
                    <a:gd name="connsiteY3" fmla="*/ 84609 h 266293"/>
                    <a:gd name="connsiteX4" fmla="*/ 299187 w 299186"/>
                    <a:gd name="connsiteY4" fmla="*/ 58252 h 266293"/>
                    <a:gd name="connsiteX5" fmla="*/ 190538 w 299186"/>
                    <a:gd name="connsiteY5" fmla="*/ 84609 h 266293"/>
                    <a:gd name="connsiteX6" fmla="*/ 55129 w 299186"/>
                    <a:gd name="connsiteY6" fmla="*/ 242150 h 266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9186" h="266293">
                      <a:moveTo>
                        <a:pt x="55129" y="242150"/>
                      </a:moveTo>
                      <a:cubicBezTo>
                        <a:pt x="39436" y="255429"/>
                        <a:pt x="0" y="266294"/>
                        <a:pt x="0" y="266294"/>
                      </a:cubicBezTo>
                      <a:cubicBezTo>
                        <a:pt x="11268" y="260056"/>
                        <a:pt x="22736" y="251807"/>
                        <a:pt x="33400" y="240540"/>
                      </a:cubicBezTo>
                      <a:cubicBezTo>
                        <a:pt x="90943" y="180381"/>
                        <a:pt x="115892" y="127062"/>
                        <a:pt x="137421" y="84609"/>
                      </a:cubicBezTo>
                      <a:cubicBezTo>
                        <a:pt x="203415" y="-44965"/>
                        <a:pt x="261763" y="-2310"/>
                        <a:pt x="299187" y="58252"/>
                      </a:cubicBezTo>
                      <a:cubicBezTo>
                        <a:pt x="257135" y="78372"/>
                        <a:pt x="190538" y="84609"/>
                        <a:pt x="190538" y="84609"/>
                      </a:cubicBezTo>
                      <a:cubicBezTo>
                        <a:pt x="125751" y="113179"/>
                        <a:pt x="124745" y="183600"/>
                        <a:pt x="55129" y="242150"/>
                      </a:cubicBezTo>
                      <a:close/>
                    </a:path>
                  </a:pathLst>
                </a:custGeom>
                <a:solidFill>
                  <a:srgbClr val="FFAF8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6" name="Graphic 3">
                  <a:extLst>
                    <a:ext uri="{FF2B5EF4-FFF2-40B4-BE49-F238E27FC236}">
                      <a16:creationId xmlns:a16="http://schemas.microsoft.com/office/drawing/2014/main" id="{800CB4B4-E5DB-A0FA-2A97-A3CF3F1A62D5}"/>
                    </a:ext>
                  </a:extLst>
                </p:cNvPr>
                <p:cNvGrpSpPr/>
                <p:nvPr/>
              </p:nvGrpSpPr>
              <p:grpSpPr>
                <a:xfrm>
                  <a:off x="8891734" y="4963487"/>
                  <a:ext cx="342243" cy="188253"/>
                  <a:chOff x="8891734" y="4963487"/>
                  <a:chExt cx="342243" cy="188253"/>
                </a:xfrm>
                <a:solidFill>
                  <a:srgbClr val="9D95BA"/>
                </a:soli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207EDCED-CCC7-54FF-9D21-F7EDB87CDF22}"/>
                      </a:ext>
                    </a:extLst>
                  </p:cNvPr>
                  <p:cNvSpPr/>
                  <p:nvPr/>
                </p:nvSpPr>
                <p:spPr>
                  <a:xfrm>
                    <a:off x="9200377" y="5134911"/>
                    <a:ext cx="33600" cy="16830"/>
                  </a:xfrm>
                  <a:custGeom>
                    <a:avLst/>
                    <a:gdLst>
                      <a:gd name="connsiteX0" fmla="*/ 33400 w 33600"/>
                      <a:gd name="connsiteY0" fmla="*/ 805 h 16830"/>
                      <a:gd name="connsiteX1" fmla="*/ 29376 w 33600"/>
                      <a:gd name="connsiteY1" fmla="*/ 13682 h 16830"/>
                      <a:gd name="connsiteX2" fmla="*/ 402 w 33600"/>
                      <a:gd name="connsiteY2" fmla="*/ 14084 h 16830"/>
                      <a:gd name="connsiteX3" fmla="*/ 0 w 33600"/>
                      <a:gd name="connsiteY3" fmla="*/ 0 h 16830"/>
                      <a:gd name="connsiteX4" fmla="*/ 33601 w 33600"/>
                      <a:gd name="connsiteY4" fmla="*/ 1006 h 16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600" h="16830">
                        <a:moveTo>
                          <a:pt x="33400" y="805"/>
                        </a:moveTo>
                        <a:cubicBezTo>
                          <a:pt x="31991" y="5030"/>
                          <a:pt x="30784" y="9255"/>
                          <a:pt x="29376" y="13682"/>
                        </a:cubicBezTo>
                        <a:cubicBezTo>
                          <a:pt x="27162" y="20523"/>
                          <a:pt x="402" y="14084"/>
                          <a:pt x="402" y="14084"/>
                        </a:cubicBezTo>
                        <a:cubicBezTo>
                          <a:pt x="402" y="9054"/>
                          <a:pt x="0" y="4628"/>
                          <a:pt x="0" y="0"/>
                        </a:cubicBezTo>
                        <a:cubicBezTo>
                          <a:pt x="10060" y="402"/>
                          <a:pt x="22333" y="1006"/>
                          <a:pt x="33601" y="1006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B5F71F32-CD27-7A65-0462-8E7721071B9E}"/>
                      </a:ext>
                    </a:extLst>
                  </p:cNvPr>
                  <p:cNvSpPr/>
                  <p:nvPr/>
                </p:nvSpPr>
                <p:spPr>
                  <a:xfrm>
                    <a:off x="8891734" y="4963487"/>
                    <a:ext cx="331579" cy="158166"/>
                  </a:xfrm>
                  <a:custGeom>
                    <a:avLst/>
                    <a:gdLst>
                      <a:gd name="connsiteX0" fmla="*/ 173435 w 331579"/>
                      <a:gd name="connsiteY0" fmla="*/ 132793 h 158166"/>
                      <a:gd name="connsiteX1" fmla="*/ 331580 w 331579"/>
                      <a:gd name="connsiteY1" fmla="*/ 0 h 158166"/>
                      <a:gd name="connsiteX2" fmla="*/ 326550 w 331579"/>
                      <a:gd name="connsiteY2" fmla="*/ 25955 h 158166"/>
                      <a:gd name="connsiteX3" fmla="*/ 323532 w 331579"/>
                      <a:gd name="connsiteY3" fmla="*/ 17907 h 158166"/>
                      <a:gd name="connsiteX4" fmla="*/ 165388 w 331579"/>
                      <a:gd name="connsiteY4" fmla="*/ 150700 h 158166"/>
                      <a:gd name="connsiteX5" fmla="*/ 805 w 331579"/>
                      <a:gd name="connsiteY5" fmla="*/ 92955 h 158166"/>
                      <a:gd name="connsiteX6" fmla="*/ 0 w 331579"/>
                      <a:gd name="connsiteY6" fmla="*/ 83700 h 158166"/>
                      <a:gd name="connsiteX7" fmla="*/ 173637 w 331579"/>
                      <a:gd name="connsiteY7" fmla="*/ 132994 h 158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31579" h="158166">
                        <a:moveTo>
                          <a:pt x="173435" y="132793"/>
                        </a:moveTo>
                        <a:cubicBezTo>
                          <a:pt x="291541" y="95370"/>
                          <a:pt x="266793" y="28369"/>
                          <a:pt x="331580" y="0"/>
                        </a:cubicBezTo>
                        <a:cubicBezTo>
                          <a:pt x="331580" y="0"/>
                          <a:pt x="328964" y="5634"/>
                          <a:pt x="326550" y="25955"/>
                        </a:cubicBezTo>
                        <a:cubicBezTo>
                          <a:pt x="324739" y="19919"/>
                          <a:pt x="323532" y="17907"/>
                          <a:pt x="323532" y="17907"/>
                        </a:cubicBezTo>
                        <a:cubicBezTo>
                          <a:pt x="258745" y="46477"/>
                          <a:pt x="283493" y="113276"/>
                          <a:pt x="165388" y="150700"/>
                        </a:cubicBezTo>
                        <a:cubicBezTo>
                          <a:pt x="95571" y="172832"/>
                          <a:pt x="8853" y="143457"/>
                          <a:pt x="805" y="92955"/>
                        </a:cubicBezTo>
                        <a:cubicBezTo>
                          <a:pt x="201" y="89535"/>
                          <a:pt x="201" y="86718"/>
                          <a:pt x="0" y="83700"/>
                        </a:cubicBezTo>
                        <a:cubicBezTo>
                          <a:pt x="27564" y="124141"/>
                          <a:pt x="113276" y="152108"/>
                          <a:pt x="173637" y="132994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10115DBC-1F18-CD1B-030A-96BF84D7E9EB}"/>
                    </a:ext>
                  </a:extLst>
                </p:cNvPr>
                <p:cNvSpPr/>
                <p:nvPr/>
              </p:nvSpPr>
              <p:spPr>
                <a:xfrm>
                  <a:off x="9008029" y="4972955"/>
                  <a:ext cx="207036" cy="149443"/>
                </a:xfrm>
                <a:custGeom>
                  <a:avLst/>
                  <a:gdLst>
                    <a:gd name="connsiteX0" fmla="*/ 201 w 207036"/>
                    <a:gd name="connsiteY0" fmla="*/ 148677 h 149443"/>
                    <a:gd name="connsiteX1" fmla="*/ 106838 w 207036"/>
                    <a:gd name="connsiteY1" fmla="*/ 54112 h 149443"/>
                    <a:gd name="connsiteX2" fmla="*/ 207036 w 207036"/>
                    <a:gd name="connsiteY2" fmla="*/ 8439 h 149443"/>
                    <a:gd name="connsiteX3" fmla="*/ 147682 w 207036"/>
                    <a:gd name="connsiteY3" fmla="*/ 105217 h 149443"/>
                    <a:gd name="connsiteX4" fmla="*/ 0 w 207036"/>
                    <a:gd name="connsiteY4" fmla="*/ 148677 h 14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036" h="149443">
                      <a:moveTo>
                        <a:pt x="201" y="148677"/>
                      </a:moveTo>
                      <a:cubicBezTo>
                        <a:pt x="19517" y="149280"/>
                        <a:pt x="73036" y="111656"/>
                        <a:pt x="106838" y="54112"/>
                      </a:cubicBezTo>
                      <a:cubicBezTo>
                        <a:pt x="140841" y="-3633"/>
                        <a:pt x="173435" y="-8260"/>
                        <a:pt x="207036" y="8439"/>
                      </a:cubicBezTo>
                      <a:cubicBezTo>
                        <a:pt x="160961" y="28761"/>
                        <a:pt x="187117" y="70409"/>
                        <a:pt x="147682" y="105217"/>
                      </a:cubicBezTo>
                      <a:cubicBezTo>
                        <a:pt x="131787" y="119301"/>
                        <a:pt x="49294" y="155115"/>
                        <a:pt x="0" y="148677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52302EC0-DD6B-09F0-5DA3-10178F0BE236}"/>
                  </a:ext>
                </a:extLst>
              </p:cNvPr>
              <p:cNvSpPr/>
              <p:nvPr/>
            </p:nvSpPr>
            <p:spPr>
              <a:xfrm>
                <a:off x="9066814" y="3807355"/>
                <a:ext cx="679623" cy="1113162"/>
              </a:xfrm>
              <a:custGeom>
                <a:avLst/>
                <a:gdLst>
                  <a:gd name="connsiteX0" fmla="*/ 569 w 679623"/>
                  <a:gd name="connsiteY0" fmla="*/ 137651 h 1113162"/>
                  <a:gd name="connsiteX1" fmla="*/ 252876 w 679623"/>
                  <a:gd name="connsiteY1" fmla="*/ 20551 h 1113162"/>
                  <a:gd name="connsiteX2" fmla="*/ 679624 w 679623"/>
                  <a:gd name="connsiteY2" fmla="*/ 257366 h 1113162"/>
                  <a:gd name="connsiteX3" fmla="*/ 608197 w 679623"/>
                  <a:gd name="connsiteY3" fmla="*/ 501020 h 1113162"/>
                  <a:gd name="connsiteX4" fmla="*/ 389290 w 679623"/>
                  <a:gd name="connsiteY4" fmla="*/ 449110 h 1113162"/>
                  <a:gd name="connsiteX5" fmla="*/ 322491 w 679623"/>
                  <a:gd name="connsiteY5" fmla="*/ 399012 h 1113162"/>
                  <a:gd name="connsiteX6" fmla="*/ 317059 w 679623"/>
                  <a:gd name="connsiteY6" fmla="*/ 458567 h 1113162"/>
                  <a:gd name="connsiteX7" fmla="*/ 230341 w 679623"/>
                  <a:gd name="connsiteY7" fmla="*/ 1077462 h 1113162"/>
                  <a:gd name="connsiteX8" fmla="*/ 181449 w 679623"/>
                  <a:gd name="connsiteY8" fmla="*/ 1111465 h 1113162"/>
                  <a:gd name="connsiteX9" fmla="*/ 97548 w 679623"/>
                  <a:gd name="connsiteY9" fmla="*/ 1053117 h 1113162"/>
                  <a:gd name="connsiteX10" fmla="*/ 167 w 679623"/>
                  <a:gd name="connsiteY10" fmla="*/ 157368 h 1113162"/>
                  <a:gd name="connsiteX11" fmla="*/ 569 w 679623"/>
                  <a:gd name="connsiteY11" fmla="*/ 137852 h 111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623" h="1113162">
                    <a:moveTo>
                      <a:pt x="569" y="137651"/>
                    </a:moveTo>
                    <a:cubicBezTo>
                      <a:pt x="5398" y="29807"/>
                      <a:pt x="56302" y="-35584"/>
                      <a:pt x="252876" y="20551"/>
                    </a:cubicBezTo>
                    <a:cubicBezTo>
                      <a:pt x="473191" y="83528"/>
                      <a:pt x="679624" y="257366"/>
                      <a:pt x="679624" y="257366"/>
                    </a:cubicBezTo>
                    <a:lnTo>
                      <a:pt x="608197" y="501020"/>
                    </a:lnTo>
                    <a:lnTo>
                      <a:pt x="389290" y="449110"/>
                    </a:lnTo>
                    <a:lnTo>
                      <a:pt x="322491" y="399012"/>
                    </a:lnTo>
                    <a:cubicBezTo>
                      <a:pt x="321686" y="419132"/>
                      <a:pt x="320077" y="439252"/>
                      <a:pt x="317059" y="458567"/>
                    </a:cubicBezTo>
                    <a:cubicBezTo>
                      <a:pt x="293317" y="617516"/>
                      <a:pt x="230341" y="1077462"/>
                      <a:pt x="230341" y="1077462"/>
                    </a:cubicBezTo>
                    <a:cubicBezTo>
                      <a:pt x="224104" y="1092552"/>
                      <a:pt x="200765" y="1108649"/>
                      <a:pt x="181449" y="1111465"/>
                    </a:cubicBezTo>
                    <a:cubicBezTo>
                      <a:pt x="131551" y="1118709"/>
                      <a:pt x="100767" y="1103418"/>
                      <a:pt x="97548" y="1053117"/>
                    </a:cubicBezTo>
                    <a:cubicBezTo>
                      <a:pt x="85878" y="865195"/>
                      <a:pt x="12842" y="434423"/>
                      <a:pt x="167" y="157368"/>
                    </a:cubicBezTo>
                    <a:cubicBezTo>
                      <a:pt x="-236" y="150327"/>
                      <a:pt x="167" y="143888"/>
                      <a:pt x="569" y="137852"/>
                    </a:cubicBezTo>
                    <a:close/>
                  </a:path>
                </a:pathLst>
              </a:custGeom>
              <a:solidFill>
                <a:srgbClr val="00B8C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21221BF0-EFEB-B450-01BE-19B04F68ECC3}"/>
                  </a:ext>
                </a:extLst>
              </p:cNvPr>
              <p:cNvSpPr/>
              <p:nvPr/>
            </p:nvSpPr>
            <p:spPr>
              <a:xfrm>
                <a:off x="9074023" y="3959955"/>
                <a:ext cx="612658" cy="349829"/>
              </a:xfrm>
              <a:custGeom>
                <a:avLst/>
                <a:gdLst>
                  <a:gd name="connsiteX0" fmla="*/ 185910 w 612658"/>
                  <a:gd name="connsiteY0" fmla="*/ 20462 h 349829"/>
                  <a:gd name="connsiteX1" fmla="*/ 612658 w 612658"/>
                  <a:gd name="connsiteY1" fmla="*/ 257276 h 349829"/>
                  <a:gd name="connsiteX2" fmla="*/ 585496 w 612658"/>
                  <a:gd name="connsiteY2" fmla="*/ 349829 h 349829"/>
                  <a:gd name="connsiteX3" fmla="*/ 0 w 612658"/>
                  <a:gd name="connsiteY3" fmla="*/ 11609 h 349829"/>
                  <a:gd name="connsiteX4" fmla="*/ 185910 w 612658"/>
                  <a:gd name="connsiteY4" fmla="*/ 20462 h 349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658" h="349829">
                    <a:moveTo>
                      <a:pt x="185910" y="20462"/>
                    </a:moveTo>
                    <a:cubicBezTo>
                      <a:pt x="406226" y="83438"/>
                      <a:pt x="612658" y="257276"/>
                      <a:pt x="612658" y="257276"/>
                    </a:cubicBezTo>
                    <a:lnTo>
                      <a:pt x="585496" y="349829"/>
                    </a:lnTo>
                    <a:cubicBezTo>
                      <a:pt x="585496" y="349829"/>
                      <a:pt x="12676" y="288664"/>
                      <a:pt x="0" y="11609"/>
                    </a:cubicBezTo>
                    <a:cubicBezTo>
                      <a:pt x="38430" y="-5291"/>
                      <a:pt x="97381" y="-4889"/>
                      <a:pt x="185910" y="20462"/>
                    </a:cubicBezTo>
                    <a:close/>
                  </a:path>
                </a:pathLst>
              </a:custGeom>
              <a:solidFill>
                <a:srgbClr val="00B8C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2" name="Graphic 3">
              <a:extLst>
                <a:ext uri="{FF2B5EF4-FFF2-40B4-BE49-F238E27FC236}">
                  <a16:creationId xmlns:a16="http://schemas.microsoft.com/office/drawing/2014/main" id="{E2DD5591-ACA3-0B6E-E2DB-B30BADE34F27}"/>
                </a:ext>
              </a:extLst>
            </p:cNvPr>
            <p:cNvGrpSpPr/>
            <p:nvPr/>
          </p:nvGrpSpPr>
          <p:grpSpPr>
            <a:xfrm>
              <a:off x="9114540" y="3602732"/>
              <a:ext cx="1508658" cy="975826"/>
              <a:chOff x="8987506" y="4164014"/>
              <a:chExt cx="1508658" cy="975826"/>
            </a:xfrm>
          </p:grpSpPr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9F133D5-2A3E-6827-905D-FF96919D9D39}"/>
                  </a:ext>
                </a:extLst>
              </p:cNvPr>
              <p:cNvSpPr/>
              <p:nvPr/>
            </p:nvSpPr>
            <p:spPr>
              <a:xfrm>
                <a:off x="8987506" y="4501127"/>
                <a:ext cx="1508608" cy="638713"/>
              </a:xfrm>
              <a:custGeom>
                <a:avLst/>
                <a:gdLst>
                  <a:gd name="connsiteX0" fmla="*/ 0 w 1508608"/>
                  <a:gd name="connsiteY0" fmla="*/ 87724 h 638713"/>
                  <a:gd name="connsiteX1" fmla="*/ 1508608 w 1508608"/>
                  <a:gd name="connsiteY1" fmla="*/ 0 h 638713"/>
                  <a:gd name="connsiteX2" fmla="*/ 1508608 w 1508608"/>
                  <a:gd name="connsiteY2" fmla="*/ 213274 h 638713"/>
                  <a:gd name="connsiteX3" fmla="*/ 1508206 w 1508608"/>
                  <a:gd name="connsiteY3" fmla="*/ 213274 h 638713"/>
                  <a:gd name="connsiteX4" fmla="*/ 1422293 w 1508608"/>
                  <a:gd name="connsiteY4" fmla="*/ 320715 h 638713"/>
                  <a:gd name="connsiteX5" fmla="*/ 872812 w 1508608"/>
                  <a:gd name="connsiteY5" fmla="*/ 595556 h 638713"/>
                  <a:gd name="connsiteX6" fmla="*/ 456727 w 1508608"/>
                  <a:gd name="connsiteY6" fmla="*/ 595556 h 638713"/>
                  <a:gd name="connsiteX7" fmla="*/ 86114 w 1508608"/>
                  <a:gd name="connsiteY7" fmla="*/ 410250 h 638713"/>
                  <a:gd name="connsiteX8" fmla="*/ 402 w 1508608"/>
                  <a:gd name="connsiteY8" fmla="*/ 301199 h 638713"/>
                  <a:gd name="connsiteX9" fmla="*/ 0 w 1508608"/>
                  <a:gd name="connsiteY9" fmla="*/ 301199 h 638713"/>
                  <a:gd name="connsiteX10" fmla="*/ 0 w 1508608"/>
                  <a:gd name="connsiteY10" fmla="*/ 87925 h 63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8608" h="638713">
                    <a:moveTo>
                      <a:pt x="0" y="87724"/>
                    </a:moveTo>
                    <a:lnTo>
                      <a:pt x="1508608" y="0"/>
                    </a:lnTo>
                    <a:lnTo>
                      <a:pt x="1508608" y="213274"/>
                    </a:lnTo>
                    <a:lnTo>
                      <a:pt x="1508206" y="213274"/>
                    </a:lnTo>
                    <a:cubicBezTo>
                      <a:pt x="1510016" y="252105"/>
                      <a:pt x="1481446" y="291138"/>
                      <a:pt x="1422293" y="320715"/>
                    </a:cubicBezTo>
                    <a:lnTo>
                      <a:pt x="872812" y="595556"/>
                    </a:lnTo>
                    <a:cubicBezTo>
                      <a:pt x="757926" y="653100"/>
                      <a:pt x="571613" y="653100"/>
                      <a:pt x="456727" y="595556"/>
                    </a:cubicBezTo>
                    <a:lnTo>
                      <a:pt x="86114" y="410250"/>
                    </a:lnTo>
                    <a:cubicBezTo>
                      <a:pt x="26156" y="380270"/>
                      <a:pt x="-2213" y="340634"/>
                      <a:pt x="402" y="301199"/>
                    </a:cubicBezTo>
                    <a:lnTo>
                      <a:pt x="0" y="301199"/>
                    </a:lnTo>
                    <a:lnTo>
                      <a:pt x="0" y="879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57EF9F41-582A-ABA5-525B-7EF1A76673EC}"/>
                  </a:ext>
                </a:extLst>
              </p:cNvPr>
              <p:cNvSpPr/>
              <p:nvPr/>
            </p:nvSpPr>
            <p:spPr>
              <a:xfrm>
                <a:off x="8987657" y="4164014"/>
                <a:ext cx="1508507" cy="754505"/>
              </a:xfrm>
              <a:custGeom>
                <a:avLst/>
                <a:gdLst>
                  <a:gd name="connsiteX0" fmla="*/ 1422343 w 1508507"/>
                  <a:gd name="connsiteY0" fmla="*/ 436506 h 754505"/>
                  <a:gd name="connsiteX1" fmla="*/ 872862 w 1508507"/>
                  <a:gd name="connsiteY1" fmla="*/ 711348 h 754505"/>
                  <a:gd name="connsiteX2" fmla="*/ 456778 w 1508507"/>
                  <a:gd name="connsiteY2" fmla="*/ 711348 h 754505"/>
                  <a:gd name="connsiteX3" fmla="*/ 86165 w 1508507"/>
                  <a:gd name="connsiteY3" fmla="*/ 526041 h 754505"/>
                  <a:gd name="connsiteX4" fmla="*/ 86165 w 1508507"/>
                  <a:gd name="connsiteY4" fmla="*/ 317999 h 754505"/>
                  <a:gd name="connsiteX5" fmla="*/ 635646 w 1508507"/>
                  <a:gd name="connsiteY5" fmla="*/ 43158 h 754505"/>
                  <a:gd name="connsiteX6" fmla="*/ 1051730 w 1508507"/>
                  <a:gd name="connsiteY6" fmla="*/ 43158 h 754505"/>
                  <a:gd name="connsiteX7" fmla="*/ 1422343 w 1508507"/>
                  <a:gd name="connsiteY7" fmla="*/ 228464 h 754505"/>
                  <a:gd name="connsiteX8" fmla="*/ 1422343 w 1508507"/>
                  <a:gd name="connsiteY8" fmla="*/ 436506 h 75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507" h="754505">
                    <a:moveTo>
                      <a:pt x="1422343" y="436506"/>
                    </a:moveTo>
                    <a:lnTo>
                      <a:pt x="872862" y="711348"/>
                    </a:lnTo>
                    <a:cubicBezTo>
                      <a:pt x="757976" y="768891"/>
                      <a:pt x="571664" y="768891"/>
                      <a:pt x="456778" y="711348"/>
                    </a:cubicBezTo>
                    <a:lnTo>
                      <a:pt x="86165" y="526041"/>
                    </a:lnTo>
                    <a:cubicBezTo>
                      <a:pt x="-28722" y="468497"/>
                      <a:pt x="-28722" y="375341"/>
                      <a:pt x="86165" y="317999"/>
                    </a:cubicBezTo>
                    <a:lnTo>
                      <a:pt x="635646" y="43158"/>
                    </a:lnTo>
                    <a:cubicBezTo>
                      <a:pt x="750532" y="-14386"/>
                      <a:pt x="936844" y="-14386"/>
                      <a:pt x="1051730" y="43158"/>
                    </a:cubicBezTo>
                    <a:lnTo>
                      <a:pt x="1422343" y="228464"/>
                    </a:lnTo>
                    <a:cubicBezTo>
                      <a:pt x="1537229" y="286008"/>
                      <a:pt x="1537229" y="379164"/>
                      <a:pt x="1422343" y="43650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5" name="Graphic 3">
              <a:extLst>
                <a:ext uri="{FF2B5EF4-FFF2-40B4-BE49-F238E27FC236}">
                  <a16:creationId xmlns:a16="http://schemas.microsoft.com/office/drawing/2014/main" id="{D88AFB7F-F710-0D79-9E8D-90C24340FBE3}"/>
                </a:ext>
              </a:extLst>
            </p:cNvPr>
            <p:cNvGrpSpPr/>
            <p:nvPr/>
          </p:nvGrpSpPr>
          <p:grpSpPr>
            <a:xfrm>
              <a:off x="8286596" y="4414770"/>
              <a:ext cx="433544" cy="442884"/>
              <a:chOff x="8159562" y="4976052"/>
              <a:chExt cx="433544" cy="442884"/>
            </a:xfrm>
          </p:grpSpPr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2C9CD536-2B96-305A-90F9-9EB163F48BB8}"/>
                  </a:ext>
                </a:extLst>
              </p:cNvPr>
              <p:cNvSpPr/>
              <p:nvPr/>
            </p:nvSpPr>
            <p:spPr>
              <a:xfrm>
                <a:off x="8159562" y="4976078"/>
                <a:ext cx="433544" cy="442858"/>
              </a:xfrm>
              <a:custGeom>
                <a:avLst/>
                <a:gdLst>
                  <a:gd name="connsiteX0" fmla="*/ 422121 w 433544"/>
                  <a:gd name="connsiteY0" fmla="*/ 122616 h 442858"/>
                  <a:gd name="connsiteX1" fmla="*/ 409445 w 433544"/>
                  <a:gd name="connsiteY1" fmla="*/ 264061 h 442858"/>
                  <a:gd name="connsiteX2" fmla="*/ 338421 w 433544"/>
                  <a:gd name="connsiteY2" fmla="*/ 439710 h 442858"/>
                  <a:gd name="connsiteX3" fmla="*/ 309448 w 433544"/>
                  <a:gd name="connsiteY3" fmla="*/ 440112 h 442858"/>
                  <a:gd name="connsiteX4" fmla="*/ 323935 w 433544"/>
                  <a:gd name="connsiteY4" fmla="*/ 272511 h 442858"/>
                  <a:gd name="connsiteX5" fmla="*/ 165790 w 433544"/>
                  <a:gd name="connsiteY5" fmla="*/ 405304 h 442858"/>
                  <a:gd name="connsiteX6" fmla="*/ 1208 w 433544"/>
                  <a:gd name="connsiteY6" fmla="*/ 347560 h 442858"/>
                  <a:gd name="connsiteX7" fmla="*/ 129172 w 433544"/>
                  <a:gd name="connsiteY7" fmla="*/ 244746 h 442858"/>
                  <a:gd name="connsiteX8" fmla="*/ 249490 w 433544"/>
                  <a:gd name="connsiteY8" fmla="*/ 94649 h 442858"/>
                  <a:gd name="connsiteX9" fmla="*/ 422322 w 433544"/>
                  <a:gd name="connsiteY9" fmla="*/ 122616 h 44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3544" h="442858">
                    <a:moveTo>
                      <a:pt x="422121" y="122616"/>
                    </a:moveTo>
                    <a:cubicBezTo>
                      <a:pt x="437613" y="180361"/>
                      <a:pt x="440833" y="234283"/>
                      <a:pt x="409445" y="264061"/>
                    </a:cubicBezTo>
                    <a:cubicBezTo>
                      <a:pt x="398379" y="274725"/>
                      <a:pt x="361358" y="370094"/>
                      <a:pt x="338421" y="439710"/>
                    </a:cubicBezTo>
                    <a:cubicBezTo>
                      <a:pt x="336208" y="446551"/>
                      <a:pt x="309448" y="440112"/>
                      <a:pt x="309448" y="440112"/>
                    </a:cubicBezTo>
                    <a:cubicBezTo>
                      <a:pt x="305424" y="293034"/>
                      <a:pt x="323935" y="272511"/>
                      <a:pt x="323935" y="272511"/>
                    </a:cubicBezTo>
                    <a:cubicBezTo>
                      <a:pt x="259148" y="301082"/>
                      <a:pt x="283896" y="367881"/>
                      <a:pt x="165790" y="405304"/>
                    </a:cubicBezTo>
                    <a:cubicBezTo>
                      <a:pt x="95974" y="427437"/>
                      <a:pt x="9256" y="398061"/>
                      <a:pt x="1208" y="347560"/>
                    </a:cubicBezTo>
                    <a:cubicBezTo>
                      <a:pt x="-10663" y="273719"/>
                      <a:pt x="67403" y="309331"/>
                      <a:pt x="129172" y="244746"/>
                    </a:cubicBezTo>
                    <a:cubicBezTo>
                      <a:pt x="186715" y="184586"/>
                      <a:pt x="227761" y="137304"/>
                      <a:pt x="249490" y="94649"/>
                    </a:cubicBezTo>
                    <a:cubicBezTo>
                      <a:pt x="356127" y="-114600"/>
                      <a:pt x="411457" y="82578"/>
                      <a:pt x="422322" y="122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A0C42457-CC04-D38E-CA9C-E1E4FBC8D981}"/>
                  </a:ext>
                </a:extLst>
              </p:cNvPr>
              <p:cNvSpPr/>
              <p:nvPr/>
            </p:nvSpPr>
            <p:spPr>
              <a:xfrm>
                <a:off x="8265797" y="4976052"/>
                <a:ext cx="308240" cy="263885"/>
              </a:xfrm>
              <a:custGeom>
                <a:avLst/>
                <a:gdLst>
                  <a:gd name="connsiteX0" fmla="*/ 143054 w 308240"/>
                  <a:gd name="connsiteY0" fmla="*/ 94675 h 263885"/>
                  <a:gd name="connsiteX1" fmla="*/ 308241 w 308240"/>
                  <a:gd name="connsiteY1" fmla="*/ 96486 h 263885"/>
                  <a:gd name="connsiteX2" fmla="*/ 294760 w 308240"/>
                  <a:gd name="connsiteY2" fmla="*/ 115198 h 263885"/>
                  <a:gd name="connsiteX3" fmla="*/ 209048 w 308240"/>
                  <a:gd name="connsiteY3" fmla="*/ 123648 h 263885"/>
                  <a:gd name="connsiteX4" fmla="*/ 46477 w 308240"/>
                  <a:gd name="connsiteY4" fmla="*/ 232096 h 263885"/>
                  <a:gd name="connsiteX5" fmla="*/ 0 w 308240"/>
                  <a:gd name="connsiteY5" fmla="*/ 263886 h 263885"/>
                  <a:gd name="connsiteX6" fmla="*/ 22736 w 308240"/>
                  <a:gd name="connsiteY6" fmla="*/ 244570 h 263885"/>
                  <a:gd name="connsiteX7" fmla="*/ 143054 w 308240"/>
                  <a:gd name="connsiteY7" fmla="*/ 94474 h 26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240" h="263885">
                    <a:moveTo>
                      <a:pt x="143054" y="94675"/>
                    </a:moveTo>
                    <a:cubicBezTo>
                      <a:pt x="233997" y="-83790"/>
                      <a:pt x="287718" y="33309"/>
                      <a:pt x="308241" y="96486"/>
                    </a:cubicBezTo>
                    <a:cubicBezTo>
                      <a:pt x="304619" y="103327"/>
                      <a:pt x="300394" y="109765"/>
                      <a:pt x="294760" y="115198"/>
                    </a:cubicBezTo>
                    <a:cubicBezTo>
                      <a:pt x="283694" y="125862"/>
                      <a:pt x="209048" y="123648"/>
                      <a:pt x="209048" y="123648"/>
                    </a:cubicBezTo>
                    <a:cubicBezTo>
                      <a:pt x="144261" y="152219"/>
                      <a:pt x="124141" y="151816"/>
                      <a:pt x="46477" y="232096"/>
                    </a:cubicBezTo>
                    <a:cubicBezTo>
                      <a:pt x="34406" y="244570"/>
                      <a:pt x="0" y="263886"/>
                      <a:pt x="0" y="263886"/>
                    </a:cubicBezTo>
                    <a:cubicBezTo>
                      <a:pt x="7646" y="258655"/>
                      <a:pt x="15291" y="252417"/>
                      <a:pt x="22736" y="244570"/>
                    </a:cubicBezTo>
                    <a:cubicBezTo>
                      <a:pt x="80279" y="184411"/>
                      <a:pt x="121324" y="137129"/>
                      <a:pt x="143054" y="94474"/>
                    </a:cubicBezTo>
                    <a:close/>
                  </a:path>
                </a:pathLst>
              </a:custGeom>
              <a:solidFill>
                <a:srgbClr val="FFAF8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8" name="Graphic 3">
                <a:extLst>
                  <a:ext uri="{FF2B5EF4-FFF2-40B4-BE49-F238E27FC236}">
                    <a16:creationId xmlns:a16="http://schemas.microsoft.com/office/drawing/2014/main" id="{468D9D05-C530-CFC8-DD83-7D8DF49964B7}"/>
                  </a:ext>
                </a:extLst>
              </p:cNvPr>
              <p:cNvGrpSpPr/>
              <p:nvPr/>
            </p:nvGrpSpPr>
            <p:grpSpPr>
              <a:xfrm>
                <a:off x="8159763" y="5314584"/>
                <a:ext cx="342444" cy="104352"/>
                <a:chOff x="8159763" y="5314584"/>
                <a:chExt cx="342444" cy="104352"/>
              </a:xfrm>
              <a:solidFill>
                <a:srgbClr val="9D95BA"/>
              </a:solidFill>
            </p:grpSpPr>
            <p:sp>
              <p:nvSpPr>
                <p:cNvPr id="49" name="Vrije vorm: vorm 48">
                  <a:extLst>
                    <a:ext uri="{FF2B5EF4-FFF2-40B4-BE49-F238E27FC236}">
                      <a16:creationId xmlns:a16="http://schemas.microsoft.com/office/drawing/2014/main" id="{19510372-F0F9-664A-656C-71F8B5B8B81C}"/>
                    </a:ext>
                  </a:extLst>
                </p:cNvPr>
                <p:cNvSpPr/>
                <p:nvPr/>
              </p:nvSpPr>
              <p:spPr>
                <a:xfrm>
                  <a:off x="8468608" y="5402106"/>
                  <a:ext cx="33600" cy="16830"/>
                </a:xfrm>
                <a:custGeom>
                  <a:avLst/>
                  <a:gdLst>
                    <a:gd name="connsiteX0" fmla="*/ 33400 w 33600"/>
                    <a:gd name="connsiteY0" fmla="*/ 805 h 16830"/>
                    <a:gd name="connsiteX1" fmla="*/ 29376 w 33600"/>
                    <a:gd name="connsiteY1" fmla="*/ 13682 h 16830"/>
                    <a:gd name="connsiteX2" fmla="*/ 402 w 33600"/>
                    <a:gd name="connsiteY2" fmla="*/ 14084 h 16830"/>
                    <a:gd name="connsiteX3" fmla="*/ 0 w 33600"/>
                    <a:gd name="connsiteY3" fmla="*/ 0 h 16830"/>
                    <a:gd name="connsiteX4" fmla="*/ 33601 w 33600"/>
                    <a:gd name="connsiteY4" fmla="*/ 1006 h 16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00" h="16830">
                      <a:moveTo>
                        <a:pt x="33400" y="805"/>
                      </a:moveTo>
                      <a:cubicBezTo>
                        <a:pt x="31991" y="5030"/>
                        <a:pt x="30784" y="9255"/>
                        <a:pt x="29376" y="13682"/>
                      </a:cubicBezTo>
                      <a:cubicBezTo>
                        <a:pt x="27162" y="20523"/>
                        <a:pt x="402" y="14084"/>
                        <a:pt x="402" y="14084"/>
                      </a:cubicBezTo>
                      <a:cubicBezTo>
                        <a:pt x="402" y="9054"/>
                        <a:pt x="0" y="4628"/>
                        <a:pt x="0" y="0"/>
                      </a:cubicBezTo>
                      <a:cubicBezTo>
                        <a:pt x="10060" y="402"/>
                        <a:pt x="22333" y="1006"/>
                        <a:pt x="33601" y="1006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CF5798BE-7F99-2A4B-2CDA-BE5A04C5E2CD}"/>
                    </a:ext>
                  </a:extLst>
                </p:cNvPr>
                <p:cNvSpPr/>
                <p:nvPr/>
              </p:nvSpPr>
              <p:spPr>
                <a:xfrm>
                  <a:off x="8159763" y="5314584"/>
                  <a:ext cx="173636" cy="74466"/>
                </a:xfrm>
                <a:custGeom>
                  <a:avLst/>
                  <a:gdLst>
                    <a:gd name="connsiteX0" fmla="*/ 173436 w 173636"/>
                    <a:gd name="connsiteY0" fmla="*/ 49093 h 74466"/>
                    <a:gd name="connsiteX1" fmla="*/ 165388 w 173636"/>
                    <a:gd name="connsiteY1" fmla="*/ 67000 h 74466"/>
                    <a:gd name="connsiteX2" fmla="*/ 805 w 173636"/>
                    <a:gd name="connsiteY2" fmla="*/ 9255 h 74466"/>
                    <a:gd name="connsiteX3" fmla="*/ 0 w 173636"/>
                    <a:gd name="connsiteY3" fmla="*/ 0 h 74466"/>
                    <a:gd name="connsiteX4" fmla="*/ 173637 w 173636"/>
                    <a:gd name="connsiteY4" fmla="*/ 49295 h 74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636" h="74466">
                      <a:moveTo>
                        <a:pt x="173436" y="49093"/>
                      </a:moveTo>
                      <a:lnTo>
                        <a:pt x="165388" y="67000"/>
                      </a:lnTo>
                      <a:cubicBezTo>
                        <a:pt x="95571" y="89132"/>
                        <a:pt x="8853" y="59757"/>
                        <a:pt x="805" y="9255"/>
                      </a:cubicBezTo>
                      <a:cubicBezTo>
                        <a:pt x="201" y="5835"/>
                        <a:pt x="201" y="3018"/>
                        <a:pt x="0" y="0"/>
                      </a:cubicBezTo>
                      <a:cubicBezTo>
                        <a:pt x="27565" y="40442"/>
                        <a:pt x="113276" y="68409"/>
                        <a:pt x="173637" y="49295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CFBE3103-E03F-7EA9-9955-324B05A9EB8D}"/>
                  </a:ext>
                </a:extLst>
              </p:cNvPr>
              <p:cNvSpPr/>
              <p:nvPr/>
            </p:nvSpPr>
            <p:spPr>
              <a:xfrm>
                <a:off x="8276259" y="5240061"/>
                <a:ext cx="207036" cy="150148"/>
              </a:xfrm>
              <a:custGeom>
                <a:avLst/>
                <a:gdLst>
                  <a:gd name="connsiteX0" fmla="*/ 201 w 207036"/>
                  <a:gd name="connsiteY0" fmla="*/ 148766 h 150148"/>
                  <a:gd name="connsiteX1" fmla="*/ 106838 w 207036"/>
                  <a:gd name="connsiteY1" fmla="*/ 54201 h 150148"/>
                  <a:gd name="connsiteX2" fmla="*/ 207036 w 207036"/>
                  <a:gd name="connsiteY2" fmla="*/ 8528 h 150148"/>
                  <a:gd name="connsiteX3" fmla="*/ 141243 w 207036"/>
                  <a:gd name="connsiteY3" fmla="*/ 111544 h 150148"/>
                  <a:gd name="connsiteX4" fmla="*/ 0 w 207036"/>
                  <a:gd name="connsiteY4" fmla="*/ 148766 h 15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036" h="150148">
                    <a:moveTo>
                      <a:pt x="201" y="148766"/>
                    </a:moveTo>
                    <a:cubicBezTo>
                      <a:pt x="19517" y="149369"/>
                      <a:pt x="73036" y="111745"/>
                      <a:pt x="106838" y="54201"/>
                    </a:cubicBezTo>
                    <a:cubicBezTo>
                      <a:pt x="140841" y="-3543"/>
                      <a:pt x="173435" y="-8372"/>
                      <a:pt x="207036" y="8528"/>
                    </a:cubicBezTo>
                    <a:cubicBezTo>
                      <a:pt x="160961" y="28850"/>
                      <a:pt x="178868" y="74724"/>
                      <a:pt x="141243" y="111544"/>
                    </a:cubicBezTo>
                    <a:cubicBezTo>
                      <a:pt x="116093" y="136090"/>
                      <a:pt x="32595" y="155607"/>
                      <a:pt x="0" y="14876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Vrije vorm: vorm 51">
              <a:extLst>
                <a:ext uri="{FF2B5EF4-FFF2-40B4-BE49-F238E27FC236}">
                  <a16:creationId xmlns:a16="http://schemas.microsoft.com/office/drawing/2014/main" id="{F61EEB8B-9BA0-F5FE-51CC-0C900DE67AA7}"/>
                </a:ext>
              </a:extLst>
            </p:cNvPr>
            <p:cNvSpPr/>
            <p:nvPr/>
          </p:nvSpPr>
          <p:spPr>
            <a:xfrm>
              <a:off x="8544406" y="3085992"/>
              <a:ext cx="1681973" cy="1482834"/>
            </a:xfrm>
            <a:custGeom>
              <a:avLst/>
              <a:gdLst>
                <a:gd name="connsiteX0" fmla="*/ 1169513 w 1681973"/>
                <a:gd name="connsiteY0" fmla="*/ 324089 h 1482834"/>
                <a:gd name="connsiteX1" fmla="*/ 1135510 w 1681973"/>
                <a:gd name="connsiteY1" fmla="*/ 543600 h 1482834"/>
                <a:gd name="connsiteX2" fmla="*/ 408167 w 1681973"/>
                <a:gd name="connsiteY2" fmla="*/ 360909 h 1482834"/>
                <a:gd name="connsiteX3" fmla="*/ 151032 w 1681973"/>
                <a:gd name="connsiteY3" fmla="*/ 624886 h 1482834"/>
                <a:gd name="connsiteX4" fmla="*/ 734 w 1681973"/>
                <a:gd name="connsiteY4" fmla="*/ 1395084 h 1482834"/>
                <a:gd name="connsiteX5" fmla="*/ 65722 w 1681973"/>
                <a:gd name="connsiteY5" fmla="*/ 1473955 h 1482834"/>
                <a:gd name="connsiteX6" fmla="*/ 189461 w 1681973"/>
                <a:gd name="connsiteY6" fmla="*/ 1460475 h 1482834"/>
                <a:gd name="connsiteX7" fmla="*/ 394284 w 1681973"/>
                <a:gd name="connsiteY7" fmla="*/ 987652 h 1482834"/>
                <a:gd name="connsiteX8" fmla="*/ 424464 w 1681973"/>
                <a:gd name="connsiteY8" fmla="*/ 685447 h 1482834"/>
                <a:gd name="connsiteX9" fmla="*/ 1124042 w 1681973"/>
                <a:gd name="connsiteY9" fmla="*/ 948417 h 1482834"/>
                <a:gd name="connsiteX10" fmla="*/ 1452805 w 1681973"/>
                <a:gd name="connsiteY10" fmla="*/ 908781 h 1482834"/>
                <a:gd name="connsiteX11" fmla="*/ 1681973 w 1681973"/>
                <a:gd name="connsiteY11" fmla="*/ 641183 h 1482834"/>
                <a:gd name="connsiteX12" fmla="*/ 1591432 w 1681973"/>
                <a:gd name="connsiteY12" fmla="*/ 184456 h 1482834"/>
                <a:gd name="connsiteX13" fmla="*/ 1169714 w 1681973"/>
                <a:gd name="connsiteY13" fmla="*/ 323888 h 14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1973" h="1482834">
                  <a:moveTo>
                    <a:pt x="1169513" y="324089"/>
                  </a:moveTo>
                  <a:cubicBezTo>
                    <a:pt x="1169513" y="432537"/>
                    <a:pt x="1135510" y="543600"/>
                    <a:pt x="1135510" y="543600"/>
                  </a:cubicBezTo>
                  <a:cubicBezTo>
                    <a:pt x="1135510" y="543600"/>
                    <a:pt x="597699" y="360909"/>
                    <a:pt x="408167" y="360909"/>
                  </a:cubicBezTo>
                  <a:cubicBezTo>
                    <a:pt x="218635" y="360909"/>
                    <a:pt x="183023" y="488471"/>
                    <a:pt x="151032" y="624886"/>
                  </a:cubicBezTo>
                  <a:cubicBezTo>
                    <a:pt x="88458" y="891477"/>
                    <a:pt x="35542" y="1210181"/>
                    <a:pt x="734" y="1395084"/>
                  </a:cubicBezTo>
                  <a:cubicBezTo>
                    <a:pt x="-4296" y="1422046"/>
                    <a:pt x="16428" y="1450214"/>
                    <a:pt x="65722" y="1473955"/>
                  </a:cubicBezTo>
                  <a:cubicBezTo>
                    <a:pt x="101536" y="1491259"/>
                    <a:pt x="178999" y="1481400"/>
                    <a:pt x="189461" y="1460475"/>
                  </a:cubicBezTo>
                  <a:cubicBezTo>
                    <a:pt x="189461" y="1460475"/>
                    <a:pt x="331509" y="1135535"/>
                    <a:pt x="394284" y="987652"/>
                  </a:cubicBezTo>
                  <a:cubicBezTo>
                    <a:pt x="456858" y="839769"/>
                    <a:pt x="424464" y="685447"/>
                    <a:pt x="424464" y="685447"/>
                  </a:cubicBezTo>
                  <a:cubicBezTo>
                    <a:pt x="424464" y="685447"/>
                    <a:pt x="760672" y="905159"/>
                    <a:pt x="1124042" y="948417"/>
                  </a:cubicBezTo>
                  <a:cubicBezTo>
                    <a:pt x="1228867" y="960892"/>
                    <a:pt x="1374336" y="930913"/>
                    <a:pt x="1452805" y="908781"/>
                  </a:cubicBezTo>
                  <a:cubicBezTo>
                    <a:pt x="1646159" y="854456"/>
                    <a:pt x="1682174" y="798522"/>
                    <a:pt x="1681973" y="641183"/>
                  </a:cubicBezTo>
                  <a:cubicBezTo>
                    <a:pt x="1681772" y="505573"/>
                    <a:pt x="1631270" y="379017"/>
                    <a:pt x="1591432" y="184456"/>
                  </a:cubicBezTo>
                  <a:cubicBezTo>
                    <a:pt x="1507129" y="-226599"/>
                    <a:pt x="1169714" y="153471"/>
                    <a:pt x="1169714" y="323888"/>
                  </a:cubicBezTo>
                  <a:close/>
                </a:path>
              </a:pathLst>
            </a:custGeom>
            <a:solidFill>
              <a:srgbClr val="00B8C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5AC35F92-149B-0E06-0FA5-662ACF32CFAD}"/>
                </a:ext>
              </a:extLst>
            </p:cNvPr>
            <p:cNvSpPr/>
            <p:nvPr/>
          </p:nvSpPr>
          <p:spPr>
            <a:xfrm>
              <a:off x="8544842" y="3088763"/>
              <a:ext cx="1681336" cy="1480063"/>
            </a:xfrm>
            <a:custGeom>
              <a:avLst/>
              <a:gdLst>
                <a:gd name="connsiteX0" fmla="*/ 35710 w 1681336"/>
                <a:gd name="connsiteY0" fmla="*/ 1454284 h 1480063"/>
                <a:gd name="connsiteX1" fmla="*/ 24845 w 1681336"/>
                <a:gd name="connsiteY1" fmla="*/ 1445632 h 1480063"/>
                <a:gd name="connsiteX2" fmla="*/ 24845 w 1681336"/>
                <a:gd name="connsiteY2" fmla="*/ 1445632 h 1480063"/>
                <a:gd name="connsiteX3" fmla="*/ 700 w 1681336"/>
                <a:gd name="connsiteY3" fmla="*/ 1392716 h 1480063"/>
                <a:gd name="connsiteX4" fmla="*/ 150998 w 1681336"/>
                <a:gd name="connsiteY4" fmla="*/ 622517 h 1480063"/>
                <a:gd name="connsiteX5" fmla="*/ 408133 w 1681336"/>
                <a:gd name="connsiteY5" fmla="*/ 358541 h 1480063"/>
                <a:gd name="connsiteX6" fmla="*/ 671305 w 1681336"/>
                <a:gd name="connsiteY6" fmla="*/ 403409 h 1480063"/>
                <a:gd name="connsiteX7" fmla="*/ 674524 w 1681336"/>
                <a:gd name="connsiteY7" fmla="*/ 404214 h 1480063"/>
                <a:gd name="connsiteX8" fmla="*/ 694845 w 1681336"/>
                <a:gd name="connsiteY8" fmla="*/ 409244 h 1480063"/>
                <a:gd name="connsiteX9" fmla="*/ 697260 w 1681336"/>
                <a:gd name="connsiteY9" fmla="*/ 409847 h 1480063"/>
                <a:gd name="connsiteX10" fmla="*/ 794239 w 1681336"/>
                <a:gd name="connsiteY10" fmla="*/ 435802 h 1480063"/>
                <a:gd name="connsiteX11" fmla="*/ 794641 w 1681336"/>
                <a:gd name="connsiteY11" fmla="*/ 435802 h 1480063"/>
                <a:gd name="connsiteX12" fmla="*/ 1135476 w 1681336"/>
                <a:gd name="connsiteY12" fmla="*/ 540829 h 1480063"/>
                <a:gd name="connsiteX13" fmla="*/ 1169480 w 1681336"/>
                <a:gd name="connsiteY13" fmla="*/ 321319 h 1480063"/>
                <a:gd name="connsiteX14" fmla="*/ 1293621 w 1681336"/>
                <a:gd name="connsiteY14" fmla="*/ 80279 h 1480063"/>
                <a:gd name="connsiteX15" fmla="*/ 1257203 w 1681336"/>
                <a:gd name="connsiteY15" fmla="*/ 248081 h 1480063"/>
                <a:gd name="connsiteX16" fmla="*/ 1206098 w 1681336"/>
                <a:gd name="connsiteY16" fmla="*/ 491535 h 1480063"/>
                <a:gd name="connsiteX17" fmla="*/ 1057410 w 1681336"/>
                <a:gd name="connsiteY17" fmla="*/ 575838 h 1480063"/>
                <a:gd name="connsiteX18" fmla="*/ 743536 w 1681336"/>
                <a:gd name="connsiteY18" fmla="*/ 517691 h 1480063"/>
                <a:gd name="connsiteX19" fmla="*/ 920795 w 1681336"/>
                <a:gd name="connsiteY19" fmla="*/ 794745 h 1480063"/>
                <a:gd name="connsiteX20" fmla="*/ 1605281 w 1681336"/>
                <a:gd name="connsiteY20" fmla="*/ 595958 h 1480063"/>
                <a:gd name="connsiteX21" fmla="*/ 1514741 w 1681336"/>
                <a:gd name="connsiteY21" fmla="*/ 139231 h 1480063"/>
                <a:gd name="connsiteX22" fmla="*/ 1470276 w 1681336"/>
                <a:gd name="connsiteY22" fmla="*/ 0 h 1480063"/>
                <a:gd name="connsiteX23" fmla="*/ 1590795 w 1681336"/>
                <a:gd name="connsiteY23" fmla="*/ 181685 h 1480063"/>
                <a:gd name="connsiteX24" fmla="*/ 1681336 w 1681336"/>
                <a:gd name="connsiteY24" fmla="*/ 638412 h 1480063"/>
                <a:gd name="connsiteX25" fmla="*/ 1452167 w 1681336"/>
                <a:gd name="connsiteY25" fmla="*/ 906010 h 1480063"/>
                <a:gd name="connsiteX26" fmla="*/ 1123404 w 1681336"/>
                <a:gd name="connsiteY26" fmla="*/ 945647 h 1480063"/>
                <a:gd name="connsiteX27" fmla="*/ 423827 w 1681336"/>
                <a:gd name="connsiteY27" fmla="*/ 682676 h 1480063"/>
                <a:gd name="connsiteX28" fmla="*/ 393647 w 1681336"/>
                <a:gd name="connsiteY28" fmla="*/ 984881 h 1480063"/>
                <a:gd name="connsiteX29" fmla="*/ 188824 w 1681336"/>
                <a:gd name="connsiteY29" fmla="*/ 1457704 h 1480063"/>
                <a:gd name="connsiteX30" fmla="*/ 65085 w 1681336"/>
                <a:gd name="connsiteY30" fmla="*/ 1471184 h 1480063"/>
                <a:gd name="connsiteX31" fmla="*/ 48788 w 1681336"/>
                <a:gd name="connsiteY31" fmla="*/ 1462533 h 1480063"/>
                <a:gd name="connsiteX32" fmla="*/ 38526 w 1681336"/>
                <a:gd name="connsiteY32" fmla="*/ 1455893 h 1480063"/>
                <a:gd name="connsiteX33" fmla="*/ 35307 w 1681336"/>
                <a:gd name="connsiteY33" fmla="*/ 1453881 h 14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81336" h="1480063">
                  <a:moveTo>
                    <a:pt x="35710" y="1454284"/>
                  </a:moveTo>
                  <a:cubicBezTo>
                    <a:pt x="31686" y="1451467"/>
                    <a:pt x="28064" y="1448650"/>
                    <a:pt x="24845" y="1445632"/>
                  </a:cubicBezTo>
                  <a:cubicBezTo>
                    <a:pt x="24845" y="1445632"/>
                    <a:pt x="24845" y="1445632"/>
                    <a:pt x="24845" y="1445632"/>
                  </a:cubicBezTo>
                  <a:cubicBezTo>
                    <a:pt x="5328" y="1428530"/>
                    <a:pt x="-2519" y="1410422"/>
                    <a:pt x="700" y="1392716"/>
                  </a:cubicBezTo>
                  <a:cubicBezTo>
                    <a:pt x="35307" y="1207812"/>
                    <a:pt x="88424" y="889109"/>
                    <a:pt x="150998" y="622517"/>
                  </a:cubicBezTo>
                  <a:cubicBezTo>
                    <a:pt x="182989" y="486103"/>
                    <a:pt x="220211" y="358541"/>
                    <a:pt x="408133" y="358541"/>
                  </a:cubicBezTo>
                  <a:cubicBezTo>
                    <a:pt x="469500" y="358541"/>
                    <a:pt x="567083" y="377655"/>
                    <a:pt x="671305" y="403409"/>
                  </a:cubicBezTo>
                  <a:cubicBezTo>
                    <a:pt x="672311" y="403610"/>
                    <a:pt x="673518" y="404012"/>
                    <a:pt x="674524" y="404214"/>
                  </a:cubicBezTo>
                  <a:cubicBezTo>
                    <a:pt x="681365" y="405823"/>
                    <a:pt x="688004" y="407634"/>
                    <a:pt x="694845" y="409244"/>
                  </a:cubicBezTo>
                  <a:cubicBezTo>
                    <a:pt x="695650" y="409244"/>
                    <a:pt x="696455" y="409646"/>
                    <a:pt x="697260" y="409847"/>
                  </a:cubicBezTo>
                  <a:cubicBezTo>
                    <a:pt x="729452" y="418096"/>
                    <a:pt x="762047" y="426949"/>
                    <a:pt x="794239" y="435802"/>
                  </a:cubicBezTo>
                  <a:cubicBezTo>
                    <a:pt x="794239" y="435802"/>
                    <a:pt x="794440" y="435802"/>
                    <a:pt x="794641" y="435802"/>
                  </a:cubicBezTo>
                  <a:cubicBezTo>
                    <a:pt x="972705" y="485499"/>
                    <a:pt x="1135476" y="540829"/>
                    <a:pt x="1135476" y="540829"/>
                  </a:cubicBezTo>
                  <a:cubicBezTo>
                    <a:pt x="1135476" y="540829"/>
                    <a:pt x="1169480" y="429766"/>
                    <a:pt x="1169480" y="321319"/>
                  </a:cubicBezTo>
                  <a:cubicBezTo>
                    <a:pt x="1169480" y="253111"/>
                    <a:pt x="1223602" y="151505"/>
                    <a:pt x="1293621" y="80279"/>
                  </a:cubicBezTo>
                  <a:cubicBezTo>
                    <a:pt x="1271488" y="136213"/>
                    <a:pt x="1257203" y="199391"/>
                    <a:pt x="1257203" y="248081"/>
                  </a:cubicBezTo>
                  <a:cubicBezTo>
                    <a:pt x="1257203" y="308241"/>
                    <a:pt x="1230242" y="411457"/>
                    <a:pt x="1206098" y="491535"/>
                  </a:cubicBezTo>
                  <a:cubicBezTo>
                    <a:pt x="1186984" y="554913"/>
                    <a:pt x="1121594" y="591934"/>
                    <a:pt x="1057410" y="575838"/>
                  </a:cubicBezTo>
                  <a:cubicBezTo>
                    <a:pt x="958017" y="550890"/>
                    <a:pt x="817578" y="519100"/>
                    <a:pt x="743536" y="517691"/>
                  </a:cubicBezTo>
                  <a:cubicBezTo>
                    <a:pt x="627242" y="515679"/>
                    <a:pt x="604908" y="681268"/>
                    <a:pt x="920795" y="794745"/>
                  </a:cubicBezTo>
                  <a:cubicBezTo>
                    <a:pt x="1324002" y="939610"/>
                    <a:pt x="1605684" y="743640"/>
                    <a:pt x="1605281" y="595958"/>
                  </a:cubicBezTo>
                  <a:cubicBezTo>
                    <a:pt x="1605080" y="460349"/>
                    <a:pt x="1554579" y="333793"/>
                    <a:pt x="1514741" y="139231"/>
                  </a:cubicBezTo>
                  <a:cubicBezTo>
                    <a:pt x="1501663" y="75853"/>
                    <a:pt x="1486573" y="30583"/>
                    <a:pt x="1470276" y="0"/>
                  </a:cubicBezTo>
                  <a:cubicBezTo>
                    <a:pt x="1521984" y="11670"/>
                    <a:pt x="1566651" y="64384"/>
                    <a:pt x="1590795" y="181685"/>
                  </a:cubicBezTo>
                  <a:cubicBezTo>
                    <a:pt x="1630633" y="376247"/>
                    <a:pt x="1681135" y="502802"/>
                    <a:pt x="1681336" y="638412"/>
                  </a:cubicBezTo>
                  <a:cubicBezTo>
                    <a:pt x="1681537" y="795550"/>
                    <a:pt x="1645522" y="851484"/>
                    <a:pt x="1452167" y="906010"/>
                  </a:cubicBezTo>
                  <a:cubicBezTo>
                    <a:pt x="1373699" y="928142"/>
                    <a:pt x="1228029" y="958121"/>
                    <a:pt x="1123404" y="945647"/>
                  </a:cubicBezTo>
                  <a:cubicBezTo>
                    <a:pt x="760035" y="902388"/>
                    <a:pt x="423827" y="682676"/>
                    <a:pt x="423827" y="682676"/>
                  </a:cubicBezTo>
                  <a:cubicBezTo>
                    <a:pt x="423827" y="682676"/>
                    <a:pt x="456422" y="836998"/>
                    <a:pt x="393647" y="984881"/>
                  </a:cubicBezTo>
                  <a:cubicBezTo>
                    <a:pt x="331073" y="1132764"/>
                    <a:pt x="188824" y="1457704"/>
                    <a:pt x="188824" y="1457704"/>
                  </a:cubicBezTo>
                  <a:cubicBezTo>
                    <a:pt x="178361" y="1478629"/>
                    <a:pt x="100899" y="1488488"/>
                    <a:pt x="65085" y="1471184"/>
                  </a:cubicBezTo>
                  <a:cubicBezTo>
                    <a:pt x="59250" y="1468368"/>
                    <a:pt x="53818" y="1465551"/>
                    <a:pt x="48788" y="1462533"/>
                  </a:cubicBezTo>
                  <a:cubicBezTo>
                    <a:pt x="45166" y="1460320"/>
                    <a:pt x="41746" y="1458106"/>
                    <a:pt x="38526" y="1455893"/>
                  </a:cubicBezTo>
                  <a:cubicBezTo>
                    <a:pt x="37520" y="1455089"/>
                    <a:pt x="36313" y="1454485"/>
                    <a:pt x="35307" y="1453881"/>
                  </a:cubicBezTo>
                  <a:close/>
                </a:path>
              </a:pathLst>
            </a:custGeom>
            <a:solidFill>
              <a:srgbClr val="00B8C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48BD7DA6-6550-55E6-4489-CBC982E77187}"/>
                </a:ext>
              </a:extLst>
            </p:cNvPr>
            <p:cNvSpPr/>
            <p:nvPr/>
          </p:nvSpPr>
          <p:spPr>
            <a:xfrm>
              <a:off x="5960105" y="1717022"/>
              <a:ext cx="5065244" cy="2530207"/>
            </a:xfrm>
            <a:custGeom>
              <a:avLst/>
              <a:gdLst>
                <a:gd name="connsiteX0" fmla="*/ 0 w 5065244"/>
                <a:gd name="connsiteY0" fmla="*/ 1671330 h 2530207"/>
                <a:gd name="connsiteX1" fmla="*/ 402 w 5065244"/>
                <a:gd name="connsiteY1" fmla="*/ 1592459 h 2530207"/>
                <a:gd name="connsiteX2" fmla="*/ 90138 w 5065244"/>
                <a:gd name="connsiteY2" fmla="*/ 1582399 h 2530207"/>
                <a:gd name="connsiteX3" fmla="*/ 3180591 w 5065244"/>
                <a:gd name="connsiteY3" fmla="*/ 39385 h 2530207"/>
                <a:gd name="connsiteX4" fmla="*/ 3561466 w 5065244"/>
                <a:gd name="connsiteY4" fmla="*/ 39385 h 2530207"/>
                <a:gd name="connsiteX5" fmla="*/ 4986374 w 5065244"/>
                <a:gd name="connsiteY5" fmla="*/ 752040 h 2530207"/>
                <a:gd name="connsiteX6" fmla="*/ 4986575 w 5065244"/>
                <a:gd name="connsiteY6" fmla="*/ 752040 h 2530207"/>
                <a:gd name="connsiteX7" fmla="*/ 5065245 w 5065244"/>
                <a:gd name="connsiteY7" fmla="*/ 760290 h 2530207"/>
                <a:gd name="connsiteX8" fmla="*/ 5064642 w 5065244"/>
                <a:gd name="connsiteY8" fmla="*/ 854251 h 2530207"/>
                <a:gd name="connsiteX9" fmla="*/ 4986374 w 5065244"/>
                <a:gd name="connsiteY9" fmla="*/ 942377 h 2530207"/>
                <a:gd name="connsiteX10" fmla="*/ 1885257 w 5065244"/>
                <a:gd name="connsiteY10" fmla="*/ 2490823 h 2530207"/>
                <a:gd name="connsiteX11" fmla="*/ 1504383 w 5065244"/>
                <a:gd name="connsiteY11" fmla="*/ 2490823 h 2530207"/>
                <a:gd name="connsiteX12" fmla="*/ 79475 w 5065244"/>
                <a:gd name="connsiteY12" fmla="*/ 1778167 h 2530207"/>
                <a:gd name="connsiteX13" fmla="*/ 201 w 5065244"/>
                <a:gd name="connsiteY13" fmla="*/ 1671128 h 253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65244" h="2530207">
                  <a:moveTo>
                    <a:pt x="0" y="1671330"/>
                  </a:moveTo>
                  <a:lnTo>
                    <a:pt x="402" y="1592459"/>
                  </a:lnTo>
                  <a:lnTo>
                    <a:pt x="90138" y="1582399"/>
                  </a:lnTo>
                  <a:lnTo>
                    <a:pt x="3180591" y="39385"/>
                  </a:lnTo>
                  <a:cubicBezTo>
                    <a:pt x="3285820" y="-13128"/>
                    <a:pt x="3456237" y="-13128"/>
                    <a:pt x="3561466" y="39385"/>
                  </a:cubicBezTo>
                  <a:lnTo>
                    <a:pt x="4986374" y="752040"/>
                  </a:lnTo>
                  <a:cubicBezTo>
                    <a:pt x="4986374" y="752040"/>
                    <a:pt x="4986374" y="752040"/>
                    <a:pt x="4986575" y="752040"/>
                  </a:cubicBezTo>
                  <a:lnTo>
                    <a:pt x="5065245" y="760290"/>
                  </a:lnTo>
                  <a:lnTo>
                    <a:pt x="5064642" y="854251"/>
                  </a:lnTo>
                  <a:cubicBezTo>
                    <a:pt x="5061221" y="886242"/>
                    <a:pt x="5035467" y="918031"/>
                    <a:pt x="4986374" y="942377"/>
                  </a:cubicBezTo>
                  <a:lnTo>
                    <a:pt x="1885257" y="2490823"/>
                  </a:lnTo>
                  <a:cubicBezTo>
                    <a:pt x="1780029" y="2543336"/>
                    <a:pt x="1609611" y="2543336"/>
                    <a:pt x="1504383" y="2490823"/>
                  </a:cubicBezTo>
                  <a:lnTo>
                    <a:pt x="79475" y="1778167"/>
                  </a:lnTo>
                  <a:cubicBezTo>
                    <a:pt x="20925" y="1748792"/>
                    <a:pt x="201" y="1707747"/>
                    <a:pt x="201" y="1671128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5A178055-0E51-B3A5-ED58-4B23E67465C9}"/>
                </a:ext>
              </a:extLst>
            </p:cNvPr>
            <p:cNvSpPr/>
            <p:nvPr/>
          </p:nvSpPr>
          <p:spPr>
            <a:xfrm>
              <a:off x="5936600" y="1628219"/>
              <a:ext cx="5064741" cy="2530408"/>
            </a:xfrm>
            <a:custGeom>
              <a:avLst/>
              <a:gdLst>
                <a:gd name="connsiteX0" fmla="*/ 4985821 w 5064741"/>
                <a:gd name="connsiteY0" fmla="*/ 942578 h 2530408"/>
                <a:gd name="connsiteX1" fmla="*/ 1884704 w 5064741"/>
                <a:gd name="connsiteY1" fmla="*/ 2491024 h 2530408"/>
                <a:gd name="connsiteX2" fmla="*/ 1503830 w 5064741"/>
                <a:gd name="connsiteY2" fmla="*/ 2491024 h 2530408"/>
                <a:gd name="connsiteX3" fmla="*/ 78921 w 5064741"/>
                <a:gd name="connsiteY3" fmla="*/ 1778369 h 2530408"/>
                <a:gd name="connsiteX4" fmla="*/ 78921 w 5064741"/>
                <a:gd name="connsiteY4" fmla="*/ 1587831 h 2530408"/>
                <a:gd name="connsiteX5" fmla="*/ 3180038 w 5064741"/>
                <a:gd name="connsiteY5" fmla="*/ 39385 h 2530408"/>
                <a:gd name="connsiteX6" fmla="*/ 3560912 w 5064741"/>
                <a:gd name="connsiteY6" fmla="*/ 39385 h 2530408"/>
                <a:gd name="connsiteX7" fmla="*/ 4985821 w 5064741"/>
                <a:gd name="connsiteY7" fmla="*/ 752040 h 2530408"/>
                <a:gd name="connsiteX8" fmla="*/ 4985821 w 5064741"/>
                <a:gd name="connsiteY8" fmla="*/ 942578 h 253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64741" h="2530408">
                  <a:moveTo>
                    <a:pt x="4985821" y="942578"/>
                  </a:moveTo>
                  <a:lnTo>
                    <a:pt x="1884704" y="2491024"/>
                  </a:lnTo>
                  <a:cubicBezTo>
                    <a:pt x="1779475" y="2543537"/>
                    <a:pt x="1609058" y="2543537"/>
                    <a:pt x="1503830" y="2491024"/>
                  </a:cubicBezTo>
                  <a:lnTo>
                    <a:pt x="78921" y="1778369"/>
                  </a:lnTo>
                  <a:cubicBezTo>
                    <a:pt x="-26307" y="1725855"/>
                    <a:pt x="-26307" y="1640546"/>
                    <a:pt x="78921" y="1587831"/>
                  </a:cubicBezTo>
                  <a:lnTo>
                    <a:pt x="3180038" y="39385"/>
                  </a:lnTo>
                  <a:cubicBezTo>
                    <a:pt x="3285267" y="-13128"/>
                    <a:pt x="3455684" y="-13128"/>
                    <a:pt x="3560912" y="39385"/>
                  </a:cubicBezTo>
                  <a:lnTo>
                    <a:pt x="4985821" y="752040"/>
                  </a:lnTo>
                  <a:cubicBezTo>
                    <a:pt x="5091049" y="804554"/>
                    <a:pt x="5091049" y="889863"/>
                    <a:pt x="4985821" y="942578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685E5D2E-4E57-E16F-3351-8F6D76C3D0E5}"/>
                </a:ext>
              </a:extLst>
            </p:cNvPr>
            <p:cNvSpPr/>
            <p:nvPr/>
          </p:nvSpPr>
          <p:spPr>
            <a:xfrm>
              <a:off x="8160644" y="2888567"/>
              <a:ext cx="547468" cy="277859"/>
            </a:xfrm>
            <a:custGeom>
              <a:avLst/>
              <a:gdLst>
                <a:gd name="connsiteX0" fmla="*/ 547469 w 547468"/>
                <a:gd name="connsiteY0" fmla="*/ 236412 h 277859"/>
                <a:gd name="connsiteX1" fmla="*/ 459343 w 547468"/>
                <a:gd name="connsiteY1" fmla="*/ 277859 h 277859"/>
                <a:gd name="connsiteX2" fmla="*/ 0 w 547468"/>
                <a:gd name="connsiteY2" fmla="*/ 64787 h 277859"/>
                <a:gd name="connsiteX3" fmla="*/ 121928 w 547468"/>
                <a:gd name="connsiteY3" fmla="*/ 0 h 277859"/>
                <a:gd name="connsiteX4" fmla="*/ 547469 w 547468"/>
                <a:gd name="connsiteY4" fmla="*/ 236412 h 27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468" h="277859">
                  <a:moveTo>
                    <a:pt x="547469" y="236412"/>
                  </a:moveTo>
                  <a:lnTo>
                    <a:pt x="459343" y="277859"/>
                  </a:lnTo>
                  <a:lnTo>
                    <a:pt x="0" y="64787"/>
                  </a:lnTo>
                  <a:lnTo>
                    <a:pt x="121928" y="0"/>
                  </a:lnTo>
                  <a:lnTo>
                    <a:pt x="547469" y="236412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4A5255F0-9A6D-6B3B-6FF2-92ABBDD8153B}"/>
                </a:ext>
              </a:extLst>
            </p:cNvPr>
            <p:cNvSpPr/>
            <p:nvPr/>
          </p:nvSpPr>
          <p:spPr>
            <a:xfrm>
              <a:off x="8098674" y="3174072"/>
              <a:ext cx="361357" cy="170417"/>
            </a:xfrm>
            <a:custGeom>
              <a:avLst/>
              <a:gdLst>
                <a:gd name="connsiteX0" fmla="*/ 361358 w 361357"/>
                <a:gd name="connsiteY0" fmla="*/ 129171 h 170417"/>
                <a:gd name="connsiteX1" fmla="*/ 273232 w 361357"/>
                <a:gd name="connsiteY1" fmla="*/ 170418 h 170417"/>
                <a:gd name="connsiteX2" fmla="*/ 0 w 361357"/>
                <a:gd name="connsiteY2" fmla="*/ 64585 h 170417"/>
                <a:gd name="connsiteX3" fmla="*/ 121928 w 361357"/>
                <a:gd name="connsiteY3" fmla="*/ 0 h 170417"/>
                <a:gd name="connsiteX4" fmla="*/ 361358 w 361357"/>
                <a:gd name="connsiteY4" fmla="*/ 129171 h 1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57" h="170417">
                  <a:moveTo>
                    <a:pt x="361358" y="129171"/>
                  </a:moveTo>
                  <a:lnTo>
                    <a:pt x="273232" y="170418"/>
                  </a:lnTo>
                  <a:lnTo>
                    <a:pt x="0" y="64585"/>
                  </a:lnTo>
                  <a:lnTo>
                    <a:pt x="121928" y="0"/>
                  </a:lnTo>
                  <a:lnTo>
                    <a:pt x="361358" y="129171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Vrije vorm: vorm 57">
              <a:extLst>
                <a:ext uri="{FF2B5EF4-FFF2-40B4-BE49-F238E27FC236}">
                  <a16:creationId xmlns:a16="http://schemas.microsoft.com/office/drawing/2014/main" id="{33A83599-C3F6-22CF-8CB3-367C3D29E112}"/>
                </a:ext>
              </a:extLst>
            </p:cNvPr>
            <p:cNvSpPr/>
            <p:nvPr/>
          </p:nvSpPr>
          <p:spPr>
            <a:xfrm>
              <a:off x="7366704" y="3217330"/>
              <a:ext cx="546261" cy="251099"/>
            </a:xfrm>
            <a:custGeom>
              <a:avLst/>
              <a:gdLst>
                <a:gd name="connsiteX0" fmla="*/ 546262 w 546261"/>
                <a:gd name="connsiteY0" fmla="*/ 99796 h 251099"/>
                <a:gd name="connsiteX1" fmla="*/ 221523 w 546261"/>
                <a:gd name="connsiteY1" fmla="*/ 251099 h 251099"/>
                <a:gd name="connsiteX2" fmla="*/ 0 w 546261"/>
                <a:gd name="connsiteY2" fmla="*/ 139634 h 251099"/>
                <a:gd name="connsiteX3" fmla="*/ 334799 w 546261"/>
                <a:gd name="connsiteY3" fmla="*/ 0 h 251099"/>
                <a:gd name="connsiteX4" fmla="*/ 546262 w 546261"/>
                <a:gd name="connsiteY4" fmla="*/ 99796 h 25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261" h="251099">
                  <a:moveTo>
                    <a:pt x="546262" y="99796"/>
                  </a:moveTo>
                  <a:lnTo>
                    <a:pt x="221523" y="251099"/>
                  </a:lnTo>
                  <a:lnTo>
                    <a:pt x="0" y="139634"/>
                  </a:lnTo>
                  <a:lnTo>
                    <a:pt x="334799" y="0"/>
                  </a:lnTo>
                  <a:lnTo>
                    <a:pt x="546262" y="99796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Vrije vorm: vorm 58">
              <a:extLst>
                <a:ext uri="{FF2B5EF4-FFF2-40B4-BE49-F238E27FC236}">
                  <a16:creationId xmlns:a16="http://schemas.microsoft.com/office/drawing/2014/main" id="{12FDA68E-C9A7-7C65-AA1E-9480D68EBCBA}"/>
                </a:ext>
              </a:extLst>
            </p:cNvPr>
            <p:cNvSpPr/>
            <p:nvPr/>
          </p:nvSpPr>
          <p:spPr>
            <a:xfrm>
              <a:off x="6519042" y="3133429"/>
              <a:ext cx="596763" cy="287114"/>
            </a:xfrm>
            <a:custGeom>
              <a:avLst/>
              <a:gdLst>
                <a:gd name="connsiteX0" fmla="*/ 596763 w 596763"/>
                <a:gd name="connsiteY0" fmla="*/ 62373 h 287114"/>
                <a:gd name="connsiteX1" fmla="*/ 192751 w 596763"/>
                <a:gd name="connsiteY1" fmla="*/ 287114 h 287114"/>
                <a:gd name="connsiteX2" fmla="*/ 0 w 596763"/>
                <a:gd name="connsiteY2" fmla="*/ 175448 h 287114"/>
                <a:gd name="connsiteX3" fmla="*/ 432583 w 596763"/>
                <a:gd name="connsiteY3" fmla="*/ 0 h 287114"/>
                <a:gd name="connsiteX4" fmla="*/ 596763 w 596763"/>
                <a:gd name="connsiteY4" fmla="*/ 62373 h 28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763" h="287114">
                  <a:moveTo>
                    <a:pt x="596763" y="62373"/>
                  </a:moveTo>
                  <a:lnTo>
                    <a:pt x="192751" y="287114"/>
                  </a:lnTo>
                  <a:lnTo>
                    <a:pt x="0" y="175448"/>
                  </a:lnTo>
                  <a:lnTo>
                    <a:pt x="432583" y="0"/>
                  </a:lnTo>
                  <a:lnTo>
                    <a:pt x="596763" y="62373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Vrije vorm: vorm 59">
              <a:extLst>
                <a:ext uri="{FF2B5EF4-FFF2-40B4-BE49-F238E27FC236}">
                  <a16:creationId xmlns:a16="http://schemas.microsoft.com/office/drawing/2014/main" id="{08616DE1-1333-541B-48DC-9DEE51FE9498}"/>
                </a:ext>
              </a:extLst>
            </p:cNvPr>
            <p:cNvSpPr/>
            <p:nvPr/>
          </p:nvSpPr>
          <p:spPr>
            <a:xfrm>
              <a:off x="7280388" y="3525571"/>
              <a:ext cx="615676" cy="290132"/>
            </a:xfrm>
            <a:custGeom>
              <a:avLst/>
              <a:gdLst>
                <a:gd name="connsiteX0" fmla="*/ 615676 w 615676"/>
                <a:gd name="connsiteY0" fmla="*/ 244057 h 290132"/>
                <a:gd name="connsiteX1" fmla="*/ 517289 w 615676"/>
                <a:gd name="connsiteY1" fmla="*/ 290132 h 290132"/>
                <a:gd name="connsiteX2" fmla="*/ 0 w 615676"/>
                <a:gd name="connsiteY2" fmla="*/ 64787 h 290132"/>
                <a:gd name="connsiteX3" fmla="*/ 121928 w 615676"/>
                <a:gd name="connsiteY3" fmla="*/ 0 h 290132"/>
                <a:gd name="connsiteX4" fmla="*/ 615676 w 615676"/>
                <a:gd name="connsiteY4" fmla="*/ 244057 h 29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76" h="290132">
                  <a:moveTo>
                    <a:pt x="615676" y="244057"/>
                  </a:moveTo>
                  <a:lnTo>
                    <a:pt x="517289" y="290132"/>
                  </a:lnTo>
                  <a:lnTo>
                    <a:pt x="0" y="64787"/>
                  </a:lnTo>
                  <a:lnTo>
                    <a:pt x="121928" y="0"/>
                  </a:lnTo>
                  <a:lnTo>
                    <a:pt x="615676" y="244057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Vrije vorm: vorm 61">
              <a:extLst>
                <a:ext uri="{FF2B5EF4-FFF2-40B4-BE49-F238E27FC236}">
                  <a16:creationId xmlns:a16="http://schemas.microsoft.com/office/drawing/2014/main" id="{92896D36-6AF1-2C9F-45BC-61D1CE388F96}"/>
                </a:ext>
              </a:extLst>
            </p:cNvPr>
            <p:cNvSpPr/>
            <p:nvPr/>
          </p:nvSpPr>
          <p:spPr>
            <a:xfrm>
              <a:off x="8271506" y="2363432"/>
              <a:ext cx="1460520" cy="765973"/>
            </a:xfrm>
            <a:custGeom>
              <a:avLst/>
              <a:gdLst>
                <a:gd name="connsiteX0" fmla="*/ 3018 w 1460520"/>
                <a:gd name="connsiteY0" fmla="*/ 528153 h 765973"/>
                <a:gd name="connsiteX1" fmla="*/ 14285 w 1460520"/>
                <a:gd name="connsiteY1" fmla="*/ 501394 h 765973"/>
                <a:gd name="connsiteX2" fmla="*/ 46276 w 1460520"/>
                <a:gd name="connsiteY2" fmla="*/ 511856 h 765973"/>
                <a:gd name="connsiteX3" fmla="*/ 1023310 w 1460520"/>
                <a:gd name="connsiteY3" fmla="*/ 4829 h 765973"/>
                <a:gd name="connsiteX4" fmla="*/ 1043833 w 1460520"/>
                <a:gd name="connsiteY4" fmla="*/ 0 h 765973"/>
                <a:gd name="connsiteX5" fmla="*/ 1064355 w 1460520"/>
                <a:gd name="connsiteY5" fmla="*/ 4829 h 765973"/>
                <a:gd name="connsiteX6" fmla="*/ 1373602 w 1460520"/>
                <a:gd name="connsiteY6" fmla="*/ 174643 h 765973"/>
                <a:gd name="connsiteX7" fmla="*/ 1441608 w 1460520"/>
                <a:gd name="connsiteY7" fmla="*/ 174643 h 765973"/>
                <a:gd name="connsiteX8" fmla="*/ 1457704 w 1460520"/>
                <a:gd name="connsiteY8" fmla="*/ 211865 h 765973"/>
                <a:gd name="connsiteX9" fmla="*/ 1457503 w 1460520"/>
                <a:gd name="connsiteY9" fmla="*/ 211865 h 765973"/>
                <a:gd name="connsiteX10" fmla="*/ 1460521 w 1460520"/>
                <a:gd name="connsiteY10" fmla="*/ 224541 h 765973"/>
                <a:gd name="connsiteX11" fmla="*/ 1442614 w 1460520"/>
                <a:gd name="connsiteY11" fmla="*/ 253514 h 765973"/>
                <a:gd name="connsiteX12" fmla="*/ 437009 w 1460520"/>
                <a:gd name="connsiteY12" fmla="*/ 761145 h 765973"/>
                <a:gd name="connsiteX13" fmla="*/ 416487 w 1460520"/>
                <a:gd name="connsiteY13" fmla="*/ 765974 h 765973"/>
                <a:gd name="connsiteX14" fmla="*/ 395964 w 1460520"/>
                <a:gd name="connsiteY14" fmla="*/ 761145 h 765973"/>
                <a:gd name="connsiteX15" fmla="*/ 17907 w 1460520"/>
                <a:gd name="connsiteY15" fmla="*/ 570205 h 765973"/>
                <a:gd name="connsiteX16" fmla="*/ 0 w 1460520"/>
                <a:gd name="connsiteY16" fmla="*/ 541232 h 765973"/>
                <a:gd name="connsiteX17" fmla="*/ 3219 w 1460520"/>
                <a:gd name="connsiteY17" fmla="*/ 527751 h 76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0520" h="765973">
                  <a:moveTo>
                    <a:pt x="3018" y="528153"/>
                  </a:moveTo>
                  <a:cubicBezTo>
                    <a:pt x="3018" y="528153"/>
                    <a:pt x="14285" y="501193"/>
                    <a:pt x="14285" y="501394"/>
                  </a:cubicBezTo>
                  <a:lnTo>
                    <a:pt x="46276" y="511856"/>
                  </a:lnTo>
                  <a:lnTo>
                    <a:pt x="1023310" y="4829"/>
                  </a:lnTo>
                  <a:cubicBezTo>
                    <a:pt x="1029547" y="1609"/>
                    <a:pt x="1036590" y="0"/>
                    <a:pt x="1043833" y="0"/>
                  </a:cubicBezTo>
                  <a:cubicBezTo>
                    <a:pt x="1051076" y="0"/>
                    <a:pt x="1057917" y="1609"/>
                    <a:pt x="1064355" y="4829"/>
                  </a:cubicBezTo>
                  <a:lnTo>
                    <a:pt x="1373602" y="174643"/>
                  </a:lnTo>
                  <a:lnTo>
                    <a:pt x="1441608" y="174643"/>
                  </a:lnTo>
                  <a:cubicBezTo>
                    <a:pt x="1441608" y="174643"/>
                    <a:pt x="1457704" y="211865"/>
                    <a:pt x="1457704" y="211865"/>
                  </a:cubicBezTo>
                  <a:lnTo>
                    <a:pt x="1457503" y="211865"/>
                  </a:lnTo>
                  <a:cubicBezTo>
                    <a:pt x="1459314" y="215889"/>
                    <a:pt x="1460521" y="220114"/>
                    <a:pt x="1460521" y="224541"/>
                  </a:cubicBezTo>
                  <a:cubicBezTo>
                    <a:pt x="1460521" y="236814"/>
                    <a:pt x="1453680" y="248081"/>
                    <a:pt x="1442614" y="253514"/>
                  </a:cubicBezTo>
                  <a:lnTo>
                    <a:pt x="437009" y="761145"/>
                  </a:lnTo>
                  <a:cubicBezTo>
                    <a:pt x="430772" y="764364"/>
                    <a:pt x="423730" y="765974"/>
                    <a:pt x="416487" y="765974"/>
                  </a:cubicBezTo>
                  <a:cubicBezTo>
                    <a:pt x="409244" y="765974"/>
                    <a:pt x="402403" y="764364"/>
                    <a:pt x="395964" y="761145"/>
                  </a:cubicBezTo>
                  <a:lnTo>
                    <a:pt x="17907" y="570205"/>
                  </a:lnTo>
                  <a:cubicBezTo>
                    <a:pt x="6841" y="564571"/>
                    <a:pt x="0" y="553505"/>
                    <a:pt x="0" y="541232"/>
                  </a:cubicBezTo>
                  <a:cubicBezTo>
                    <a:pt x="0" y="536403"/>
                    <a:pt x="1409" y="531976"/>
                    <a:pt x="3219" y="52775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Vrije vorm: vorm 62">
              <a:extLst>
                <a:ext uri="{FF2B5EF4-FFF2-40B4-BE49-F238E27FC236}">
                  <a16:creationId xmlns:a16="http://schemas.microsoft.com/office/drawing/2014/main" id="{4788E814-1D01-D5B9-AB7F-87DF10A846DC}"/>
                </a:ext>
              </a:extLst>
            </p:cNvPr>
            <p:cNvSpPr/>
            <p:nvPr/>
          </p:nvSpPr>
          <p:spPr>
            <a:xfrm>
              <a:off x="8285339" y="2342255"/>
              <a:ext cx="1432251" cy="728248"/>
            </a:xfrm>
            <a:custGeom>
              <a:avLst/>
              <a:gdLst>
                <a:gd name="connsiteX0" fmla="*/ 4678 w 1432251"/>
                <a:gd name="connsiteY0" fmla="*/ 517339 h 728248"/>
                <a:gd name="connsiteX1" fmla="*/ 1024769 w 1432251"/>
                <a:gd name="connsiteY1" fmla="*/ 2264 h 728248"/>
                <a:gd name="connsiteX2" fmla="*/ 1044084 w 1432251"/>
                <a:gd name="connsiteY2" fmla="*/ 2264 h 728248"/>
                <a:gd name="connsiteX3" fmla="*/ 1427574 w 1432251"/>
                <a:gd name="connsiteY3" fmla="*/ 195819 h 728248"/>
                <a:gd name="connsiteX4" fmla="*/ 1427574 w 1432251"/>
                <a:gd name="connsiteY4" fmla="*/ 210909 h 728248"/>
                <a:gd name="connsiteX5" fmla="*/ 407483 w 1432251"/>
                <a:gd name="connsiteY5" fmla="*/ 725985 h 728248"/>
                <a:gd name="connsiteX6" fmla="*/ 388168 w 1432251"/>
                <a:gd name="connsiteY6" fmla="*/ 725985 h 728248"/>
                <a:gd name="connsiteX7" fmla="*/ 4678 w 1432251"/>
                <a:gd name="connsiteY7" fmla="*/ 532228 h 728248"/>
                <a:gd name="connsiteX8" fmla="*/ 4678 w 1432251"/>
                <a:gd name="connsiteY8" fmla="*/ 517138 h 72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51" h="728248">
                  <a:moveTo>
                    <a:pt x="4678" y="517339"/>
                  </a:moveTo>
                  <a:lnTo>
                    <a:pt x="1024769" y="2264"/>
                  </a:lnTo>
                  <a:cubicBezTo>
                    <a:pt x="1030805" y="-755"/>
                    <a:pt x="1038048" y="-755"/>
                    <a:pt x="1044084" y="2264"/>
                  </a:cubicBezTo>
                  <a:lnTo>
                    <a:pt x="1427574" y="195819"/>
                  </a:lnTo>
                  <a:cubicBezTo>
                    <a:pt x="1433811" y="198837"/>
                    <a:pt x="1433811" y="207690"/>
                    <a:pt x="1427574" y="210909"/>
                  </a:cubicBezTo>
                  <a:lnTo>
                    <a:pt x="407483" y="725985"/>
                  </a:lnTo>
                  <a:cubicBezTo>
                    <a:pt x="401447" y="729003"/>
                    <a:pt x="394204" y="729003"/>
                    <a:pt x="388168" y="725985"/>
                  </a:cubicBezTo>
                  <a:lnTo>
                    <a:pt x="4678" y="532228"/>
                  </a:lnTo>
                  <a:cubicBezTo>
                    <a:pt x="-1559" y="529210"/>
                    <a:pt x="-1559" y="520357"/>
                    <a:pt x="4678" y="517138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4" name="Graphic 3">
              <a:extLst>
                <a:ext uri="{FF2B5EF4-FFF2-40B4-BE49-F238E27FC236}">
                  <a16:creationId xmlns:a16="http://schemas.microsoft.com/office/drawing/2014/main" id="{699D72F8-AC9C-0336-FD11-E9142E0FC3C7}"/>
                </a:ext>
              </a:extLst>
            </p:cNvPr>
            <p:cNvGrpSpPr/>
            <p:nvPr/>
          </p:nvGrpSpPr>
          <p:grpSpPr>
            <a:xfrm>
              <a:off x="8294795" y="2346531"/>
              <a:ext cx="1420230" cy="717316"/>
              <a:chOff x="8167761" y="2907813"/>
              <a:chExt cx="1420230" cy="717316"/>
            </a:xfrm>
            <a:solidFill>
              <a:srgbClr val="FFFFFF"/>
            </a:solidFill>
          </p:grpSpPr>
          <p:grpSp>
            <p:nvGrpSpPr>
              <p:cNvPr id="65" name="Graphic 3">
                <a:extLst>
                  <a:ext uri="{FF2B5EF4-FFF2-40B4-BE49-F238E27FC236}">
                    <a16:creationId xmlns:a16="http://schemas.microsoft.com/office/drawing/2014/main" id="{3BCBD9E7-F017-5945-337E-24AC59708E01}"/>
                  </a:ext>
                </a:extLst>
              </p:cNvPr>
              <p:cNvGrpSpPr/>
              <p:nvPr/>
            </p:nvGrpSpPr>
            <p:grpSpPr>
              <a:xfrm>
                <a:off x="8224069" y="2936219"/>
                <a:ext cx="1080609" cy="545786"/>
                <a:chOff x="8224069" y="2936219"/>
                <a:chExt cx="1080609" cy="545786"/>
              </a:xfrm>
              <a:grpFill/>
            </p:grpSpPr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5468B54F-3FEA-477B-BB72-C7C649C7CCE6}"/>
                    </a:ext>
                  </a:extLst>
                </p:cNvPr>
                <p:cNvSpPr/>
                <p:nvPr/>
              </p:nvSpPr>
              <p:spPr>
                <a:xfrm>
                  <a:off x="8224069" y="3424333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0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0"/>
                        <a:pt x="48770" y="55696"/>
                      </a:cubicBezTo>
                      <a:lnTo>
                        <a:pt x="3701" y="32960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A6B3C7A9-9340-F03F-E725-B2EDB6C9D49B}"/>
                    </a:ext>
                  </a:extLst>
                </p:cNvPr>
                <p:cNvSpPr/>
                <p:nvPr/>
              </p:nvSpPr>
              <p:spPr>
                <a:xfrm>
                  <a:off x="8295424" y="3388433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645 h 57493"/>
                    <a:gd name="connsiteX1" fmla="*/ 64334 w 113578"/>
                    <a:gd name="connsiteY1" fmla="*/ 55984 h 57493"/>
                    <a:gd name="connsiteX2" fmla="*/ 49244 w 113578"/>
                    <a:gd name="connsiteY2" fmla="*/ 55984 h 57493"/>
                    <a:gd name="connsiteX3" fmla="*/ 3169 w 113578"/>
                    <a:gd name="connsiteY3" fmla="*/ 32645 h 57493"/>
                    <a:gd name="connsiteX4" fmla="*/ 3169 w 113578"/>
                    <a:gd name="connsiteY4" fmla="*/ 24999 h 57493"/>
                    <a:gd name="connsiteX5" fmla="*/ 49244 w 113578"/>
                    <a:gd name="connsiteY5" fmla="*/ 1660 h 57493"/>
                    <a:gd name="connsiteX6" fmla="*/ 64334 w 113578"/>
                    <a:gd name="connsiteY6" fmla="*/ 1660 h 57493"/>
                    <a:gd name="connsiteX7" fmla="*/ 110409 w 113578"/>
                    <a:gd name="connsiteY7" fmla="*/ 24999 h 57493"/>
                    <a:gd name="connsiteX8" fmla="*/ 110409 w 113578"/>
                    <a:gd name="connsiteY8" fmla="*/ 32645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7996"/>
                        <a:pt x="53268" y="57996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47A08828-EBDE-47A0-C52C-FDBDEA10087B}"/>
                    </a:ext>
                  </a:extLst>
                </p:cNvPr>
                <p:cNvSpPr/>
                <p:nvPr/>
              </p:nvSpPr>
              <p:spPr>
                <a:xfrm>
                  <a:off x="8366247" y="3352619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F3D3FDDB-D500-2C2A-36A0-529A9558CE9B}"/>
                    </a:ext>
                  </a:extLst>
                </p:cNvPr>
                <p:cNvSpPr/>
                <p:nvPr/>
              </p:nvSpPr>
              <p:spPr>
                <a:xfrm>
                  <a:off x="8437271" y="3316956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9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9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970DF274-A862-714B-93EE-E097AD676329}"/>
                    </a:ext>
                  </a:extLst>
                </p:cNvPr>
                <p:cNvSpPr/>
                <p:nvPr/>
              </p:nvSpPr>
              <p:spPr>
                <a:xfrm>
                  <a:off x="8508295" y="3281142"/>
                  <a:ext cx="113578" cy="57342"/>
                </a:xfrm>
                <a:custGeom>
                  <a:avLst/>
                  <a:gdLst>
                    <a:gd name="connsiteX0" fmla="*/ 110409 w 113578"/>
                    <a:gd name="connsiteY0" fmla="*/ 32494 h 57342"/>
                    <a:gd name="connsiteX1" fmla="*/ 64334 w 113578"/>
                    <a:gd name="connsiteY1" fmla="*/ 55833 h 57342"/>
                    <a:gd name="connsiteX2" fmla="*/ 49244 w 113578"/>
                    <a:gd name="connsiteY2" fmla="*/ 55833 h 57342"/>
                    <a:gd name="connsiteX3" fmla="*/ 3169 w 113578"/>
                    <a:gd name="connsiteY3" fmla="*/ 32494 h 57342"/>
                    <a:gd name="connsiteX4" fmla="*/ 3169 w 113578"/>
                    <a:gd name="connsiteY4" fmla="*/ 24849 h 57342"/>
                    <a:gd name="connsiteX5" fmla="*/ 49244 w 113578"/>
                    <a:gd name="connsiteY5" fmla="*/ 1509 h 57342"/>
                    <a:gd name="connsiteX6" fmla="*/ 64334 w 113578"/>
                    <a:gd name="connsiteY6" fmla="*/ 1509 h 57342"/>
                    <a:gd name="connsiteX7" fmla="*/ 110409 w 113578"/>
                    <a:gd name="connsiteY7" fmla="*/ 24849 h 57342"/>
                    <a:gd name="connsiteX8" fmla="*/ 110409 w 113578"/>
                    <a:gd name="connsiteY8" fmla="*/ 32494 h 5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342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7846"/>
                        <a:pt x="53268" y="57846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2CD1F2D2-C9C9-8335-0AA4-2BC0184B7721}"/>
                    </a:ext>
                  </a:extLst>
                </p:cNvPr>
                <p:cNvSpPr/>
                <p:nvPr/>
              </p:nvSpPr>
              <p:spPr>
                <a:xfrm>
                  <a:off x="8579118" y="3245177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14397EBD-DE59-3DF7-AD20-0959790E688F}"/>
                    </a:ext>
                  </a:extLst>
                </p:cNvPr>
                <p:cNvSpPr/>
                <p:nvPr/>
              </p:nvSpPr>
              <p:spPr>
                <a:xfrm>
                  <a:off x="8650142" y="3209514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8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8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8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8"/>
                      </a:lnTo>
                      <a:cubicBezTo>
                        <a:pt x="114635" y="27061"/>
                        <a:pt x="114635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31BBCDC4-A419-9A29-FB96-80FB75A3A55C}"/>
                    </a:ext>
                  </a:extLst>
                </p:cNvPr>
                <p:cNvSpPr/>
                <p:nvPr/>
              </p:nvSpPr>
              <p:spPr>
                <a:xfrm>
                  <a:off x="8720965" y="3173550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347D5602-AC6D-3769-0B4F-A7F2605AA96F}"/>
                    </a:ext>
                  </a:extLst>
                </p:cNvPr>
                <p:cNvSpPr/>
                <p:nvPr/>
              </p:nvSpPr>
              <p:spPr>
                <a:xfrm>
                  <a:off x="8791989" y="3137736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F5101E03-D3A0-D2C3-A39B-5CB6E778D1C0}"/>
                    </a:ext>
                  </a:extLst>
                </p:cNvPr>
                <p:cNvSpPr/>
                <p:nvPr/>
              </p:nvSpPr>
              <p:spPr>
                <a:xfrm>
                  <a:off x="8862811" y="3101922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2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342D7BF2-3F53-98B5-4849-0BBDF139F43A}"/>
                    </a:ext>
                  </a:extLst>
                </p:cNvPr>
                <p:cNvSpPr/>
                <p:nvPr/>
              </p:nvSpPr>
              <p:spPr>
                <a:xfrm>
                  <a:off x="8933836" y="3066108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C702EBCA-847A-2BBA-7624-A4E2CDC5D899}"/>
                    </a:ext>
                  </a:extLst>
                </p:cNvPr>
                <p:cNvSpPr/>
                <p:nvPr/>
              </p:nvSpPr>
              <p:spPr>
                <a:xfrm>
                  <a:off x="9004860" y="3030294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6951FC40-73A2-9C5B-463B-AB32E5BEBBFA}"/>
                    </a:ext>
                  </a:extLst>
                </p:cNvPr>
                <p:cNvSpPr/>
                <p:nvPr/>
              </p:nvSpPr>
              <p:spPr>
                <a:xfrm>
                  <a:off x="9075352" y="2994567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1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1"/>
                        <a:pt x="48770" y="55696"/>
                      </a:cubicBezTo>
                      <a:lnTo>
                        <a:pt x="3701" y="32961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6FC04529-AA30-DF26-A64F-D6FA5F17B54E}"/>
                    </a:ext>
                  </a:extLst>
                </p:cNvPr>
                <p:cNvSpPr/>
                <p:nvPr/>
              </p:nvSpPr>
              <p:spPr>
                <a:xfrm>
                  <a:off x="9146376" y="2936219"/>
                  <a:ext cx="158302" cy="80004"/>
                </a:xfrm>
                <a:custGeom>
                  <a:avLst/>
                  <a:gdLst>
                    <a:gd name="connsiteX0" fmla="*/ 155608 w 158302"/>
                    <a:gd name="connsiteY0" fmla="*/ 32357 h 80004"/>
                    <a:gd name="connsiteX1" fmla="*/ 64061 w 158302"/>
                    <a:gd name="connsiteY1" fmla="*/ 78633 h 80004"/>
                    <a:gd name="connsiteX2" fmla="*/ 48770 w 158302"/>
                    <a:gd name="connsiteY2" fmla="*/ 78030 h 80004"/>
                    <a:gd name="connsiteX3" fmla="*/ 3701 w 158302"/>
                    <a:gd name="connsiteY3" fmla="*/ 55294 h 80004"/>
                    <a:gd name="connsiteX4" fmla="*/ 2695 w 158302"/>
                    <a:gd name="connsiteY4" fmla="*/ 47648 h 80004"/>
                    <a:gd name="connsiteX5" fmla="*/ 94241 w 158302"/>
                    <a:gd name="connsiteY5" fmla="*/ 1372 h 80004"/>
                    <a:gd name="connsiteX6" fmla="*/ 109533 w 158302"/>
                    <a:gd name="connsiteY6" fmla="*/ 1975 h 80004"/>
                    <a:gd name="connsiteX7" fmla="*/ 154602 w 158302"/>
                    <a:gd name="connsiteY7" fmla="*/ 24711 h 80004"/>
                    <a:gd name="connsiteX8" fmla="*/ 155608 w 158302"/>
                    <a:gd name="connsiteY8" fmla="*/ 32357 h 8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02" h="80004">
                      <a:moveTo>
                        <a:pt x="155608" y="32357"/>
                      </a:moveTo>
                      <a:lnTo>
                        <a:pt x="64061" y="78633"/>
                      </a:lnTo>
                      <a:cubicBezTo>
                        <a:pt x="60238" y="80645"/>
                        <a:pt x="53397" y="80444"/>
                        <a:pt x="48770" y="78030"/>
                      </a:cubicBezTo>
                      <a:lnTo>
                        <a:pt x="3701" y="55294"/>
                      </a:lnTo>
                      <a:cubicBezTo>
                        <a:pt x="-726" y="53081"/>
                        <a:pt x="-1329" y="49660"/>
                        <a:pt x="2695" y="47648"/>
                      </a:cubicBezTo>
                      <a:lnTo>
                        <a:pt x="94241" y="1372"/>
                      </a:lnTo>
                      <a:cubicBezTo>
                        <a:pt x="98064" y="-640"/>
                        <a:pt x="104905" y="-439"/>
                        <a:pt x="109533" y="1975"/>
                      </a:cubicBezTo>
                      <a:lnTo>
                        <a:pt x="154602" y="24711"/>
                      </a:lnTo>
                      <a:cubicBezTo>
                        <a:pt x="159028" y="26924"/>
                        <a:pt x="159632" y="30345"/>
                        <a:pt x="155608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" name="Graphic 3">
                <a:extLst>
                  <a:ext uri="{FF2B5EF4-FFF2-40B4-BE49-F238E27FC236}">
                    <a16:creationId xmlns:a16="http://schemas.microsoft.com/office/drawing/2014/main" id="{A8077BDD-5C8D-2545-1903-92C59321CA36}"/>
                  </a:ext>
                </a:extLst>
              </p:cNvPr>
              <p:cNvGrpSpPr/>
              <p:nvPr/>
            </p:nvGrpSpPr>
            <p:grpSpPr>
              <a:xfrm>
                <a:off x="8294569" y="3007709"/>
                <a:ext cx="1009879" cy="510045"/>
                <a:chOff x="8294569" y="3007709"/>
                <a:chExt cx="1009879" cy="510045"/>
              </a:xfrm>
              <a:grpFill/>
            </p:grpSpPr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47DF7468-28ED-6B80-A34B-F718E0076EBD}"/>
                    </a:ext>
                  </a:extLst>
                </p:cNvPr>
                <p:cNvSpPr/>
                <p:nvPr/>
              </p:nvSpPr>
              <p:spPr>
                <a:xfrm>
                  <a:off x="9190267" y="300770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7B8D1A47-6789-70AD-CB87-F1E335ACA32A}"/>
                    </a:ext>
                  </a:extLst>
                </p:cNvPr>
                <p:cNvSpPr/>
                <p:nvPr/>
              </p:nvSpPr>
              <p:spPr>
                <a:xfrm>
                  <a:off x="9119444" y="3043523"/>
                  <a:ext cx="114257" cy="57744"/>
                </a:xfrm>
                <a:custGeom>
                  <a:avLst/>
                  <a:gdLst>
                    <a:gd name="connsiteX0" fmla="*/ 64233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3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3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3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8B11533B-92F5-3D59-7AB8-06F744CF3212}"/>
                    </a:ext>
                  </a:extLst>
                </p:cNvPr>
                <p:cNvSpPr/>
                <p:nvPr/>
              </p:nvSpPr>
              <p:spPr>
                <a:xfrm>
                  <a:off x="9048269" y="3079337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DCD4323B-2F51-3BD9-77FE-25879492A039}"/>
                    </a:ext>
                  </a:extLst>
                </p:cNvPr>
                <p:cNvSpPr/>
                <p:nvPr/>
              </p:nvSpPr>
              <p:spPr>
                <a:xfrm>
                  <a:off x="8977597" y="3115352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Vrije vorm: vorm 84">
                  <a:extLst>
                    <a:ext uri="{FF2B5EF4-FFF2-40B4-BE49-F238E27FC236}">
                      <a16:creationId xmlns:a16="http://schemas.microsoft.com/office/drawing/2014/main" id="{2BB79627-3B3E-EEB2-ABA8-CB34D86D560B}"/>
                    </a:ext>
                  </a:extLst>
                </p:cNvPr>
                <p:cNvSpPr/>
                <p:nvPr/>
              </p:nvSpPr>
              <p:spPr>
                <a:xfrm>
                  <a:off x="8906573" y="3151166"/>
                  <a:ext cx="114257" cy="57744"/>
                </a:xfrm>
                <a:custGeom>
                  <a:avLst/>
                  <a:gdLst>
                    <a:gd name="connsiteX0" fmla="*/ 64234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4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4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" name="Vrije vorm: vorm 85">
                  <a:extLst>
                    <a:ext uri="{FF2B5EF4-FFF2-40B4-BE49-F238E27FC236}">
                      <a16:creationId xmlns:a16="http://schemas.microsoft.com/office/drawing/2014/main" id="{EC387E5E-BC57-1D9A-EB51-CC9E91680609}"/>
                    </a:ext>
                  </a:extLst>
                </p:cNvPr>
                <p:cNvSpPr/>
                <p:nvPr/>
              </p:nvSpPr>
              <p:spPr>
                <a:xfrm>
                  <a:off x="8835398" y="3186980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" name="Vrije vorm: vorm 86">
                  <a:extLst>
                    <a:ext uri="{FF2B5EF4-FFF2-40B4-BE49-F238E27FC236}">
                      <a16:creationId xmlns:a16="http://schemas.microsoft.com/office/drawing/2014/main" id="{FCC50F5F-DCED-7C67-24CC-D38D49F19D62}"/>
                    </a:ext>
                  </a:extLst>
                </p:cNvPr>
                <p:cNvSpPr/>
                <p:nvPr/>
              </p:nvSpPr>
              <p:spPr>
                <a:xfrm>
                  <a:off x="8764726" y="3222794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" name="Vrije vorm: vorm 87">
                  <a:extLst>
                    <a:ext uri="{FF2B5EF4-FFF2-40B4-BE49-F238E27FC236}">
                      <a16:creationId xmlns:a16="http://schemas.microsoft.com/office/drawing/2014/main" id="{8500CA35-D45E-A98C-FA71-1CD708B9FDCF}"/>
                    </a:ext>
                  </a:extLst>
                </p:cNvPr>
                <p:cNvSpPr/>
                <p:nvPr/>
              </p:nvSpPr>
              <p:spPr>
                <a:xfrm>
                  <a:off x="8693702" y="3258607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Vrije vorm: vorm 88">
                  <a:extLst>
                    <a:ext uri="{FF2B5EF4-FFF2-40B4-BE49-F238E27FC236}">
                      <a16:creationId xmlns:a16="http://schemas.microsoft.com/office/drawing/2014/main" id="{553D9C11-0BF0-8C92-DC23-30C1EC7B26E2}"/>
                    </a:ext>
                  </a:extLst>
                </p:cNvPr>
                <p:cNvSpPr/>
                <p:nvPr/>
              </p:nvSpPr>
              <p:spPr>
                <a:xfrm>
                  <a:off x="8622728" y="3294421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89" y="30482"/>
                        <a:pt x="115489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D8DACD8C-1D6F-88E6-5CFB-31F7BFA03BC5}"/>
                    </a:ext>
                  </a:extLst>
                </p:cNvPr>
                <p:cNvSpPr/>
                <p:nvPr/>
              </p:nvSpPr>
              <p:spPr>
                <a:xfrm>
                  <a:off x="8551855" y="3330235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Vrije vorm: vorm 90">
                  <a:extLst>
                    <a:ext uri="{FF2B5EF4-FFF2-40B4-BE49-F238E27FC236}">
                      <a16:creationId xmlns:a16="http://schemas.microsoft.com/office/drawing/2014/main" id="{C8804E0B-A997-DE77-6BDC-196C433AC28A}"/>
                    </a:ext>
                  </a:extLst>
                </p:cNvPr>
                <p:cNvSpPr/>
                <p:nvPr/>
              </p:nvSpPr>
              <p:spPr>
                <a:xfrm>
                  <a:off x="8481032" y="336604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Vrije vorm: vorm 91">
                  <a:extLst>
                    <a:ext uri="{FF2B5EF4-FFF2-40B4-BE49-F238E27FC236}">
                      <a16:creationId xmlns:a16="http://schemas.microsoft.com/office/drawing/2014/main" id="{FD373732-EC06-937D-F046-4EF04943F669}"/>
                    </a:ext>
                  </a:extLst>
                </p:cNvPr>
                <p:cNvSpPr/>
                <p:nvPr/>
              </p:nvSpPr>
              <p:spPr>
                <a:xfrm>
                  <a:off x="8409857" y="3401863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653E10A0-5D0B-69F9-3064-6E4E44EE4BEC}"/>
                    </a:ext>
                  </a:extLst>
                </p:cNvPr>
                <p:cNvSpPr/>
                <p:nvPr/>
              </p:nvSpPr>
              <p:spPr>
                <a:xfrm>
                  <a:off x="8294569" y="3437677"/>
                  <a:ext cx="158596" cy="80078"/>
                </a:xfrm>
                <a:custGeom>
                  <a:avLst/>
                  <a:gdLst>
                    <a:gd name="connsiteX0" fmla="*/ 64384 w 158596"/>
                    <a:gd name="connsiteY0" fmla="*/ 78569 h 80078"/>
                    <a:gd name="connsiteX1" fmla="*/ 155730 w 158596"/>
                    <a:gd name="connsiteY1" fmla="*/ 32494 h 80078"/>
                    <a:gd name="connsiteX2" fmla="*/ 155730 w 158596"/>
                    <a:gd name="connsiteY2" fmla="*/ 25251 h 80078"/>
                    <a:gd name="connsiteX3" fmla="*/ 108649 w 158596"/>
                    <a:gd name="connsiteY3" fmla="*/ 1509 h 80078"/>
                    <a:gd name="connsiteX4" fmla="*/ 94363 w 158596"/>
                    <a:gd name="connsiteY4" fmla="*/ 1509 h 80078"/>
                    <a:gd name="connsiteX5" fmla="*/ 3018 w 158596"/>
                    <a:gd name="connsiteY5" fmla="*/ 47584 h 80078"/>
                    <a:gd name="connsiteX6" fmla="*/ 3018 w 158596"/>
                    <a:gd name="connsiteY6" fmla="*/ 54827 h 80078"/>
                    <a:gd name="connsiteX7" fmla="*/ 50099 w 158596"/>
                    <a:gd name="connsiteY7" fmla="*/ 78569 h 80078"/>
                    <a:gd name="connsiteX8" fmla="*/ 64384 w 158596"/>
                    <a:gd name="connsiteY8" fmla="*/ 78569 h 8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596" h="80078">
                      <a:moveTo>
                        <a:pt x="64384" y="78569"/>
                      </a:moveTo>
                      <a:lnTo>
                        <a:pt x="155730" y="32494"/>
                      </a:lnTo>
                      <a:cubicBezTo>
                        <a:pt x="159553" y="30482"/>
                        <a:pt x="159553" y="27263"/>
                        <a:pt x="155730" y="25251"/>
                      </a:cubicBezTo>
                      <a:lnTo>
                        <a:pt x="108649" y="1509"/>
                      </a:lnTo>
                      <a:cubicBezTo>
                        <a:pt x="104625" y="-503"/>
                        <a:pt x="98388" y="-503"/>
                        <a:pt x="94363" y="1509"/>
                      </a:cubicBezTo>
                      <a:lnTo>
                        <a:pt x="3018" y="47584"/>
                      </a:lnTo>
                      <a:cubicBezTo>
                        <a:pt x="-1006" y="49596"/>
                        <a:pt x="-1006" y="52816"/>
                        <a:pt x="3018" y="54827"/>
                      </a:cubicBezTo>
                      <a:lnTo>
                        <a:pt x="50099" y="78569"/>
                      </a:lnTo>
                      <a:cubicBezTo>
                        <a:pt x="53922" y="80581"/>
                        <a:pt x="60360" y="80581"/>
                        <a:pt x="64384" y="78569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4" name="Graphic 3">
                <a:extLst>
                  <a:ext uri="{FF2B5EF4-FFF2-40B4-BE49-F238E27FC236}">
                    <a16:creationId xmlns:a16="http://schemas.microsoft.com/office/drawing/2014/main" id="{BAE5D5C9-AF69-4A74-2E6F-5D6530B1713D}"/>
                  </a:ext>
                </a:extLst>
              </p:cNvPr>
              <p:cNvGrpSpPr/>
              <p:nvPr/>
            </p:nvGrpSpPr>
            <p:grpSpPr>
              <a:xfrm>
                <a:off x="8365743" y="2971694"/>
                <a:ext cx="1080149" cy="581874"/>
                <a:chOff x="8365743" y="2971694"/>
                <a:chExt cx="1080149" cy="581874"/>
              </a:xfrm>
              <a:grpFill/>
            </p:grpSpPr>
            <p:sp>
              <p:nvSpPr>
                <p:cNvPr id="95" name="Vrije vorm: vorm 94">
                  <a:extLst>
                    <a:ext uri="{FF2B5EF4-FFF2-40B4-BE49-F238E27FC236}">
                      <a16:creationId xmlns:a16="http://schemas.microsoft.com/office/drawing/2014/main" id="{1B7AB7E9-D0CD-064C-6890-648CEECA4A8B}"/>
                    </a:ext>
                  </a:extLst>
                </p:cNvPr>
                <p:cNvSpPr/>
                <p:nvPr/>
              </p:nvSpPr>
              <p:spPr>
                <a:xfrm>
                  <a:off x="9261090" y="2971694"/>
                  <a:ext cx="184803" cy="85510"/>
                </a:xfrm>
                <a:custGeom>
                  <a:avLst/>
                  <a:gdLst>
                    <a:gd name="connsiteX0" fmla="*/ 3068 w 184803"/>
                    <a:gd name="connsiteY0" fmla="*/ 32695 h 85510"/>
                    <a:gd name="connsiteX1" fmla="*/ 50150 w 184803"/>
                    <a:gd name="connsiteY1" fmla="*/ 56437 h 85510"/>
                    <a:gd name="connsiteX2" fmla="*/ 64234 w 184803"/>
                    <a:gd name="connsiteY2" fmla="*/ 56437 h 85510"/>
                    <a:gd name="connsiteX3" fmla="*/ 66245 w 184803"/>
                    <a:gd name="connsiteY3" fmla="*/ 55431 h 85510"/>
                    <a:gd name="connsiteX4" fmla="*/ 80330 w 184803"/>
                    <a:gd name="connsiteY4" fmla="*/ 55431 h 85510"/>
                    <a:gd name="connsiteX5" fmla="*/ 136867 w 184803"/>
                    <a:gd name="connsiteY5" fmla="*/ 84002 h 85510"/>
                    <a:gd name="connsiteX6" fmla="*/ 150951 w 184803"/>
                    <a:gd name="connsiteY6" fmla="*/ 84002 h 85510"/>
                    <a:gd name="connsiteX7" fmla="*/ 181936 w 184803"/>
                    <a:gd name="connsiteY7" fmla="*/ 68308 h 85510"/>
                    <a:gd name="connsiteX8" fmla="*/ 181936 w 184803"/>
                    <a:gd name="connsiteY8" fmla="*/ 61065 h 85510"/>
                    <a:gd name="connsiteX9" fmla="*/ 64033 w 184803"/>
                    <a:gd name="connsiteY9" fmla="*/ 1509 h 85510"/>
                    <a:gd name="connsiteX10" fmla="*/ 49948 w 184803"/>
                    <a:gd name="connsiteY10" fmla="*/ 1509 h 85510"/>
                    <a:gd name="connsiteX11" fmla="*/ 2867 w 184803"/>
                    <a:gd name="connsiteY11" fmla="*/ 25251 h 85510"/>
                    <a:gd name="connsiteX12" fmla="*/ 2867 w 184803"/>
                    <a:gd name="connsiteY12" fmla="*/ 32494 h 8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4803" h="85510">
                      <a:moveTo>
                        <a:pt x="3068" y="32695"/>
                      </a:moveTo>
                      <a:lnTo>
                        <a:pt x="50150" y="56437"/>
                      </a:lnTo>
                      <a:cubicBezTo>
                        <a:pt x="53972" y="58449"/>
                        <a:pt x="60411" y="58449"/>
                        <a:pt x="64234" y="56437"/>
                      </a:cubicBezTo>
                      <a:lnTo>
                        <a:pt x="66245" y="55431"/>
                      </a:lnTo>
                      <a:cubicBezTo>
                        <a:pt x="70068" y="53419"/>
                        <a:pt x="76507" y="53419"/>
                        <a:pt x="80330" y="55431"/>
                      </a:cubicBezTo>
                      <a:lnTo>
                        <a:pt x="136867" y="84002"/>
                      </a:lnTo>
                      <a:cubicBezTo>
                        <a:pt x="140690" y="86014"/>
                        <a:pt x="147129" y="86014"/>
                        <a:pt x="150951" y="84002"/>
                      </a:cubicBezTo>
                      <a:lnTo>
                        <a:pt x="181936" y="68308"/>
                      </a:lnTo>
                      <a:cubicBezTo>
                        <a:pt x="185759" y="66296"/>
                        <a:pt x="185759" y="63077"/>
                        <a:pt x="181936" y="61065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6" name="Vrije vorm: vorm 95">
                  <a:extLst>
                    <a:ext uri="{FF2B5EF4-FFF2-40B4-BE49-F238E27FC236}">
                      <a16:creationId xmlns:a16="http://schemas.microsoft.com/office/drawing/2014/main" id="{37AB9287-4C85-D239-992B-F43AB4280572}"/>
                    </a:ext>
                  </a:extLst>
                </p:cNvPr>
                <p:cNvSpPr/>
                <p:nvPr/>
              </p:nvSpPr>
              <p:spPr>
                <a:xfrm>
                  <a:off x="9277588" y="3035274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7" name="Vrije vorm: vorm 96">
                  <a:extLst>
                    <a:ext uri="{FF2B5EF4-FFF2-40B4-BE49-F238E27FC236}">
                      <a16:creationId xmlns:a16="http://schemas.microsoft.com/office/drawing/2014/main" id="{F03D7092-B4EB-4BD0-28CD-CE815F1C24E8}"/>
                    </a:ext>
                  </a:extLst>
                </p:cNvPr>
                <p:cNvSpPr/>
                <p:nvPr/>
              </p:nvSpPr>
              <p:spPr>
                <a:xfrm>
                  <a:off x="9206564" y="307108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Vrije vorm: vorm 97">
                  <a:extLst>
                    <a:ext uri="{FF2B5EF4-FFF2-40B4-BE49-F238E27FC236}">
                      <a16:creationId xmlns:a16="http://schemas.microsoft.com/office/drawing/2014/main" id="{9F2E9EF9-7015-CF96-CFF4-6EDA246A7FA1}"/>
                    </a:ext>
                  </a:extLst>
                </p:cNvPr>
                <p:cNvSpPr/>
                <p:nvPr/>
              </p:nvSpPr>
              <p:spPr>
                <a:xfrm>
                  <a:off x="9135741" y="3106902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Vrije vorm: vorm 98">
                  <a:extLst>
                    <a:ext uri="{FF2B5EF4-FFF2-40B4-BE49-F238E27FC236}">
                      <a16:creationId xmlns:a16="http://schemas.microsoft.com/office/drawing/2014/main" id="{3A8742D0-CCEB-7E29-6849-FC8FA60783AE}"/>
                    </a:ext>
                  </a:extLst>
                </p:cNvPr>
                <p:cNvSpPr/>
                <p:nvPr/>
              </p:nvSpPr>
              <p:spPr>
                <a:xfrm>
                  <a:off x="9064717" y="3142715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35E2B032-05F5-EE28-2495-C8FE2E151821}"/>
                    </a:ext>
                  </a:extLst>
                </p:cNvPr>
                <p:cNvSpPr/>
                <p:nvPr/>
              </p:nvSpPr>
              <p:spPr>
                <a:xfrm>
                  <a:off x="8993894" y="3178529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ABDE7956-7AEB-98D2-59B8-6209C2A81E9A}"/>
                    </a:ext>
                  </a:extLst>
                </p:cNvPr>
                <p:cNvSpPr/>
                <p:nvPr/>
              </p:nvSpPr>
              <p:spPr>
                <a:xfrm>
                  <a:off x="8922870" y="3214343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Vrije vorm: vorm 101">
                  <a:extLst>
                    <a:ext uri="{FF2B5EF4-FFF2-40B4-BE49-F238E27FC236}">
                      <a16:creationId xmlns:a16="http://schemas.microsoft.com/office/drawing/2014/main" id="{48469D0B-B8BC-1BCF-12B1-2428DA978554}"/>
                    </a:ext>
                  </a:extLst>
                </p:cNvPr>
                <p:cNvSpPr/>
                <p:nvPr/>
              </p:nvSpPr>
              <p:spPr>
                <a:xfrm>
                  <a:off x="8851846" y="325035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Vrije vorm: vorm 102">
                  <a:extLst>
                    <a:ext uri="{FF2B5EF4-FFF2-40B4-BE49-F238E27FC236}">
                      <a16:creationId xmlns:a16="http://schemas.microsoft.com/office/drawing/2014/main" id="{90DA3A5A-E90C-109C-F55D-CF9E463EC1D6}"/>
                    </a:ext>
                  </a:extLst>
                </p:cNvPr>
                <p:cNvSpPr/>
                <p:nvPr/>
              </p:nvSpPr>
              <p:spPr>
                <a:xfrm>
                  <a:off x="8781023" y="3286172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Vrije vorm: vorm 103">
                  <a:extLst>
                    <a:ext uri="{FF2B5EF4-FFF2-40B4-BE49-F238E27FC236}">
                      <a16:creationId xmlns:a16="http://schemas.microsoft.com/office/drawing/2014/main" id="{55CC65AE-72E8-5B77-248F-70C5DA7A71D4}"/>
                    </a:ext>
                  </a:extLst>
                </p:cNvPr>
                <p:cNvSpPr/>
                <p:nvPr/>
              </p:nvSpPr>
              <p:spPr>
                <a:xfrm>
                  <a:off x="8709999" y="3321986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Vrije vorm: vorm 104">
                  <a:extLst>
                    <a:ext uri="{FF2B5EF4-FFF2-40B4-BE49-F238E27FC236}">
                      <a16:creationId xmlns:a16="http://schemas.microsoft.com/office/drawing/2014/main" id="{A0189CFD-BB30-E6B0-D8A6-905206E37F41}"/>
                    </a:ext>
                  </a:extLst>
                </p:cNvPr>
                <p:cNvSpPr/>
                <p:nvPr/>
              </p:nvSpPr>
              <p:spPr>
                <a:xfrm>
                  <a:off x="8639176" y="3357800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9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9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9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9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Vrije vorm: vorm 105">
                  <a:extLst>
                    <a:ext uri="{FF2B5EF4-FFF2-40B4-BE49-F238E27FC236}">
                      <a16:creationId xmlns:a16="http://schemas.microsoft.com/office/drawing/2014/main" id="{90D90FB8-89D1-88DC-CEDB-A4E34AC49BED}"/>
                    </a:ext>
                  </a:extLst>
                </p:cNvPr>
                <p:cNvSpPr/>
                <p:nvPr/>
              </p:nvSpPr>
              <p:spPr>
                <a:xfrm>
                  <a:off x="8568152" y="3393613"/>
                  <a:ext cx="113980" cy="57745"/>
                </a:xfrm>
                <a:custGeom>
                  <a:avLst/>
                  <a:gdLst>
                    <a:gd name="connsiteX0" fmla="*/ 64033 w 113980"/>
                    <a:gd name="connsiteY0" fmla="*/ 56236 h 57745"/>
                    <a:gd name="connsiteX1" fmla="*/ 111114 w 113980"/>
                    <a:gd name="connsiteY1" fmla="*/ 32494 h 57745"/>
                    <a:gd name="connsiteX2" fmla="*/ 111114 w 113980"/>
                    <a:gd name="connsiteY2" fmla="*/ 25251 h 57745"/>
                    <a:gd name="connsiteX3" fmla="*/ 64033 w 113980"/>
                    <a:gd name="connsiteY3" fmla="*/ 1509 h 57745"/>
                    <a:gd name="connsiteX4" fmla="*/ 49948 w 113980"/>
                    <a:gd name="connsiteY4" fmla="*/ 1509 h 57745"/>
                    <a:gd name="connsiteX5" fmla="*/ 2867 w 113980"/>
                    <a:gd name="connsiteY5" fmla="*/ 25251 h 57745"/>
                    <a:gd name="connsiteX6" fmla="*/ 2867 w 113980"/>
                    <a:gd name="connsiteY6" fmla="*/ 32494 h 57745"/>
                    <a:gd name="connsiteX7" fmla="*/ 49948 w 113980"/>
                    <a:gd name="connsiteY7" fmla="*/ 56236 h 57745"/>
                    <a:gd name="connsiteX8" fmla="*/ 64033 w 113980"/>
                    <a:gd name="connsiteY8" fmla="*/ 56236 h 57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5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7" name="Vrije vorm: vorm 106">
                  <a:extLst>
                    <a:ext uri="{FF2B5EF4-FFF2-40B4-BE49-F238E27FC236}">
                      <a16:creationId xmlns:a16="http://schemas.microsoft.com/office/drawing/2014/main" id="{E9448110-D116-1516-0952-83926C99BCEA}"/>
                    </a:ext>
                  </a:extLst>
                </p:cNvPr>
                <p:cNvSpPr/>
                <p:nvPr/>
              </p:nvSpPr>
              <p:spPr>
                <a:xfrm>
                  <a:off x="8497329" y="342942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8" name="Vrije vorm: vorm 107">
                  <a:extLst>
                    <a:ext uri="{FF2B5EF4-FFF2-40B4-BE49-F238E27FC236}">
                      <a16:creationId xmlns:a16="http://schemas.microsoft.com/office/drawing/2014/main" id="{D043B9D5-1B3E-0720-C0B6-CA28E49C3E14}"/>
                    </a:ext>
                  </a:extLst>
                </p:cNvPr>
                <p:cNvSpPr/>
                <p:nvPr/>
              </p:nvSpPr>
              <p:spPr>
                <a:xfrm>
                  <a:off x="8365743" y="3465241"/>
                  <a:ext cx="174542" cy="88327"/>
                </a:xfrm>
                <a:custGeom>
                  <a:avLst/>
                  <a:gdLst>
                    <a:gd name="connsiteX0" fmla="*/ 64033 w 174542"/>
                    <a:gd name="connsiteY0" fmla="*/ 86818 h 88327"/>
                    <a:gd name="connsiteX1" fmla="*/ 171675 w 174542"/>
                    <a:gd name="connsiteY1" fmla="*/ 32494 h 88327"/>
                    <a:gd name="connsiteX2" fmla="*/ 171675 w 174542"/>
                    <a:gd name="connsiteY2" fmla="*/ 25251 h 88327"/>
                    <a:gd name="connsiteX3" fmla="*/ 124594 w 174542"/>
                    <a:gd name="connsiteY3" fmla="*/ 1509 h 88327"/>
                    <a:gd name="connsiteX4" fmla="*/ 110510 w 174542"/>
                    <a:gd name="connsiteY4" fmla="*/ 1509 h 88327"/>
                    <a:gd name="connsiteX5" fmla="*/ 2867 w 174542"/>
                    <a:gd name="connsiteY5" fmla="*/ 55833 h 88327"/>
                    <a:gd name="connsiteX6" fmla="*/ 2867 w 174542"/>
                    <a:gd name="connsiteY6" fmla="*/ 63076 h 88327"/>
                    <a:gd name="connsiteX7" fmla="*/ 49948 w 174542"/>
                    <a:gd name="connsiteY7" fmla="*/ 86818 h 88327"/>
                    <a:gd name="connsiteX8" fmla="*/ 64033 w 174542"/>
                    <a:gd name="connsiteY8" fmla="*/ 86818 h 88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542" h="88327">
                      <a:moveTo>
                        <a:pt x="64033" y="86818"/>
                      </a:moveTo>
                      <a:lnTo>
                        <a:pt x="171675" y="32494"/>
                      </a:lnTo>
                      <a:cubicBezTo>
                        <a:pt x="175498" y="30482"/>
                        <a:pt x="175498" y="27263"/>
                        <a:pt x="171675" y="25251"/>
                      </a:cubicBezTo>
                      <a:lnTo>
                        <a:pt x="124594" y="1509"/>
                      </a:lnTo>
                      <a:cubicBezTo>
                        <a:pt x="120771" y="-503"/>
                        <a:pt x="114333" y="-503"/>
                        <a:pt x="110510" y="1509"/>
                      </a:cubicBezTo>
                      <a:lnTo>
                        <a:pt x="2867" y="55833"/>
                      </a:lnTo>
                      <a:cubicBezTo>
                        <a:pt x="-956" y="57845"/>
                        <a:pt x="-956" y="61065"/>
                        <a:pt x="2867" y="63076"/>
                      </a:cubicBezTo>
                      <a:lnTo>
                        <a:pt x="49948" y="86818"/>
                      </a:lnTo>
                      <a:cubicBezTo>
                        <a:pt x="53771" y="88830"/>
                        <a:pt x="60210" y="88830"/>
                        <a:pt x="64033" y="86818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9" name="Graphic 3">
                <a:extLst>
                  <a:ext uri="{FF2B5EF4-FFF2-40B4-BE49-F238E27FC236}">
                    <a16:creationId xmlns:a16="http://schemas.microsoft.com/office/drawing/2014/main" id="{B81C7421-4D30-9448-8DE8-AC53F48291B2}"/>
                  </a:ext>
                </a:extLst>
              </p:cNvPr>
              <p:cNvGrpSpPr/>
              <p:nvPr/>
            </p:nvGrpSpPr>
            <p:grpSpPr>
              <a:xfrm>
                <a:off x="8436315" y="3043473"/>
                <a:ext cx="1080853" cy="545758"/>
                <a:chOff x="8436315" y="3043473"/>
                <a:chExt cx="1080853" cy="545758"/>
              </a:xfrm>
              <a:grpFill/>
            </p:grpSpPr>
            <p:sp>
              <p:nvSpPr>
                <p:cNvPr id="110" name="Vrije vorm: vorm 109">
                  <a:extLst>
                    <a:ext uri="{FF2B5EF4-FFF2-40B4-BE49-F238E27FC236}">
                      <a16:creationId xmlns:a16="http://schemas.microsoft.com/office/drawing/2014/main" id="{C860902F-A942-A6C6-1E0D-AACE1602559C}"/>
                    </a:ext>
                  </a:extLst>
                </p:cNvPr>
                <p:cNvSpPr/>
                <p:nvPr/>
              </p:nvSpPr>
              <p:spPr>
                <a:xfrm>
                  <a:off x="8436315" y="3520119"/>
                  <a:ext cx="136816" cy="69112"/>
                </a:xfrm>
                <a:custGeom>
                  <a:avLst/>
                  <a:gdLst>
                    <a:gd name="connsiteX0" fmla="*/ 134101 w 136816"/>
                    <a:gd name="connsiteY0" fmla="*/ 32343 h 69112"/>
                    <a:gd name="connsiteX1" fmla="*/ 63882 w 136816"/>
                    <a:gd name="connsiteY1" fmla="*/ 67755 h 69112"/>
                    <a:gd name="connsiteX2" fmla="*/ 50602 w 136816"/>
                    <a:gd name="connsiteY2" fmla="*/ 67755 h 69112"/>
                    <a:gd name="connsiteX3" fmla="*/ 2716 w 136816"/>
                    <a:gd name="connsiteY3" fmla="*/ 43610 h 69112"/>
                    <a:gd name="connsiteX4" fmla="*/ 2716 w 136816"/>
                    <a:gd name="connsiteY4" fmla="*/ 36769 h 69112"/>
                    <a:gd name="connsiteX5" fmla="*/ 72936 w 136816"/>
                    <a:gd name="connsiteY5" fmla="*/ 1358 h 69112"/>
                    <a:gd name="connsiteX6" fmla="*/ 86215 w 136816"/>
                    <a:gd name="connsiteY6" fmla="*/ 1358 h 69112"/>
                    <a:gd name="connsiteX7" fmla="*/ 134101 w 136816"/>
                    <a:gd name="connsiteY7" fmla="*/ 25502 h 69112"/>
                    <a:gd name="connsiteX8" fmla="*/ 134101 w 136816"/>
                    <a:gd name="connsiteY8" fmla="*/ 32343 h 6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816" h="69112">
                      <a:moveTo>
                        <a:pt x="134101" y="32343"/>
                      </a:moveTo>
                      <a:lnTo>
                        <a:pt x="63882" y="67755"/>
                      </a:lnTo>
                      <a:cubicBezTo>
                        <a:pt x="60260" y="69565"/>
                        <a:pt x="54224" y="69565"/>
                        <a:pt x="50602" y="67755"/>
                      </a:cubicBezTo>
                      <a:lnTo>
                        <a:pt x="2716" y="43610"/>
                      </a:lnTo>
                      <a:cubicBezTo>
                        <a:pt x="-905" y="41799"/>
                        <a:pt x="-905" y="38782"/>
                        <a:pt x="2716" y="36769"/>
                      </a:cubicBezTo>
                      <a:lnTo>
                        <a:pt x="72936" y="1358"/>
                      </a:lnTo>
                      <a:cubicBezTo>
                        <a:pt x="76557" y="-453"/>
                        <a:pt x="82593" y="-453"/>
                        <a:pt x="86215" y="1358"/>
                      </a:cubicBezTo>
                      <a:lnTo>
                        <a:pt x="134101" y="25502"/>
                      </a:lnTo>
                      <a:cubicBezTo>
                        <a:pt x="137722" y="27313"/>
                        <a:pt x="137722" y="30331"/>
                        <a:pt x="134101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1" name="Vrije vorm: vorm 110">
                  <a:extLst>
                    <a:ext uri="{FF2B5EF4-FFF2-40B4-BE49-F238E27FC236}">
                      <a16:creationId xmlns:a16="http://schemas.microsoft.com/office/drawing/2014/main" id="{AF1AC05B-977D-FF24-3C9C-629954D838B7}"/>
                    </a:ext>
                  </a:extLst>
                </p:cNvPr>
                <p:cNvSpPr/>
                <p:nvPr/>
              </p:nvSpPr>
              <p:spPr>
                <a:xfrm>
                  <a:off x="8529471" y="3484305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2" name="Vrije vorm: vorm 111">
                  <a:extLst>
                    <a:ext uri="{FF2B5EF4-FFF2-40B4-BE49-F238E27FC236}">
                      <a16:creationId xmlns:a16="http://schemas.microsoft.com/office/drawing/2014/main" id="{9CBC7E24-8051-732D-ABBC-9F9C742DC2E8}"/>
                    </a:ext>
                  </a:extLst>
                </p:cNvPr>
                <p:cNvSpPr/>
                <p:nvPr/>
              </p:nvSpPr>
              <p:spPr>
                <a:xfrm>
                  <a:off x="8600495" y="3448491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1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3" name="Vrije vorm: vorm 112">
                  <a:extLst>
                    <a:ext uri="{FF2B5EF4-FFF2-40B4-BE49-F238E27FC236}">
                      <a16:creationId xmlns:a16="http://schemas.microsoft.com/office/drawing/2014/main" id="{F941AEC6-5F3F-CB22-EF48-CFE77CB1333B}"/>
                    </a:ext>
                  </a:extLst>
                </p:cNvPr>
                <p:cNvSpPr/>
                <p:nvPr/>
              </p:nvSpPr>
              <p:spPr>
                <a:xfrm>
                  <a:off x="8671519" y="3412677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4" name="Vrije vorm: vorm 113">
                  <a:extLst>
                    <a:ext uri="{FF2B5EF4-FFF2-40B4-BE49-F238E27FC236}">
                      <a16:creationId xmlns:a16="http://schemas.microsoft.com/office/drawing/2014/main" id="{C424F4F4-995F-B091-9B53-7DA614523274}"/>
                    </a:ext>
                  </a:extLst>
                </p:cNvPr>
                <p:cNvSpPr/>
                <p:nvPr/>
              </p:nvSpPr>
              <p:spPr>
                <a:xfrm>
                  <a:off x="8742342" y="3376864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5" name="Vrije vorm: vorm 114">
                  <a:extLst>
                    <a:ext uri="{FF2B5EF4-FFF2-40B4-BE49-F238E27FC236}">
                      <a16:creationId xmlns:a16="http://schemas.microsoft.com/office/drawing/2014/main" id="{D6435243-DD26-3D0A-0D8A-6C04BD31E1BB}"/>
                    </a:ext>
                  </a:extLst>
                </p:cNvPr>
                <p:cNvSpPr/>
                <p:nvPr/>
              </p:nvSpPr>
              <p:spPr>
                <a:xfrm>
                  <a:off x="8813366" y="3341050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5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6" name="Vrije vorm: vorm 115">
                  <a:extLst>
                    <a:ext uri="{FF2B5EF4-FFF2-40B4-BE49-F238E27FC236}">
                      <a16:creationId xmlns:a16="http://schemas.microsoft.com/office/drawing/2014/main" id="{C9EA41BE-B66D-B156-BCCE-3572593316E7}"/>
                    </a:ext>
                  </a:extLst>
                </p:cNvPr>
                <p:cNvSpPr/>
                <p:nvPr/>
              </p:nvSpPr>
              <p:spPr>
                <a:xfrm>
                  <a:off x="8884189" y="3305236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2 w 114483"/>
                    <a:gd name="connsiteY6" fmla="*/ 1358 h 57845"/>
                    <a:gd name="connsiteX7" fmla="*/ 111768 w 114483"/>
                    <a:gd name="connsiteY7" fmla="*/ 25502 h 57845"/>
                    <a:gd name="connsiteX8" fmla="*/ 111768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2" y="1358"/>
                      </a:cubicBezTo>
                      <a:lnTo>
                        <a:pt x="111768" y="25502"/>
                      </a:lnTo>
                      <a:cubicBezTo>
                        <a:pt x="115389" y="27313"/>
                        <a:pt x="115389" y="30331"/>
                        <a:pt x="11176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Vrije vorm: vorm 116">
                  <a:extLst>
                    <a:ext uri="{FF2B5EF4-FFF2-40B4-BE49-F238E27FC236}">
                      <a16:creationId xmlns:a16="http://schemas.microsoft.com/office/drawing/2014/main" id="{B3A70B64-9F90-E06E-C5EF-41C9BE3685BE}"/>
                    </a:ext>
                  </a:extLst>
                </p:cNvPr>
                <p:cNvSpPr/>
                <p:nvPr/>
              </p:nvSpPr>
              <p:spPr>
                <a:xfrm>
                  <a:off x="8955213" y="3269422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8" name="Vrije vorm: vorm 117">
                  <a:extLst>
                    <a:ext uri="{FF2B5EF4-FFF2-40B4-BE49-F238E27FC236}">
                      <a16:creationId xmlns:a16="http://schemas.microsoft.com/office/drawing/2014/main" id="{CB6055CE-AC91-4DE6-6768-17448405843B}"/>
                    </a:ext>
                  </a:extLst>
                </p:cNvPr>
                <p:cNvSpPr/>
                <p:nvPr/>
              </p:nvSpPr>
              <p:spPr>
                <a:xfrm>
                  <a:off x="9026237" y="3233608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9" name="Vrije vorm: vorm 118">
                  <a:extLst>
                    <a:ext uri="{FF2B5EF4-FFF2-40B4-BE49-F238E27FC236}">
                      <a16:creationId xmlns:a16="http://schemas.microsoft.com/office/drawing/2014/main" id="{0AA558BC-6356-76F4-F984-87C500490394}"/>
                    </a:ext>
                  </a:extLst>
                </p:cNvPr>
                <p:cNvSpPr/>
                <p:nvPr/>
              </p:nvSpPr>
              <p:spPr>
                <a:xfrm>
                  <a:off x="9096859" y="3197794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0" name="Vrije vorm: vorm 119">
                  <a:extLst>
                    <a:ext uri="{FF2B5EF4-FFF2-40B4-BE49-F238E27FC236}">
                      <a16:creationId xmlns:a16="http://schemas.microsoft.com/office/drawing/2014/main" id="{3431866F-4F43-983F-D230-890EB7811A5C}"/>
                    </a:ext>
                  </a:extLst>
                </p:cNvPr>
                <p:cNvSpPr/>
                <p:nvPr/>
              </p:nvSpPr>
              <p:spPr>
                <a:xfrm>
                  <a:off x="9167883" y="3161980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1" name="Vrije vorm: vorm 120">
                  <a:extLst>
                    <a:ext uri="{FF2B5EF4-FFF2-40B4-BE49-F238E27FC236}">
                      <a16:creationId xmlns:a16="http://schemas.microsoft.com/office/drawing/2014/main" id="{5E39AA9F-33FE-A981-7EDC-33872B379205}"/>
                    </a:ext>
                  </a:extLst>
                </p:cNvPr>
                <p:cNvSpPr/>
                <p:nvPr/>
              </p:nvSpPr>
              <p:spPr>
                <a:xfrm>
                  <a:off x="9238907" y="3126167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2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2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2" name="Vrije vorm: vorm 121">
                  <a:extLst>
                    <a:ext uri="{FF2B5EF4-FFF2-40B4-BE49-F238E27FC236}">
                      <a16:creationId xmlns:a16="http://schemas.microsoft.com/office/drawing/2014/main" id="{7A6D891A-09FE-0BCD-15EF-F2E64DF736D4}"/>
                    </a:ext>
                  </a:extLst>
                </p:cNvPr>
                <p:cNvSpPr/>
                <p:nvPr/>
              </p:nvSpPr>
              <p:spPr>
                <a:xfrm>
                  <a:off x="9309529" y="3043473"/>
                  <a:ext cx="207639" cy="104725"/>
                </a:xfrm>
                <a:custGeom>
                  <a:avLst/>
                  <a:gdLst>
                    <a:gd name="connsiteX0" fmla="*/ 57443 w 207639"/>
                    <a:gd name="connsiteY0" fmla="*/ 44818 h 104725"/>
                    <a:gd name="connsiteX1" fmla="*/ 36317 w 207639"/>
                    <a:gd name="connsiteY1" fmla="*/ 55481 h 104725"/>
                    <a:gd name="connsiteX2" fmla="*/ 2716 w 207639"/>
                    <a:gd name="connsiteY2" fmla="*/ 72382 h 104725"/>
                    <a:gd name="connsiteX3" fmla="*/ 2716 w 207639"/>
                    <a:gd name="connsiteY3" fmla="*/ 79223 h 104725"/>
                    <a:gd name="connsiteX4" fmla="*/ 50602 w 207639"/>
                    <a:gd name="connsiteY4" fmla="*/ 103367 h 104725"/>
                    <a:gd name="connsiteX5" fmla="*/ 63882 w 207639"/>
                    <a:gd name="connsiteY5" fmla="*/ 103367 h 104725"/>
                    <a:gd name="connsiteX6" fmla="*/ 97482 w 207639"/>
                    <a:gd name="connsiteY6" fmla="*/ 86466 h 104725"/>
                    <a:gd name="connsiteX7" fmla="*/ 118608 w 207639"/>
                    <a:gd name="connsiteY7" fmla="*/ 75803 h 104725"/>
                    <a:gd name="connsiteX8" fmla="*/ 204924 w 207639"/>
                    <a:gd name="connsiteY8" fmla="*/ 32343 h 104725"/>
                    <a:gd name="connsiteX9" fmla="*/ 204924 w 207639"/>
                    <a:gd name="connsiteY9" fmla="*/ 25502 h 104725"/>
                    <a:gd name="connsiteX10" fmla="*/ 157038 w 207639"/>
                    <a:gd name="connsiteY10" fmla="*/ 1358 h 104725"/>
                    <a:gd name="connsiteX11" fmla="*/ 143557 w 207639"/>
                    <a:gd name="connsiteY11" fmla="*/ 1358 h 104725"/>
                    <a:gd name="connsiteX12" fmla="*/ 57242 w 207639"/>
                    <a:gd name="connsiteY12" fmla="*/ 44818 h 104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7639" h="104725">
                      <a:moveTo>
                        <a:pt x="57443" y="44818"/>
                      </a:moveTo>
                      <a:lnTo>
                        <a:pt x="36317" y="55481"/>
                      </a:lnTo>
                      <a:lnTo>
                        <a:pt x="2716" y="72382"/>
                      </a:lnTo>
                      <a:cubicBezTo>
                        <a:pt x="-905" y="74193"/>
                        <a:pt x="-905" y="77211"/>
                        <a:pt x="2716" y="79223"/>
                      </a:cubicBezTo>
                      <a:lnTo>
                        <a:pt x="50602" y="103367"/>
                      </a:lnTo>
                      <a:cubicBezTo>
                        <a:pt x="54224" y="105178"/>
                        <a:pt x="60260" y="105178"/>
                        <a:pt x="63882" y="103367"/>
                      </a:cubicBezTo>
                      <a:lnTo>
                        <a:pt x="97482" y="86466"/>
                      </a:lnTo>
                      <a:lnTo>
                        <a:pt x="118608" y="75803"/>
                      </a:lnTo>
                      <a:lnTo>
                        <a:pt x="204924" y="32343"/>
                      </a:lnTo>
                      <a:cubicBezTo>
                        <a:pt x="208545" y="30532"/>
                        <a:pt x="208545" y="27514"/>
                        <a:pt x="204924" y="25502"/>
                      </a:cubicBezTo>
                      <a:lnTo>
                        <a:pt x="157038" y="1358"/>
                      </a:lnTo>
                      <a:cubicBezTo>
                        <a:pt x="153416" y="-453"/>
                        <a:pt x="147380" y="-453"/>
                        <a:pt x="143557" y="1358"/>
                      </a:cubicBezTo>
                      <a:lnTo>
                        <a:pt x="57242" y="44818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phic 3">
                <a:extLst>
                  <a:ext uri="{FF2B5EF4-FFF2-40B4-BE49-F238E27FC236}">
                    <a16:creationId xmlns:a16="http://schemas.microsoft.com/office/drawing/2014/main" id="{CC36A3AB-B4DF-E673-8452-C2909526BBCE}"/>
                  </a:ext>
                </a:extLst>
              </p:cNvPr>
              <p:cNvGrpSpPr/>
              <p:nvPr/>
            </p:nvGrpSpPr>
            <p:grpSpPr>
              <a:xfrm>
                <a:off x="8506937" y="3079202"/>
                <a:ext cx="1081054" cy="545927"/>
                <a:chOff x="8506937" y="3079202"/>
                <a:chExt cx="1081054" cy="545927"/>
              </a:xfrm>
              <a:grpFill/>
            </p:grpSpPr>
            <p:sp>
              <p:nvSpPr>
                <p:cNvPr id="124" name="Vrije vorm: vorm 123">
                  <a:extLst>
                    <a:ext uri="{FF2B5EF4-FFF2-40B4-BE49-F238E27FC236}">
                      <a16:creationId xmlns:a16="http://schemas.microsoft.com/office/drawing/2014/main" id="{9CEC5D4B-BC99-2558-9E88-7D14D9FA78E2}"/>
                    </a:ext>
                  </a:extLst>
                </p:cNvPr>
                <p:cNvSpPr/>
                <p:nvPr/>
              </p:nvSpPr>
              <p:spPr>
                <a:xfrm>
                  <a:off x="8506937" y="3567317"/>
                  <a:ext cx="114684" cy="57813"/>
                </a:xfrm>
                <a:custGeom>
                  <a:avLst/>
                  <a:gdLst>
                    <a:gd name="connsiteX0" fmla="*/ 112371 w 114684"/>
                    <a:gd name="connsiteY0" fmla="*/ 32025 h 57813"/>
                    <a:gd name="connsiteX1" fmla="*/ 63680 w 114684"/>
                    <a:gd name="connsiteY1" fmla="*/ 56572 h 57813"/>
                    <a:gd name="connsiteX2" fmla="*/ 49998 w 114684"/>
                    <a:gd name="connsiteY2" fmla="*/ 56169 h 57813"/>
                    <a:gd name="connsiteX3" fmla="*/ 3320 w 114684"/>
                    <a:gd name="connsiteY3" fmla="*/ 32629 h 57813"/>
                    <a:gd name="connsiteX4" fmla="*/ 2314 w 114684"/>
                    <a:gd name="connsiteY4" fmla="*/ 25788 h 57813"/>
                    <a:gd name="connsiteX5" fmla="*/ 51004 w 114684"/>
                    <a:gd name="connsiteY5" fmla="*/ 1241 h 57813"/>
                    <a:gd name="connsiteX6" fmla="*/ 64686 w 114684"/>
                    <a:gd name="connsiteY6" fmla="*/ 1644 h 57813"/>
                    <a:gd name="connsiteX7" fmla="*/ 111365 w 114684"/>
                    <a:gd name="connsiteY7" fmla="*/ 25184 h 57813"/>
                    <a:gd name="connsiteX8" fmla="*/ 112371 w 114684"/>
                    <a:gd name="connsiteY8" fmla="*/ 32025 h 57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3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3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Vrije vorm: vorm 124">
                  <a:extLst>
                    <a:ext uri="{FF2B5EF4-FFF2-40B4-BE49-F238E27FC236}">
                      <a16:creationId xmlns:a16="http://schemas.microsoft.com/office/drawing/2014/main" id="{9C0ECD0C-E7AD-FBD0-F126-746F070FD5F8}"/>
                    </a:ext>
                  </a:extLst>
                </p:cNvPr>
                <p:cNvSpPr/>
                <p:nvPr/>
              </p:nvSpPr>
              <p:spPr>
                <a:xfrm>
                  <a:off x="8577810" y="3531386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3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3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3" y="56487"/>
                      </a:lnTo>
                      <a:cubicBezTo>
                        <a:pt x="60410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0" y="-453"/>
                        <a:pt x="64233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Vrije vorm: vorm 125">
                  <a:extLst>
                    <a:ext uri="{FF2B5EF4-FFF2-40B4-BE49-F238E27FC236}">
                      <a16:creationId xmlns:a16="http://schemas.microsoft.com/office/drawing/2014/main" id="{CC39029E-7D13-44BA-4F48-452DA1FB9AED}"/>
                    </a:ext>
                  </a:extLst>
                </p:cNvPr>
                <p:cNvSpPr/>
                <p:nvPr/>
              </p:nvSpPr>
              <p:spPr>
                <a:xfrm>
                  <a:off x="8648633" y="3495572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Vrije vorm: vorm 126">
                  <a:extLst>
                    <a:ext uri="{FF2B5EF4-FFF2-40B4-BE49-F238E27FC236}">
                      <a16:creationId xmlns:a16="http://schemas.microsoft.com/office/drawing/2014/main" id="{57A4C4E3-3FAC-9425-0E6A-18E2DFAC2C9A}"/>
                    </a:ext>
                  </a:extLst>
                </p:cNvPr>
                <p:cNvSpPr/>
                <p:nvPr/>
              </p:nvSpPr>
              <p:spPr>
                <a:xfrm>
                  <a:off x="8719657" y="3445272"/>
                  <a:ext cx="143356" cy="72331"/>
                </a:xfrm>
                <a:custGeom>
                  <a:avLst/>
                  <a:gdLst>
                    <a:gd name="connsiteX0" fmla="*/ 140489 w 143356"/>
                    <a:gd name="connsiteY0" fmla="*/ 32343 h 72331"/>
                    <a:gd name="connsiteX1" fmla="*/ 64234 w 143356"/>
                    <a:gd name="connsiteY1" fmla="*/ 70974 h 72331"/>
                    <a:gd name="connsiteX2" fmla="*/ 50552 w 143356"/>
                    <a:gd name="connsiteY2" fmla="*/ 70974 h 72331"/>
                    <a:gd name="connsiteX3" fmla="*/ 2867 w 143356"/>
                    <a:gd name="connsiteY3" fmla="*/ 46830 h 72331"/>
                    <a:gd name="connsiteX4" fmla="*/ 2867 w 143356"/>
                    <a:gd name="connsiteY4" fmla="*/ 39989 h 72331"/>
                    <a:gd name="connsiteX5" fmla="*/ 79123 w 143356"/>
                    <a:gd name="connsiteY5" fmla="*/ 1358 h 72331"/>
                    <a:gd name="connsiteX6" fmla="*/ 92804 w 143356"/>
                    <a:gd name="connsiteY6" fmla="*/ 1358 h 72331"/>
                    <a:gd name="connsiteX7" fmla="*/ 140489 w 143356"/>
                    <a:gd name="connsiteY7" fmla="*/ 25502 h 72331"/>
                    <a:gd name="connsiteX8" fmla="*/ 140489 w 143356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6" h="72331">
                      <a:moveTo>
                        <a:pt x="140489" y="32343"/>
                      </a:moveTo>
                      <a:lnTo>
                        <a:pt x="64234" y="70974"/>
                      </a:lnTo>
                      <a:cubicBezTo>
                        <a:pt x="60411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3" y="1358"/>
                      </a:lnTo>
                      <a:cubicBezTo>
                        <a:pt x="82946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2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Vrije vorm: vorm 127">
                  <a:extLst>
                    <a:ext uri="{FF2B5EF4-FFF2-40B4-BE49-F238E27FC236}">
                      <a16:creationId xmlns:a16="http://schemas.microsoft.com/office/drawing/2014/main" id="{5263D4C8-4ADC-C2CA-A97F-6BA82918E5D3}"/>
                    </a:ext>
                  </a:extLst>
                </p:cNvPr>
                <p:cNvSpPr/>
                <p:nvPr/>
              </p:nvSpPr>
              <p:spPr>
                <a:xfrm>
                  <a:off x="9161294" y="3222341"/>
                  <a:ext cx="143355" cy="72331"/>
                </a:xfrm>
                <a:custGeom>
                  <a:avLst/>
                  <a:gdLst>
                    <a:gd name="connsiteX0" fmla="*/ 140489 w 143355"/>
                    <a:gd name="connsiteY0" fmla="*/ 32343 h 72331"/>
                    <a:gd name="connsiteX1" fmla="*/ 64233 w 143355"/>
                    <a:gd name="connsiteY1" fmla="*/ 70974 h 72331"/>
                    <a:gd name="connsiteX2" fmla="*/ 50552 w 143355"/>
                    <a:gd name="connsiteY2" fmla="*/ 70974 h 72331"/>
                    <a:gd name="connsiteX3" fmla="*/ 2867 w 143355"/>
                    <a:gd name="connsiteY3" fmla="*/ 46830 h 72331"/>
                    <a:gd name="connsiteX4" fmla="*/ 2867 w 143355"/>
                    <a:gd name="connsiteY4" fmla="*/ 39989 h 72331"/>
                    <a:gd name="connsiteX5" fmla="*/ 79122 w 143355"/>
                    <a:gd name="connsiteY5" fmla="*/ 1358 h 72331"/>
                    <a:gd name="connsiteX6" fmla="*/ 92804 w 143355"/>
                    <a:gd name="connsiteY6" fmla="*/ 1358 h 72331"/>
                    <a:gd name="connsiteX7" fmla="*/ 140489 w 143355"/>
                    <a:gd name="connsiteY7" fmla="*/ 25502 h 72331"/>
                    <a:gd name="connsiteX8" fmla="*/ 140489 w 143355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5" h="72331">
                      <a:moveTo>
                        <a:pt x="140489" y="32343"/>
                      </a:moveTo>
                      <a:lnTo>
                        <a:pt x="64233" y="70974"/>
                      </a:lnTo>
                      <a:cubicBezTo>
                        <a:pt x="60410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2" y="1358"/>
                      </a:lnTo>
                      <a:cubicBezTo>
                        <a:pt x="82945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3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Vrije vorm: vorm 128">
                  <a:extLst>
                    <a:ext uri="{FF2B5EF4-FFF2-40B4-BE49-F238E27FC236}">
                      <a16:creationId xmlns:a16="http://schemas.microsoft.com/office/drawing/2014/main" id="{8D4A3145-AB26-8FF2-6E64-F519403FF5C8}"/>
                    </a:ext>
                  </a:extLst>
                </p:cNvPr>
                <p:cNvSpPr/>
                <p:nvPr/>
              </p:nvSpPr>
              <p:spPr>
                <a:xfrm>
                  <a:off x="8819252" y="3272641"/>
                  <a:ext cx="385803" cy="194662"/>
                </a:xfrm>
                <a:custGeom>
                  <a:avLst/>
                  <a:gdLst>
                    <a:gd name="connsiteX0" fmla="*/ 2867 w 385803"/>
                    <a:gd name="connsiteY0" fmla="*/ 169160 h 194662"/>
                    <a:gd name="connsiteX1" fmla="*/ 50552 w 385803"/>
                    <a:gd name="connsiteY1" fmla="*/ 193304 h 194662"/>
                    <a:gd name="connsiteX2" fmla="*/ 64233 w 385803"/>
                    <a:gd name="connsiteY2" fmla="*/ 193304 h 194662"/>
                    <a:gd name="connsiteX3" fmla="*/ 382937 w 385803"/>
                    <a:gd name="connsiteY3" fmla="*/ 32343 h 194662"/>
                    <a:gd name="connsiteX4" fmla="*/ 382937 w 385803"/>
                    <a:gd name="connsiteY4" fmla="*/ 25502 h 194662"/>
                    <a:gd name="connsiteX5" fmla="*/ 335252 w 385803"/>
                    <a:gd name="connsiteY5" fmla="*/ 1358 h 194662"/>
                    <a:gd name="connsiteX6" fmla="*/ 321570 w 385803"/>
                    <a:gd name="connsiteY6" fmla="*/ 1358 h 194662"/>
                    <a:gd name="connsiteX7" fmla="*/ 2867 w 385803"/>
                    <a:gd name="connsiteY7" fmla="*/ 162319 h 194662"/>
                    <a:gd name="connsiteX8" fmla="*/ 2867 w 385803"/>
                    <a:gd name="connsiteY8" fmla="*/ 169160 h 194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803" h="194662">
                      <a:moveTo>
                        <a:pt x="2867" y="169160"/>
                      </a:moveTo>
                      <a:lnTo>
                        <a:pt x="50552" y="193304"/>
                      </a:lnTo>
                      <a:cubicBezTo>
                        <a:pt x="54375" y="195115"/>
                        <a:pt x="60410" y="195115"/>
                        <a:pt x="64233" y="193304"/>
                      </a:cubicBezTo>
                      <a:lnTo>
                        <a:pt x="382937" y="32343"/>
                      </a:lnTo>
                      <a:cubicBezTo>
                        <a:pt x="386759" y="30533"/>
                        <a:pt x="386759" y="27313"/>
                        <a:pt x="382937" y="25502"/>
                      </a:cubicBezTo>
                      <a:lnTo>
                        <a:pt x="335252" y="1358"/>
                      </a:lnTo>
                      <a:cubicBezTo>
                        <a:pt x="331429" y="-453"/>
                        <a:pt x="325393" y="-453"/>
                        <a:pt x="321570" y="1358"/>
                      </a:cubicBezTo>
                      <a:lnTo>
                        <a:pt x="2867" y="162319"/>
                      </a:lnTo>
                      <a:cubicBezTo>
                        <a:pt x="-956" y="164130"/>
                        <a:pt x="-956" y="167349"/>
                        <a:pt x="2867" y="169160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Vrije vorm: vorm 129">
                  <a:extLst>
                    <a:ext uri="{FF2B5EF4-FFF2-40B4-BE49-F238E27FC236}">
                      <a16:creationId xmlns:a16="http://schemas.microsoft.com/office/drawing/2014/main" id="{36D84D39-41DE-BA3B-1A27-989DF2C06F0E}"/>
                    </a:ext>
                  </a:extLst>
                </p:cNvPr>
                <p:cNvSpPr/>
                <p:nvPr/>
              </p:nvSpPr>
              <p:spPr>
                <a:xfrm>
                  <a:off x="9260486" y="3186728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Vrije vorm: vorm 130">
                  <a:extLst>
                    <a:ext uri="{FF2B5EF4-FFF2-40B4-BE49-F238E27FC236}">
                      <a16:creationId xmlns:a16="http://schemas.microsoft.com/office/drawing/2014/main" id="{FC9F16CF-3431-D4BA-573A-EB678AB71EED}"/>
                    </a:ext>
                  </a:extLst>
                </p:cNvPr>
                <p:cNvSpPr/>
                <p:nvPr/>
              </p:nvSpPr>
              <p:spPr>
                <a:xfrm>
                  <a:off x="9331510" y="3150713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Vrije vorm: vorm 131">
                  <a:extLst>
                    <a:ext uri="{FF2B5EF4-FFF2-40B4-BE49-F238E27FC236}">
                      <a16:creationId xmlns:a16="http://schemas.microsoft.com/office/drawing/2014/main" id="{217D78FA-F7B1-376E-D50D-DF4186C5260C}"/>
                    </a:ext>
                  </a:extLst>
                </p:cNvPr>
                <p:cNvSpPr/>
                <p:nvPr/>
              </p:nvSpPr>
              <p:spPr>
                <a:xfrm>
                  <a:off x="9402484" y="3115016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60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4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Vrije vorm: vorm 132">
                  <a:extLst>
                    <a:ext uri="{FF2B5EF4-FFF2-40B4-BE49-F238E27FC236}">
                      <a16:creationId xmlns:a16="http://schemas.microsoft.com/office/drawing/2014/main" id="{65C8993B-C2E0-AEE0-D92E-8E60220BAEEA}"/>
                    </a:ext>
                  </a:extLst>
                </p:cNvPr>
                <p:cNvSpPr/>
                <p:nvPr/>
              </p:nvSpPr>
              <p:spPr>
                <a:xfrm>
                  <a:off x="9473307" y="3079202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8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5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34" name="Vrije vorm: vorm 133">
                <a:extLst>
                  <a:ext uri="{FF2B5EF4-FFF2-40B4-BE49-F238E27FC236}">
                    <a16:creationId xmlns:a16="http://schemas.microsoft.com/office/drawing/2014/main" id="{68E782F2-9B56-659B-194F-5B046DD1FB52}"/>
                  </a:ext>
                </a:extLst>
              </p:cNvPr>
              <p:cNvSpPr/>
              <p:nvPr/>
            </p:nvSpPr>
            <p:spPr>
              <a:xfrm>
                <a:off x="8167761" y="2907813"/>
                <a:ext cx="1068077" cy="539219"/>
              </a:xfrm>
              <a:custGeom>
                <a:avLst/>
                <a:gdLst>
                  <a:gd name="connsiteX0" fmla="*/ 2264 w 1068077"/>
                  <a:gd name="connsiteY0" fmla="*/ 520106 h 539219"/>
                  <a:gd name="connsiteX1" fmla="*/ 37876 w 1068077"/>
                  <a:gd name="connsiteY1" fmla="*/ 538013 h 539219"/>
                  <a:gd name="connsiteX2" fmla="*/ 49144 w 1068077"/>
                  <a:gd name="connsiteY2" fmla="*/ 538013 h 539219"/>
                  <a:gd name="connsiteX3" fmla="*/ 1065814 w 1068077"/>
                  <a:gd name="connsiteY3" fmla="*/ 24748 h 539219"/>
                  <a:gd name="connsiteX4" fmla="*/ 1065814 w 1068077"/>
                  <a:gd name="connsiteY4" fmla="*/ 19114 h 539219"/>
                  <a:gd name="connsiteX5" fmla="*/ 1030201 w 1068077"/>
                  <a:gd name="connsiteY5" fmla="*/ 1207 h 539219"/>
                  <a:gd name="connsiteX6" fmla="*/ 1018934 w 1068077"/>
                  <a:gd name="connsiteY6" fmla="*/ 1207 h 539219"/>
                  <a:gd name="connsiteX7" fmla="*/ 2264 w 1068077"/>
                  <a:gd name="connsiteY7" fmla="*/ 514472 h 539219"/>
                  <a:gd name="connsiteX8" fmla="*/ 2264 w 1068077"/>
                  <a:gd name="connsiteY8" fmla="*/ 520106 h 53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8077" h="539219">
                    <a:moveTo>
                      <a:pt x="2264" y="520106"/>
                    </a:moveTo>
                    <a:lnTo>
                      <a:pt x="37876" y="538013"/>
                    </a:lnTo>
                    <a:cubicBezTo>
                      <a:pt x="40894" y="539622"/>
                      <a:pt x="45924" y="539622"/>
                      <a:pt x="49144" y="538013"/>
                    </a:cubicBezTo>
                    <a:lnTo>
                      <a:pt x="1065814" y="24748"/>
                    </a:lnTo>
                    <a:cubicBezTo>
                      <a:pt x="1068832" y="23138"/>
                      <a:pt x="1068832" y="20724"/>
                      <a:pt x="1065814" y="19114"/>
                    </a:cubicBezTo>
                    <a:lnTo>
                      <a:pt x="1030201" y="1207"/>
                    </a:lnTo>
                    <a:cubicBezTo>
                      <a:pt x="1027184" y="-402"/>
                      <a:pt x="1022154" y="-402"/>
                      <a:pt x="1018934" y="1207"/>
                    </a:cubicBezTo>
                    <a:lnTo>
                      <a:pt x="2264" y="514472"/>
                    </a:lnTo>
                    <a:cubicBezTo>
                      <a:pt x="-755" y="516082"/>
                      <a:pt x="-755" y="518496"/>
                      <a:pt x="2264" y="520106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2E89AD98-ACB5-87B7-6225-2CCA2C2921BB}"/>
                </a:ext>
              </a:extLst>
            </p:cNvPr>
            <p:cNvSpPr/>
            <p:nvPr/>
          </p:nvSpPr>
          <p:spPr>
            <a:xfrm>
              <a:off x="8700266" y="2095834"/>
              <a:ext cx="482682" cy="257940"/>
            </a:xfrm>
            <a:custGeom>
              <a:avLst/>
              <a:gdLst>
                <a:gd name="connsiteX0" fmla="*/ 482682 w 482682"/>
                <a:gd name="connsiteY0" fmla="*/ 200799 h 257940"/>
                <a:gd name="connsiteX1" fmla="*/ 346268 w 482682"/>
                <a:gd name="connsiteY1" fmla="*/ 257940 h 257940"/>
                <a:gd name="connsiteX2" fmla="*/ 0 w 482682"/>
                <a:gd name="connsiteY2" fmla="*/ 66598 h 257940"/>
                <a:gd name="connsiteX3" fmla="*/ 152913 w 482682"/>
                <a:gd name="connsiteY3" fmla="*/ 0 h 257940"/>
                <a:gd name="connsiteX4" fmla="*/ 482682 w 482682"/>
                <a:gd name="connsiteY4" fmla="*/ 200799 h 25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82" h="257940">
                  <a:moveTo>
                    <a:pt x="482682" y="200799"/>
                  </a:moveTo>
                  <a:lnTo>
                    <a:pt x="346268" y="257940"/>
                  </a:lnTo>
                  <a:lnTo>
                    <a:pt x="0" y="66598"/>
                  </a:lnTo>
                  <a:lnTo>
                    <a:pt x="152913" y="0"/>
                  </a:lnTo>
                  <a:lnTo>
                    <a:pt x="482682" y="200799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75708D0F-17C4-CAAD-E722-5EC6D65A9EC4}"/>
                </a:ext>
              </a:extLst>
            </p:cNvPr>
            <p:cNvSpPr/>
            <p:nvPr/>
          </p:nvSpPr>
          <p:spPr>
            <a:xfrm>
              <a:off x="7879767" y="2556384"/>
              <a:ext cx="437009" cy="226150"/>
            </a:xfrm>
            <a:custGeom>
              <a:avLst/>
              <a:gdLst>
                <a:gd name="connsiteX0" fmla="*/ 437009 w 437009"/>
                <a:gd name="connsiteY0" fmla="*/ 169009 h 226150"/>
                <a:gd name="connsiteX1" fmla="*/ 300595 w 437009"/>
                <a:gd name="connsiteY1" fmla="*/ 226150 h 226150"/>
                <a:gd name="connsiteX2" fmla="*/ 0 w 437009"/>
                <a:gd name="connsiteY2" fmla="*/ 66799 h 226150"/>
                <a:gd name="connsiteX3" fmla="*/ 152913 w 437009"/>
                <a:gd name="connsiteY3" fmla="*/ 0 h 226150"/>
                <a:gd name="connsiteX4" fmla="*/ 437009 w 437009"/>
                <a:gd name="connsiteY4" fmla="*/ 169009 h 22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09" h="226150">
                  <a:moveTo>
                    <a:pt x="437009" y="169009"/>
                  </a:moveTo>
                  <a:lnTo>
                    <a:pt x="300595" y="226150"/>
                  </a:lnTo>
                  <a:lnTo>
                    <a:pt x="0" y="66799"/>
                  </a:lnTo>
                  <a:lnTo>
                    <a:pt x="152913" y="0"/>
                  </a:lnTo>
                  <a:lnTo>
                    <a:pt x="437009" y="169009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C9DF3EEB-A408-BE1B-C276-50F79A7B58D4}"/>
                </a:ext>
              </a:extLst>
            </p:cNvPr>
            <p:cNvSpPr/>
            <p:nvPr/>
          </p:nvSpPr>
          <p:spPr>
            <a:xfrm>
              <a:off x="8864246" y="2717747"/>
              <a:ext cx="844240" cy="645252"/>
            </a:xfrm>
            <a:custGeom>
              <a:avLst/>
              <a:gdLst>
                <a:gd name="connsiteX0" fmla="*/ 844241 w 844240"/>
                <a:gd name="connsiteY0" fmla="*/ 470811 h 645252"/>
                <a:gd name="connsiteX1" fmla="*/ 495760 w 844240"/>
                <a:gd name="connsiteY1" fmla="*/ 645253 h 645252"/>
                <a:gd name="connsiteX2" fmla="*/ 0 w 844240"/>
                <a:gd name="connsiteY2" fmla="*/ 328562 h 645252"/>
                <a:gd name="connsiteX3" fmla="*/ 635595 w 844240"/>
                <a:gd name="connsiteY3" fmla="*/ 0 h 645252"/>
                <a:gd name="connsiteX4" fmla="*/ 830559 w 844240"/>
                <a:gd name="connsiteY4" fmla="*/ 315484 h 645252"/>
                <a:gd name="connsiteX5" fmla="*/ 844241 w 844240"/>
                <a:gd name="connsiteY5" fmla="*/ 470811 h 64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240" h="645252">
                  <a:moveTo>
                    <a:pt x="844241" y="470811"/>
                  </a:moveTo>
                  <a:lnTo>
                    <a:pt x="495760" y="645253"/>
                  </a:lnTo>
                  <a:lnTo>
                    <a:pt x="0" y="328562"/>
                  </a:lnTo>
                  <a:lnTo>
                    <a:pt x="635595" y="0"/>
                  </a:lnTo>
                  <a:lnTo>
                    <a:pt x="830559" y="315484"/>
                  </a:lnTo>
                  <a:lnTo>
                    <a:pt x="844241" y="470811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8" name="Graphic 3">
              <a:extLst>
                <a:ext uri="{FF2B5EF4-FFF2-40B4-BE49-F238E27FC236}">
                  <a16:creationId xmlns:a16="http://schemas.microsoft.com/office/drawing/2014/main" id="{61C47E9E-703A-1A0D-533B-30101A694487}"/>
                </a:ext>
              </a:extLst>
            </p:cNvPr>
            <p:cNvGrpSpPr/>
            <p:nvPr/>
          </p:nvGrpSpPr>
          <p:grpSpPr>
            <a:xfrm>
              <a:off x="8802678" y="1917771"/>
              <a:ext cx="634331" cy="381526"/>
              <a:chOff x="8675644" y="2479053"/>
              <a:chExt cx="634331" cy="381526"/>
            </a:xfrm>
          </p:grpSpPr>
          <p:grpSp>
            <p:nvGrpSpPr>
              <p:cNvPr id="139" name="Graphic 3">
                <a:extLst>
                  <a:ext uri="{FF2B5EF4-FFF2-40B4-BE49-F238E27FC236}">
                    <a16:creationId xmlns:a16="http://schemas.microsoft.com/office/drawing/2014/main" id="{A16D482F-5F09-67A7-363C-0FD9A5ADBB52}"/>
                  </a:ext>
                </a:extLst>
              </p:cNvPr>
              <p:cNvGrpSpPr/>
              <p:nvPr/>
            </p:nvGrpSpPr>
            <p:grpSpPr>
              <a:xfrm>
                <a:off x="8675644" y="2479053"/>
                <a:ext cx="634331" cy="381526"/>
                <a:chOff x="8675644" y="2479053"/>
                <a:chExt cx="634331" cy="381526"/>
              </a:xfrm>
            </p:grpSpPr>
            <p:sp>
              <p:nvSpPr>
                <p:cNvPr id="140" name="Vrije vorm: vorm 139">
                  <a:extLst>
                    <a:ext uri="{FF2B5EF4-FFF2-40B4-BE49-F238E27FC236}">
                      <a16:creationId xmlns:a16="http://schemas.microsoft.com/office/drawing/2014/main" id="{3EF3DFB8-CBAA-6465-194C-0DA7B82CF52B}"/>
                    </a:ext>
                  </a:extLst>
                </p:cNvPr>
                <p:cNvSpPr/>
                <p:nvPr/>
              </p:nvSpPr>
              <p:spPr>
                <a:xfrm>
                  <a:off x="8692746" y="2479053"/>
                  <a:ext cx="616481" cy="309045"/>
                </a:xfrm>
                <a:custGeom>
                  <a:avLst/>
                  <a:gdLst>
                    <a:gd name="connsiteX0" fmla="*/ 0 w 616481"/>
                    <a:gd name="connsiteY0" fmla="*/ 132793 h 309045"/>
                    <a:gd name="connsiteX1" fmla="*/ 354115 w 616481"/>
                    <a:gd name="connsiteY1" fmla="*/ 309045 h 309045"/>
                    <a:gd name="connsiteX2" fmla="*/ 616481 w 616481"/>
                    <a:gd name="connsiteY2" fmla="*/ 174240 h 309045"/>
                    <a:gd name="connsiteX3" fmla="*/ 263976 w 616481"/>
                    <a:gd name="connsiteY3" fmla="*/ 0 h 309045"/>
                    <a:gd name="connsiteX4" fmla="*/ 0 w 616481"/>
                    <a:gd name="connsiteY4" fmla="*/ 132793 h 30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6481" h="309045">
                      <a:moveTo>
                        <a:pt x="0" y="132793"/>
                      </a:moveTo>
                      <a:lnTo>
                        <a:pt x="354115" y="309045"/>
                      </a:lnTo>
                      <a:lnTo>
                        <a:pt x="616481" y="174240"/>
                      </a:lnTo>
                      <a:lnTo>
                        <a:pt x="263976" y="0"/>
                      </a:lnTo>
                      <a:lnTo>
                        <a:pt x="0" y="13279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Vrije vorm: vorm 140">
                  <a:extLst>
                    <a:ext uri="{FF2B5EF4-FFF2-40B4-BE49-F238E27FC236}">
                      <a16:creationId xmlns:a16="http://schemas.microsoft.com/office/drawing/2014/main" id="{627668A0-2594-83CA-43A7-0D0BAAE51E05}"/>
                    </a:ext>
                  </a:extLst>
                </p:cNvPr>
                <p:cNvSpPr/>
                <p:nvPr/>
              </p:nvSpPr>
              <p:spPr>
                <a:xfrm>
                  <a:off x="8675644" y="2611457"/>
                  <a:ext cx="372832" cy="246256"/>
                </a:xfrm>
                <a:custGeom>
                  <a:avLst/>
                  <a:gdLst>
                    <a:gd name="connsiteX0" fmla="*/ 372625 w 372832"/>
                    <a:gd name="connsiteY0" fmla="*/ 172818 h 246256"/>
                    <a:gd name="connsiteX1" fmla="*/ 29174 w 372832"/>
                    <a:gd name="connsiteY1" fmla="*/ 2601 h 246256"/>
                    <a:gd name="connsiteX2" fmla="*/ 0 w 372832"/>
                    <a:gd name="connsiteY2" fmla="*/ 27550 h 246256"/>
                    <a:gd name="connsiteX3" fmla="*/ 29174 w 372832"/>
                    <a:gd name="connsiteY3" fmla="*/ 81875 h 246256"/>
                    <a:gd name="connsiteX4" fmla="*/ 360754 w 372832"/>
                    <a:gd name="connsiteY4" fmla="*/ 246256 h 246256"/>
                    <a:gd name="connsiteX5" fmla="*/ 372424 w 372832"/>
                    <a:gd name="connsiteY5" fmla="*/ 172617 h 246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2832" h="246256">
                      <a:moveTo>
                        <a:pt x="372625" y="172818"/>
                      </a:moveTo>
                      <a:lnTo>
                        <a:pt x="29174" y="2601"/>
                      </a:lnTo>
                      <a:cubicBezTo>
                        <a:pt x="13078" y="-5447"/>
                        <a:pt x="0" y="5821"/>
                        <a:pt x="0" y="27550"/>
                      </a:cubicBezTo>
                      <a:cubicBezTo>
                        <a:pt x="0" y="49280"/>
                        <a:pt x="13078" y="73827"/>
                        <a:pt x="29174" y="81875"/>
                      </a:cubicBezTo>
                      <a:lnTo>
                        <a:pt x="360754" y="246256"/>
                      </a:lnTo>
                      <a:cubicBezTo>
                        <a:pt x="360754" y="246256"/>
                        <a:pt x="375442" y="174025"/>
                        <a:pt x="372424" y="172617"/>
                      </a:cubicBezTo>
                      <a:close/>
                    </a:path>
                  </a:pathLst>
                </a:custGeom>
                <a:solidFill>
                  <a:srgbClr val="00B8C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42" name="Graphic 3">
                  <a:extLst>
                    <a:ext uri="{FF2B5EF4-FFF2-40B4-BE49-F238E27FC236}">
                      <a16:creationId xmlns:a16="http://schemas.microsoft.com/office/drawing/2014/main" id="{1842997D-F60C-E7BF-4CFA-E99EC4FA7125}"/>
                    </a:ext>
                  </a:extLst>
                </p:cNvPr>
                <p:cNvGrpSpPr/>
                <p:nvPr/>
              </p:nvGrpSpPr>
              <p:grpSpPr>
                <a:xfrm>
                  <a:off x="9026338" y="2653214"/>
                  <a:ext cx="283636" cy="207365"/>
                  <a:chOff x="9026338" y="2653214"/>
                  <a:chExt cx="283636" cy="207365"/>
                </a:xfrm>
              </p:grpSpPr>
              <p:sp>
                <p:nvSpPr>
                  <p:cNvPr id="143" name="Vrije vorm: vorm 142">
                    <a:extLst>
                      <a:ext uri="{FF2B5EF4-FFF2-40B4-BE49-F238E27FC236}">
                        <a16:creationId xmlns:a16="http://schemas.microsoft.com/office/drawing/2014/main" id="{51F1AA13-1706-A2FE-39DD-5A22F0974973}"/>
                      </a:ext>
                    </a:extLst>
                  </p:cNvPr>
                  <p:cNvSpPr/>
                  <p:nvPr/>
                </p:nvSpPr>
                <p:spPr>
                  <a:xfrm>
                    <a:off x="9026338" y="2653214"/>
                    <a:ext cx="283636" cy="207365"/>
                  </a:xfrm>
                  <a:custGeom>
                    <a:avLst/>
                    <a:gdLst>
                      <a:gd name="connsiteX0" fmla="*/ 274238 w 283636"/>
                      <a:gd name="connsiteY0" fmla="*/ 42935 h 207365"/>
                      <a:gd name="connsiteX1" fmla="*/ 283090 w 283636"/>
                      <a:gd name="connsiteY1" fmla="*/ 8127 h 207365"/>
                      <a:gd name="connsiteX2" fmla="*/ 278865 w 283636"/>
                      <a:gd name="connsiteY2" fmla="*/ 1085 h 207365"/>
                      <a:gd name="connsiteX3" fmla="*/ 30381 w 283636"/>
                      <a:gd name="connsiteY3" fmla="*/ 125226 h 207365"/>
                      <a:gd name="connsiteX4" fmla="*/ 0 w 283636"/>
                      <a:gd name="connsiteY4" fmla="*/ 180154 h 207365"/>
                      <a:gd name="connsiteX5" fmla="*/ 30381 w 283636"/>
                      <a:gd name="connsiteY5" fmla="*/ 204500 h 207365"/>
                      <a:gd name="connsiteX6" fmla="*/ 278865 w 283636"/>
                      <a:gd name="connsiteY6" fmla="*/ 80358 h 207365"/>
                      <a:gd name="connsiteX7" fmla="*/ 283090 w 283636"/>
                      <a:gd name="connsiteY7" fmla="*/ 69091 h 207365"/>
                      <a:gd name="connsiteX8" fmla="*/ 274238 w 283636"/>
                      <a:gd name="connsiteY8" fmla="*/ 42935 h 207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3636" h="207365">
                        <a:moveTo>
                          <a:pt x="274238" y="42935"/>
                        </a:moveTo>
                        <a:cubicBezTo>
                          <a:pt x="274238" y="29857"/>
                          <a:pt x="276451" y="19797"/>
                          <a:pt x="283090" y="8127"/>
                        </a:cubicBezTo>
                        <a:cubicBezTo>
                          <a:pt x="284298" y="-1732"/>
                          <a:pt x="281883" y="-525"/>
                          <a:pt x="278865" y="1085"/>
                        </a:cubicBezTo>
                        <a:lnTo>
                          <a:pt x="30381" y="125226"/>
                        </a:lnTo>
                        <a:cubicBezTo>
                          <a:pt x="13480" y="133677"/>
                          <a:pt x="0" y="158223"/>
                          <a:pt x="0" y="180154"/>
                        </a:cubicBezTo>
                        <a:cubicBezTo>
                          <a:pt x="0" y="202085"/>
                          <a:pt x="13682" y="212950"/>
                          <a:pt x="30381" y="204500"/>
                        </a:cubicBezTo>
                        <a:lnTo>
                          <a:pt x="278865" y="80358"/>
                        </a:lnTo>
                        <a:cubicBezTo>
                          <a:pt x="281883" y="78950"/>
                          <a:pt x="284901" y="74524"/>
                          <a:pt x="283090" y="69091"/>
                        </a:cubicBezTo>
                        <a:cubicBezTo>
                          <a:pt x="276451" y="63860"/>
                          <a:pt x="274238" y="56013"/>
                          <a:pt x="274238" y="42935"/>
                        </a:cubicBezTo>
                        <a:close/>
                      </a:path>
                    </a:pathLst>
                  </a:custGeom>
                  <a:solidFill>
                    <a:srgbClr val="00B8C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4" name="Vrije vorm: vorm 143">
                    <a:extLst>
                      <a:ext uri="{FF2B5EF4-FFF2-40B4-BE49-F238E27FC236}">
                        <a16:creationId xmlns:a16="http://schemas.microsoft.com/office/drawing/2014/main" id="{54EE8337-3A6E-8EA9-2E93-85D7E71F6527}"/>
                      </a:ext>
                    </a:extLst>
                  </p:cNvPr>
                  <p:cNvSpPr/>
                  <p:nvPr/>
                </p:nvSpPr>
                <p:spPr>
                  <a:xfrm>
                    <a:off x="9034386" y="2661341"/>
                    <a:ext cx="274841" cy="188899"/>
                  </a:xfrm>
                  <a:custGeom>
                    <a:avLst/>
                    <a:gdLst>
                      <a:gd name="connsiteX0" fmla="*/ 274841 w 274841"/>
                      <a:gd name="connsiteY0" fmla="*/ 0 h 188899"/>
                      <a:gd name="connsiteX1" fmla="*/ 23339 w 274841"/>
                      <a:gd name="connsiteY1" fmla="*/ 125751 h 188899"/>
                      <a:gd name="connsiteX2" fmla="*/ 0 w 274841"/>
                      <a:gd name="connsiteY2" fmla="*/ 168003 h 188899"/>
                      <a:gd name="connsiteX3" fmla="*/ 23339 w 274841"/>
                      <a:gd name="connsiteY3" fmla="*/ 186715 h 188899"/>
                      <a:gd name="connsiteX4" fmla="*/ 274841 w 274841"/>
                      <a:gd name="connsiteY4" fmla="*/ 60964 h 188899"/>
                      <a:gd name="connsiteX5" fmla="*/ 268604 w 274841"/>
                      <a:gd name="connsiteY5" fmla="*/ 33601 h 188899"/>
                      <a:gd name="connsiteX6" fmla="*/ 274841 w 274841"/>
                      <a:gd name="connsiteY6" fmla="*/ 0 h 188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4841" h="188899">
                        <a:moveTo>
                          <a:pt x="274841" y="0"/>
                        </a:moveTo>
                        <a:lnTo>
                          <a:pt x="23339" y="125751"/>
                        </a:lnTo>
                        <a:cubicBezTo>
                          <a:pt x="10463" y="132189"/>
                          <a:pt x="0" y="151102"/>
                          <a:pt x="0" y="168003"/>
                        </a:cubicBezTo>
                        <a:cubicBezTo>
                          <a:pt x="0" y="184904"/>
                          <a:pt x="10463" y="193153"/>
                          <a:pt x="23339" y="186715"/>
                        </a:cubicBezTo>
                        <a:lnTo>
                          <a:pt x="274841" y="60964"/>
                        </a:lnTo>
                        <a:cubicBezTo>
                          <a:pt x="269409" y="55532"/>
                          <a:pt x="268604" y="45270"/>
                          <a:pt x="268604" y="33601"/>
                        </a:cubicBezTo>
                        <a:cubicBezTo>
                          <a:pt x="268604" y="21931"/>
                          <a:pt x="269409" y="10865"/>
                          <a:pt x="274841" y="0"/>
                        </a:cubicBezTo>
                        <a:close/>
                      </a:path>
                    </a:pathLst>
                  </a:custGeom>
                  <a:solidFill>
                    <a:srgbClr val="F9F9F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5" name="Vrije vorm: vorm 144">
                    <a:extLst>
                      <a:ext uri="{FF2B5EF4-FFF2-40B4-BE49-F238E27FC236}">
                        <a16:creationId xmlns:a16="http://schemas.microsoft.com/office/drawing/2014/main" id="{5895089E-F31B-F7B1-6936-452E383537C3}"/>
                      </a:ext>
                    </a:extLst>
                  </p:cNvPr>
                  <p:cNvSpPr/>
                  <p:nvPr/>
                </p:nvSpPr>
                <p:spPr>
                  <a:xfrm>
                    <a:off x="9034386" y="2661341"/>
                    <a:ext cx="274841" cy="188899"/>
                  </a:xfrm>
                  <a:custGeom>
                    <a:avLst/>
                    <a:gdLst>
                      <a:gd name="connsiteX0" fmla="*/ 274841 w 274841"/>
                      <a:gd name="connsiteY0" fmla="*/ 0 h 188899"/>
                      <a:gd name="connsiteX1" fmla="*/ 23339 w 274841"/>
                      <a:gd name="connsiteY1" fmla="*/ 125751 h 188899"/>
                      <a:gd name="connsiteX2" fmla="*/ 0 w 274841"/>
                      <a:gd name="connsiteY2" fmla="*/ 168003 h 188899"/>
                      <a:gd name="connsiteX3" fmla="*/ 23339 w 274841"/>
                      <a:gd name="connsiteY3" fmla="*/ 186715 h 188899"/>
                      <a:gd name="connsiteX4" fmla="*/ 274841 w 274841"/>
                      <a:gd name="connsiteY4" fmla="*/ 60964 h 188899"/>
                      <a:gd name="connsiteX5" fmla="*/ 268604 w 274841"/>
                      <a:gd name="connsiteY5" fmla="*/ 33601 h 188899"/>
                      <a:gd name="connsiteX6" fmla="*/ 274841 w 274841"/>
                      <a:gd name="connsiteY6" fmla="*/ 0 h 188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4841" h="188899">
                        <a:moveTo>
                          <a:pt x="274841" y="0"/>
                        </a:moveTo>
                        <a:lnTo>
                          <a:pt x="23339" y="125751"/>
                        </a:lnTo>
                        <a:cubicBezTo>
                          <a:pt x="10463" y="132189"/>
                          <a:pt x="0" y="151102"/>
                          <a:pt x="0" y="168003"/>
                        </a:cubicBezTo>
                        <a:cubicBezTo>
                          <a:pt x="0" y="184904"/>
                          <a:pt x="10463" y="193153"/>
                          <a:pt x="23339" y="186715"/>
                        </a:cubicBezTo>
                        <a:lnTo>
                          <a:pt x="274841" y="60964"/>
                        </a:lnTo>
                        <a:cubicBezTo>
                          <a:pt x="269409" y="55532"/>
                          <a:pt x="268604" y="45270"/>
                          <a:pt x="268604" y="33601"/>
                        </a:cubicBezTo>
                        <a:cubicBezTo>
                          <a:pt x="268604" y="21931"/>
                          <a:pt x="269409" y="10865"/>
                          <a:pt x="2748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C06524EF-790E-8204-E368-7F537F4BDD17}"/>
                  </a:ext>
                </a:extLst>
              </p:cNvPr>
              <p:cNvSpPr/>
              <p:nvPr/>
            </p:nvSpPr>
            <p:spPr>
              <a:xfrm>
                <a:off x="9077644" y="2785080"/>
                <a:ext cx="50702" cy="75249"/>
              </a:xfrm>
              <a:custGeom>
                <a:avLst/>
                <a:gdLst>
                  <a:gd name="connsiteX0" fmla="*/ 50703 w 50702"/>
                  <a:gd name="connsiteY0" fmla="*/ 56739 h 75249"/>
                  <a:gd name="connsiteX1" fmla="*/ 37826 w 50702"/>
                  <a:gd name="connsiteY1" fmla="*/ 44264 h 75249"/>
                  <a:gd name="connsiteX2" fmla="*/ 14084 w 50702"/>
                  <a:gd name="connsiteY2" fmla="*/ 75249 h 75249"/>
                  <a:gd name="connsiteX3" fmla="*/ 0 w 50702"/>
                  <a:gd name="connsiteY3" fmla="*/ 17907 h 75249"/>
                  <a:gd name="connsiteX4" fmla="*/ 35411 w 50702"/>
                  <a:gd name="connsiteY4" fmla="*/ 0 h 75249"/>
                  <a:gd name="connsiteX5" fmla="*/ 50703 w 50702"/>
                  <a:gd name="connsiteY5" fmla="*/ 56739 h 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2" h="75249">
                    <a:moveTo>
                      <a:pt x="50703" y="56739"/>
                    </a:moveTo>
                    <a:lnTo>
                      <a:pt x="37826" y="44264"/>
                    </a:lnTo>
                    <a:lnTo>
                      <a:pt x="14084" y="75249"/>
                    </a:lnTo>
                    <a:cubicBezTo>
                      <a:pt x="14084" y="75249"/>
                      <a:pt x="21126" y="34003"/>
                      <a:pt x="0" y="17907"/>
                    </a:cubicBezTo>
                    <a:lnTo>
                      <a:pt x="35411" y="0"/>
                    </a:lnTo>
                    <a:cubicBezTo>
                      <a:pt x="50703" y="14688"/>
                      <a:pt x="50703" y="56739"/>
                      <a:pt x="50703" y="56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8D4C"/>
                  </a:gs>
                  <a:gs pos="50000">
                    <a:srgbClr val="FAA168"/>
                  </a:gs>
                  <a:gs pos="100000">
                    <a:srgbClr val="FFB585"/>
                  </a:gs>
                </a:gsLst>
                <a:lin ang="16273151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47" name="Graphic 3">
              <a:extLst>
                <a:ext uri="{FF2B5EF4-FFF2-40B4-BE49-F238E27FC236}">
                  <a16:creationId xmlns:a16="http://schemas.microsoft.com/office/drawing/2014/main" id="{2C255A5F-B171-6E5C-D97B-E9844F1139AA}"/>
                </a:ext>
              </a:extLst>
            </p:cNvPr>
            <p:cNvGrpSpPr/>
            <p:nvPr/>
          </p:nvGrpSpPr>
          <p:grpSpPr>
            <a:xfrm>
              <a:off x="7220430" y="534265"/>
              <a:ext cx="1885055" cy="2288311"/>
              <a:chOff x="7093396" y="1095547"/>
              <a:chExt cx="1885055" cy="2288311"/>
            </a:xfrm>
          </p:grpSpPr>
          <p:grpSp>
            <p:nvGrpSpPr>
              <p:cNvPr id="148" name="Graphic 3">
                <a:extLst>
                  <a:ext uri="{FF2B5EF4-FFF2-40B4-BE49-F238E27FC236}">
                    <a16:creationId xmlns:a16="http://schemas.microsoft.com/office/drawing/2014/main" id="{5D3EA729-F505-335A-B9D5-96CD7E64A6E9}"/>
                  </a:ext>
                </a:extLst>
              </p:cNvPr>
              <p:cNvGrpSpPr/>
              <p:nvPr/>
            </p:nvGrpSpPr>
            <p:grpSpPr>
              <a:xfrm>
                <a:off x="7093396" y="1095547"/>
                <a:ext cx="1885055" cy="2288311"/>
                <a:chOff x="7093396" y="1095547"/>
                <a:chExt cx="1885055" cy="2288311"/>
              </a:xfrm>
            </p:grpSpPr>
            <p:grpSp>
              <p:nvGrpSpPr>
                <p:cNvPr id="149" name="Graphic 3">
                  <a:extLst>
                    <a:ext uri="{FF2B5EF4-FFF2-40B4-BE49-F238E27FC236}">
                      <a16:creationId xmlns:a16="http://schemas.microsoft.com/office/drawing/2014/main" id="{065A5517-2034-DF8C-2CDE-07CC6C8525D5}"/>
                    </a:ext>
                  </a:extLst>
                </p:cNvPr>
                <p:cNvGrpSpPr/>
                <p:nvPr/>
              </p:nvGrpSpPr>
              <p:grpSpPr>
                <a:xfrm>
                  <a:off x="7860798" y="2344254"/>
                  <a:ext cx="517822" cy="948205"/>
                  <a:chOff x="7860798" y="2344254"/>
                  <a:chExt cx="517822" cy="948205"/>
                </a:xfrm>
              </p:grpSpPr>
              <p:sp>
                <p:nvSpPr>
                  <p:cNvPr id="150" name="Vrije vorm: vorm 149">
                    <a:extLst>
                      <a:ext uri="{FF2B5EF4-FFF2-40B4-BE49-F238E27FC236}">
                        <a16:creationId xmlns:a16="http://schemas.microsoft.com/office/drawing/2014/main" id="{6635BC99-698B-B5A9-C7F2-71E1C59EFF61}"/>
                      </a:ext>
                    </a:extLst>
                  </p:cNvPr>
                  <p:cNvSpPr/>
                  <p:nvPr/>
                </p:nvSpPr>
                <p:spPr>
                  <a:xfrm>
                    <a:off x="7860798" y="2468188"/>
                    <a:ext cx="517671" cy="824271"/>
                  </a:xfrm>
                  <a:custGeom>
                    <a:avLst/>
                    <a:gdLst>
                      <a:gd name="connsiteX0" fmla="*/ 155911 w 517671"/>
                      <a:gd name="connsiteY0" fmla="*/ 8652 h 824271"/>
                      <a:gd name="connsiteX1" fmla="*/ 163154 w 517671"/>
                      <a:gd name="connsiteY1" fmla="*/ 0 h 824271"/>
                      <a:gd name="connsiteX2" fmla="*/ 247458 w 517671"/>
                      <a:gd name="connsiteY2" fmla="*/ 463166 h 824271"/>
                      <a:gd name="connsiteX3" fmla="*/ 378038 w 517671"/>
                      <a:gd name="connsiteY3" fmla="*/ 636400 h 824271"/>
                      <a:gd name="connsiteX4" fmla="*/ 477632 w 517671"/>
                      <a:gd name="connsiteY4" fmla="*/ 686298 h 824271"/>
                      <a:gd name="connsiteX5" fmla="*/ 517672 w 517671"/>
                      <a:gd name="connsiteY5" fmla="*/ 686298 h 824271"/>
                      <a:gd name="connsiteX6" fmla="*/ 517672 w 517671"/>
                      <a:gd name="connsiteY6" fmla="*/ 715271 h 824271"/>
                      <a:gd name="connsiteX7" fmla="*/ 517672 w 517671"/>
                      <a:gd name="connsiteY7" fmla="*/ 715271 h 824271"/>
                      <a:gd name="connsiteX8" fmla="*/ 509825 w 517671"/>
                      <a:gd name="connsiteY8" fmla="*/ 728349 h 824271"/>
                      <a:gd name="connsiteX9" fmla="*/ 331962 w 517671"/>
                      <a:gd name="connsiteY9" fmla="*/ 818085 h 824271"/>
                      <a:gd name="connsiteX10" fmla="*/ 280254 w 517671"/>
                      <a:gd name="connsiteY10" fmla="*/ 818085 h 824271"/>
                      <a:gd name="connsiteX11" fmla="*/ 148668 w 517671"/>
                      <a:gd name="connsiteY11" fmla="*/ 752292 h 824271"/>
                      <a:gd name="connsiteX12" fmla="*/ 3602 w 517671"/>
                      <a:gd name="connsiteY12" fmla="*/ 570004 h 824271"/>
                      <a:gd name="connsiteX13" fmla="*/ 155710 w 517671"/>
                      <a:gd name="connsiteY13" fmla="*/ 8652 h 824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671" h="824271">
                        <a:moveTo>
                          <a:pt x="155911" y="8652"/>
                        </a:moveTo>
                        <a:cubicBezTo>
                          <a:pt x="157119" y="4829"/>
                          <a:pt x="159734" y="1811"/>
                          <a:pt x="163154" y="0"/>
                        </a:cubicBezTo>
                        <a:cubicBezTo>
                          <a:pt x="163154" y="0"/>
                          <a:pt x="224722" y="313673"/>
                          <a:pt x="247458" y="463166"/>
                        </a:cubicBezTo>
                        <a:cubicBezTo>
                          <a:pt x="257719" y="531172"/>
                          <a:pt x="314458" y="604409"/>
                          <a:pt x="378038" y="636400"/>
                        </a:cubicBezTo>
                        <a:lnTo>
                          <a:pt x="477632" y="686298"/>
                        </a:lnTo>
                        <a:lnTo>
                          <a:pt x="517672" y="686298"/>
                        </a:lnTo>
                        <a:lnTo>
                          <a:pt x="517672" y="715271"/>
                        </a:lnTo>
                        <a:lnTo>
                          <a:pt x="517672" y="715271"/>
                        </a:lnTo>
                        <a:cubicBezTo>
                          <a:pt x="517672" y="720502"/>
                          <a:pt x="515056" y="725532"/>
                          <a:pt x="509825" y="728349"/>
                        </a:cubicBezTo>
                        <a:lnTo>
                          <a:pt x="331962" y="818085"/>
                        </a:lnTo>
                        <a:cubicBezTo>
                          <a:pt x="315665" y="826334"/>
                          <a:pt x="296551" y="826334"/>
                          <a:pt x="280254" y="818085"/>
                        </a:cubicBezTo>
                        <a:lnTo>
                          <a:pt x="148668" y="752292"/>
                        </a:lnTo>
                        <a:cubicBezTo>
                          <a:pt x="84887" y="720502"/>
                          <a:pt x="14064" y="638211"/>
                          <a:pt x="3602" y="570004"/>
                        </a:cubicBezTo>
                        <a:cubicBezTo>
                          <a:pt x="-19939" y="415078"/>
                          <a:pt x="76638" y="265385"/>
                          <a:pt x="155710" y="865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1" name="Vrije vorm: vorm 150">
                    <a:extLst>
                      <a:ext uri="{FF2B5EF4-FFF2-40B4-BE49-F238E27FC236}">
                        <a16:creationId xmlns:a16="http://schemas.microsoft.com/office/drawing/2014/main" id="{3F1C8824-5471-AD4C-EDEB-73BDC720E466}"/>
                      </a:ext>
                    </a:extLst>
                  </p:cNvPr>
                  <p:cNvSpPr/>
                  <p:nvPr/>
                </p:nvSpPr>
                <p:spPr>
                  <a:xfrm>
                    <a:off x="7875381" y="2344254"/>
                    <a:ext cx="503239" cy="918829"/>
                  </a:xfrm>
                  <a:custGeom>
                    <a:avLst/>
                    <a:gdLst>
                      <a:gd name="connsiteX0" fmla="*/ 173722 w 503239"/>
                      <a:gd name="connsiteY0" fmla="*/ 99186 h 918829"/>
                      <a:gd name="connsiteX1" fmla="*/ 366875 w 503239"/>
                      <a:gd name="connsiteY1" fmla="*/ 1603 h 918829"/>
                      <a:gd name="connsiteX2" fmla="*/ 387196 w 503239"/>
                      <a:gd name="connsiteY2" fmla="*/ 19108 h 918829"/>
                      <a:gd name="connsiteX3" fmla="*/ 232875 w 503239"/>
                      <a:gd name="connsiteY3" fmla="*/ 558126 h 918829"/>
                      <a:gd name="connsiteX4" fmla="*/ 363455 w 503239"/>
                      <a:gd name="connsiteY4" fmla="*/ 731361 h 918829"/>
                      <a:gd name="connsiteX5" fmla="*/ 495242 w 503239"/>
                      <a:gd name="connsiteY5" fmla="*/ 797153 h 918829"/>
                      <a:gd name="connsiteX6" fmla="*/ 495242 w 503239"/>
                      <a:gd name="connsiteY6" fmla="*/ 822907 h 918829"/>
                      <a:gd name="connsiteX7" fmla="*/ 317380 w 503239"/>
                      <a:gd name="connsiteY7" fmla="*/ 912643 h 918829"/>
                      <a:gd name="connsiteX8" fmla="*/ 265671 w 503239"/>
                      <a:gd name="connsiteY8" fmla="*/ 912643 h 918829"/>
                      <a:gd name="connsiteX9" fmla="*/ 134085 w 503239"/>
                      <a:gd name="connsiteY9" fmla="*/ 846850 h 918829"/>
                      <a:gd name="connsiteX10" fmla="*/ 3304 w 503239"/>
                      <a:gd name="connsiteY10" fmla="*/ 673616 h 918829"/>
                      <a:gd name="connsiteX11" fmla="*/ 166277 w 503239"/>
                      <a:gd name="connsiteY11" fmla="*/ 107636 h 918829"/>
                      <a:gd name="connsiteX12" fmla="*/ 173521 w 503239"/>
                      <a:gd name="connsiteY12" fmla="*/ 98985 h 918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03239" h="918829">
                        <a:moveTo>
                          <a:pt x="173722" y="99186"/>
                        </a:moveTo>
                        <a:lnTo>
                          <a:pt x="366875" y="1603"/>
                        </a:lnTo>
                        <a:cubicBezTo>
                          <a:pt x="378344" y="-4232"/>
                          <a:pt x="391019" y="6834"/>
                          <a:pt x="387196" y="19108"/>
                        </a:cubicBezTo>
                        <a:cubicBezTo>
                          <a:pt x="309131" y="259745"/>
                          <a:pt x="210140" y="408634"/>
                          <a:pt x="232875" y="558126"/>
                        </a:cubicBezTo>
                        <a:cubicBezTo>
                          <a:pt x="243137" y="626132"/>
                          <a:pt x="299875" y="699370"/>
                          <a:pt x="363455" y="731361"/>
                        </a:cubicBezTo>
                        <a:lnTo>
                          <a:pt x="495242" y="797153"/>
                        </a:lnTo>
                        <a:cubicBezTo>
                          <a:pt x="505905" y="802385"/>
                          <a:pt x="505905" y="817676"/>
                          <a:pt x="495242" y="822907"/>
                        </a:cubicBezTo>
                        <a:lnTo>
                          <a:pt x="317380" y="912643"/>
                        </a:lnTo>
                        <a:cubicBezTo>
                          <a:pt x="301082" y="920892"/>
                          <a:pt x="281968" y="920892"/>
                          <a:pt x="265671" y="912643"/>
                        </a:cubicBezTo>
                        <a:lnTo>
                          <a:pt x="134085" y="846850"/>
                        </a:lnTo>
                        <a:cubicBezTo>
                          <a:pt x="70304" y="815060"/>
                          <a:pt x="13767" y="741823"/>
                          <a:pt x="3304" y="673616"/>
                        </a:cubicBezTo>
                        <a:cubicBezTo>
                          <a:pt x="-20236" y="518691"/>
                          <a:pt x="87004" y="364369"/>
                          <a:pt x="166277" y="107636"/>
                        </a:cubicBezTo>
                        <a:cubicBezTo>
                          <a:pt x="167485" y="103814"/>
                          <a:pt x="170100" y="100795"/>
                          <a:pt x="173521" y="9898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2" name="Graphic 3">
                  <a:extLst>
                    <a:ext uri="{FF2B5EF4-FFF2-40B4-BE49-F238E27FC236}">
                      <a16:creationId xmlns:a16="http://schemas.microsoft.com/office/drawing/2014/main" id="{93C3306E-F597-F524-F694-ED0D4AD963EF}"/>
                    </a:ext>
                  </a:extLst>
                </p:cNvPr>
                <p:cNvGrpSpPr/>
                <p:nvPr/>
              </p:nvGrpSpPr>
              <p:grpSpPr>
                <a:xfrm>
                  <a:off x="7093396" y="1095547"/>
                  <a:ext cx="1885055" cy="2288311"/>
                  <a:chOff x="7093396" y="1095547"/>
                  <a:chExt cx="1885055" cy="2288311"/>
                </a:xfrm>
              </p:grpSpPr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91A907C5-9C39-0A64-14E8-84CB3523D757}"/>
                      </a:ext>
                    </a:extLst>
                  </p:cNvPr>
                  <p:cNvSpPr/>
                  <p:nvPr/>
                </p:nvSpPr>
                <p:spPr>
                  <a:xfrm>
                    <a:off x="7093396" y="1095547"/>
                    <a:ext cx="1885055" cy="2287803"/>
                  </a:xfrm>
                  <a:custGeom>
                    <a:avLst/>
                    <a:gdLst>
                      <a:gd name="connsiteX0" fmla="*/ 1763329 w 1885055"/>
                      <a:gd name="connsiteY0" fmla="*/ 8496 h 2287803"/>
                      <a:gd name="connsiteX1" fmla="*/ 74444 w 1885055"/>
                      <a:gd name="connsiteY1" fmla="*/ 861388 h 2287803"/>
                      <a:gd name="connsiteX2" fmla="*/ 0 w 1885055"/>
                      <a:gd name="connsiteY2" fmla="*/ 974262 h 2287803"/>
                      <a:gd name="connsiteX3" fmla="*/ 0 w 1885055"/>
                      <a:gd name="connsiteY3" fmla="*/ 2239215 h 2287803"/>
                      <a:gd name="connsiteX4" fmla="*/ 115691 w 1885055"/>
                      <a:gd name="connsiteY4" fmla="*/ 2279456 h 2287803"/>
                      <a:gd name="connsiteX5" fmla="*/ 1763530 w 1885055"/>
                      <a:gd name="connsiteY5" fmla="*/ 1423947 h 2287803"/>
                      <a:gd name="connsiteX6" fmla="*/ 1885056 w 1885055"/>
                      <a:gd name="connsiteY6" fmla="*/ 1311074 h 2287803"/>
                      <a:gd name="connsiteX7" fmla="*/ 1885056 w 1885055"/>
                      <a:gd name="connsiteY7" fmla="*/ 67246 h 2287803"/>
                      <a:gd name="connsiteX8" fmla="*/ 1763530 w 1885055"/>
                      <a:gd name="connsiteY8" fmla="*/ 8496 h 2287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85055" h="2287803">
                        <a:moveTo>
                          <a:pt x="1763329" y="8496"/>
                        </a:moveTo>
                        <a:lnTo>
                          <a:pt x="74444" y="861388"/>
                        </a:lnTo>
                        <a:cubicBezTo>
                          <a:pt x="33399" y="882112"/>
                          <a:pt x="0" y="932614"/>
                          <a:pt x="0" y="974262"/>
                        </a:cubicBezTo>
                        <a:lnTo>
                          <a:pt x="0" y="2239215"/>
                        </a:lnTo>
                        <a:cubicBezTo>
                          <a:pt x="0" y="2280663"/>
                          <a:pt x="74444" y="2300179"/>
                          <a:pt x="115691" y="2279456"/>
                        </a:cubicBezTo>
                        <a:lnTo>
                          <a:pt x="1763530" y="1423947"/>
                        </a:lnTo>
                        <a:cubicBezTo>
                          <a:pt x="1804575" y="1403224"/>
                          <a:pt x="1885056" y="1352722"/>
                          <a:pt x="1885056" y="1311074"/>
                        </a:cubicBezTo>
                        <a:lnTo>
                          <a:pt x="1885056" y="67246"/>
                        </a:lnTo>
                        <a:cubicBezTo>
                          <a:pt x="1885056" y="4069"/>
                          <a:pt x="1804777" y="-12228"/>
                          <a:pt x="1763530" y="849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4" name="Vrije vorm: vorm 153">
                    <a:extLst>
                      <a:ext uri="{FF2B5EF4-FFF2-40B4-BE49-F238E27FC236}">
                        <a16:creationId xmlns:a16="http://schemas.microsoft.com/office/drawing/2014/main" id="{8F380232-A681-B225-5F88-46DC97CF5325}"/>
                      </a:ext>
                    </a:extLst>
                  </p:cNvPr>
                  <p:cNvSpPr/>
                  <p:nvPr/>
                </p:nvSpPr>
                <p:spPr>
                  <a:xfrm>
                    <a:off x="7140477" y="1116313"/>
                    <a:ext cx="1837773" cy="2267545"/>
                  </a:xfrm>
                  <a:custGeom>
                    <a:avLst/>
                    <a:gdLst>
                      <a:gd name="connsiteX0" fmla="*/ 1763329 w 1837773"/>
                      <a:gd name="connsiteY0" fmla="*/ 8856 h 2267545"/>
                      <a:gd name="connsiteX1" fmla="*/ 74445 w 1837773"/>
                      <a:gd name="connsiteY1" fmla="*/ 861749 h 2267545"/>
                      <a:gd name="connsiteX2" fmla="*/ 0 w 1837773"/>
                      <a:gd name="connsiteY2" fmla="*/ 974623 h 2267545"/>
                      <a:gd name="connsiteX3" fmla="*/ 0 w 1837773"/>
                      <a:gd name="connsiteY3" fmla="*/ 2221065 h 2267545"/>
                      <a:gd name="connsiteX4" fmla="*/ 74445 w 1837773"/>
                      <a:gd name="connsiteY4" fmla="*/ 2258690 h 2267545"/>
                      <a:gd name="connsiteX5" fmla="*/ 1763329 w 1837773"/>
                      <a:gd name="connsiteY5" fmla="*/ 1405797 h 2267545"/>
                      <a:gd name="connsiteX6" fmla="*/ 1837774 w 1837773"/>
                      <a:gd name="connsiteY6" fmla="*/ 1292923 h 2267545"/>
                      <a:gd name="connsiteX7" fmla="*/ 1837774 w 1837773"/>
                      <a:gd name="connsiteY7" fmla="*/ 46481 h 2267545"/>
                      <a:gd name="connsiteX8" fmla="*/ 1763329 w 1837773"/>
                      <a:gd name="connsiteY8" fmla="*/ 8856 h 2267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37773" h="2267545">
                        <a:moveTo>
                          <a:pt x="1763329" y="8856"/>
                        </a:moveTo>
                        <a:lnTo>
                          <a:pt x="74445" y="861749"/>
                        </a:lnTo>
                        <a:cubicBezTo>
                          <a:pt x="33400" y="882472"/>
                          <a:pt x="0" y="932974"/>
                          <a:pt x="0" y="974623"/>
                        </a:cubicBezTo>
                        <a:lnTo>
                          <a:pt x="0" y="2221065"/>
                        </a:lnTo>
                        <a:cubicBezTo>
                          <a:pt x="0" y="2262513"/>
                          <a:pt x="33400" y="2279414"/>
                          <a:pt x="74445" y="2258690"/>
                        </a:cubicBezTo>
                        <a:lnTo>
                          <a:pt x="1763329" y="1405797"/>
                        </a:lnTo>
                        <a:cubicBezTo>
                          <a:pt x="1804374" y="1385073"/>
                          <a:pt x="1837774" y="1334572"/>
                          <a:pt x="1837774" y="1292923"/>
                        </a:cubicBezTo>
                        <a:lnTo>
                          <a:pt x="1837774" y="46481"/>
                        </a:lnTo>
                        <a:cubicBezTo>
                          <a:pt x="1837774" y="5033"/>
                          <a:pt x="1804374" y="-11868"/>
                          <a:pt x="1763329" y="885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5" name="Vrije vorm: vorm 154">
                    <a:extLst>
                      <a:ext uri="{FF2B5EF4-FFF2-40B4-BE49-F238E27FC236}">
                        <a16:creationId xmlns:a16="http://schemas.microsoft.com/office/drawing/2014/main" id="{9E829A01-DA9B-8489-1B24-6D47DCA9CFA3}"/>
                      </a:ext>
                    </a:extLst>
                  </p:cNvPr>
                  <p:cNvSpPr/>
                  <p:nvPr/>
                </p:nvSpPr>
                <p:spPr>
                  <a:xfrm>
                    <a:off x="7178102" y="1158143"/>
                    <a:ext cx="1762121" cy="2107606"/>
                  </a:xfrm>
                  <a:custGeom>
                    <a:avLst/>
                    <a:gdLst>
                      <a:gd name="connsiteX0" fmla="*/ 3420 w 1762121"/>
                      <a:gd name="connsiteY0" fmla="*/ 2107607 h 2107606"/>
                      <a:gd name="connsiteX1" fmla="*/ 19517 w 1762121"/>
                      <a:gd name="connsiteY1" fmla="*/ 2102778 h 2107606"/>
                      <a:gd name="connsiteX2" fmla="*/ 1708401 w 1762121"/>
                      <a:gd name="connsiteY2" fmla="*/ 1249885 h 2107606"/>
                      <a:gd name="connsiteX3" fmla="*/ 1762122 w 1762121"/>
                      <a:gd name="connsiteY3" fmla="*/ 1170813 h 2107606"/>
                      <a:gd name="connsiteX4" fmla="*/ 1762122 w 1762121"/>
                      <a:gd name="connsiteY4" fmla="*/ 14911 h 2107606"/>
                      <a:gd name="connsiteX5" fmla="*/ 1742605 w 1762121"/>
                      <a:gd name="connsiteY5" fmla="*/ 827 h 2107606"/>
                      <a:gd name="connsiteX6" fmla="*/ 53721 w 1762121"/>
                      <a:gd name="connsiteY6" fmla="*/ 853720 h 2107606"/>
                      <a:gd name="connsiteX7" fmla="*/ 0 w 1762121"/>
                      <a:gd name="connsiteY7" fmla="*/ 932792 h 2107606"/>
                      <a:gd name="connsiteX8" fmla="*/ 0 w 1762121"/>
                      <a:gd name="connsiteY8" fmla="*/ 2098955 h 2107606"/>
                      <a:gd name="connsiteX9" fmla="*/ 1408 w 1762121"/>
                      <a:gd name="connsiteY9" fmla="*/ 2107406 h 2107606"/>
                      <a:gd name="connsiteX10" fmla="*/ 3219 w 1762121"/>
                      <a:gd name="connsiteY10" fmla="*/ 2107406 h 2107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121" h="2107606">
                        <a:moveTo>
                          <a:pt x="3420" y="2107607"/>
                        </a:moveTo>
                        <a:cubicBezTo>
                          <a:pt x="5835" y="2107607"/>
                          <a:pt x="11267" y="2107003"/>
                          <a:pt x="19517" y="2102778"/>
                        </a:cubicBezTo>
                        <a:lnTo>
                          <a:pt x="1708401" y="1249885"/>
                        </a:lnTo>
                        <a:cubicBezTo>
                          <a:pt x="1736569" y="1235801"/>
                          <a:pt x="1762122" y="1197975"/>
                          <a:pt x="1762122" y="1170813"/>
                        </a:cubicBezTo>
                        <a:lnTo>
                          <a:pt x="1762122" y="14911"/>
                        </a:lnTo>
                        <a:cubicBezTo>
                          <a:pt x="1762122" y="9680"/>
                          <a:pt x="1750855" y="-3398"/>
                          <a:pt x="1742605" y="827"/>
                        </a:cubicBezTo>
                        <a:lnTo>
                          <a:pt x="53721" y="853720"/>
                        </a:lnTo>
                        <a:cubicBezTo>
                          <a:pt x="25553" y="867804"/>
                          <a:pt x="0" y="905630"/>
                          <a:pt x="0" y="932792"/>
                        </a:cubicBezTo>
                        <a:lnTo>
                          <a:pt x="0" y="2098955"/>
                        </a:lnTo>
                        <a:cubicBezTo>
                          <a:pt x="0" y="2104186"/>
                          <a:pt x="1006" y="2106802"/>
                          <a:pt x="1408" y="2107406"/>
                        </a:cubicBezTo>
                        <a:cubicBezTo>
                          <a:pt x="1408" y="2107406"/>
                          <a:pt x="2414" y="2107406"/>
                          <a:pt x="3219" y="210740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57" name="Graphic 3">
                <a:extLst>
                  <a:ext uri="{FF2B5EF4-FFF2-40B4-BE49-F238E27FC236}">
                    <a16:creationId xmlns:a16="http://schemas.microsoft.com/office/drawing/2014/main" id="{6F5793B0-EE34-6685-4E43-6AAF20521D28}"/>
                  </a:ext>
                </a:extLst>
              </p:cNvPr>
              <p:cNvGrpSpPr/>
              <p:nvPr/>
            </p:nvGrpSpPr>
            <p:grpSpPr>
              <a:xfrm>
                <a:off x="7367835" y="1296190"/>
                <a:ext cx="1474403" cy="1800059"/>
                <a:chOff x="7367835" y="1296190"/>
                <a:chExt cx="1474403" cy="1800059"/>
              </a:xfrm>
            </p:grpSpPr>
            <p:sp>
              <p:nvSpPr>
                <p:cNvPr id="158" name="Vrije vorm: vorm 157">
                  <a:extLst>
                    <a:ext uri="{FF2B5EF4-FFF2-40B4-BE49-F238E27FC236}">
                      <a16:creationId xmlns:a16="http://schemas.microsoft.com/office/drawing/2014/main" id="{756C8EC9-BD39-8F5D-AE0D-C93EFDFC8AC4}"/>
                    </a:ext>
                  </a:extLst>
                </p:cNvPr>
                <p:cNvSpPr/>
                <p:nvPr/>
              </p:nvSpPr>
              <p:spPr>
                <a:xfrm>
                  <a:off x="7368036" y="1296278"/>
                  <a:ext cx="1474202" cy="1799971"/>
                </a:xfrm>
                <a:custGeom>
                  <a:avLst/>
                  <a:gdLst>
                    <a:gd name="connsiteX0" fmla="*/ 45673 w 1474202"/>
                    <a:gd name="connsiteY0" fmla="*/ 1794628 h 1799971"/>
                    <a:gd name="connsiteX1" fmla="*/ 1428530 w 1474202"/>
                    <a:gd name="connsiteY1" fmla="*/ 1103099 h 1799971"/>
                    <a:gd name="connsiteX2" fmla="*/ 1474203 w 1474202"/>
                    <a:gd name="connsiteY2" fmla="*/ 1034489 h 1799971"/>
                    <a:gd name="connsiteX3" fmla="*/ 1474203 w 1474202"/>
                    <a:gd name="connsiteY3" fmla="*/ 28281 h 1799971"/>
                    <a:gd name="connsiteX4" fmla="*/ 1428530 w 1474202"/>
                    <a:gd name="connsiteY4" fmla="*/ 5344 h 1799971"/>
                    <a:gd name="connsiteX5" fmla="*/ 45673 w 1474202"/>
                    <a:gd name="connsiteY5" fmla="*/ 696873 h 1799971"/>
                    <a:gd name="connsiteX6" fmla="*/ 0 w 1474202"/>
                    <a:gd name="connsiteY6" fmla="*/ 765483 h 1799971"/>
                    <a:gd name="connsiteX7" fmla="*/ 0 w 1474202"/>
                    <a:gd name="connsiteY7" fmla="*/ 1771691 h 1799971"/>
                    <a:gd name="connsiteX8" fmla="*/ 45673 w 1474202"/>
                    <a:gd name="connsiteY8" fmla="*/ 1794628 h 179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4202" h="1799971">
                      <a:moveTo>
                        <a:pt x="45673" y="1794628"/>
                      </a:moveTo>
                      <a:lnTo>
                        <a:pt x="1428530" y="1103099"/>
                      </a:lnTo>
                      <a:cubicBezTo>
                        <a:pt x="1453881" y="1090423"/>
                        <a:pt x="1474203" y="1059639"/>
                        <a:pt x="1474203" y="1034489"/>
                      </a:cubicBezTo>
                      <a:lnTo>
                        <a:pt x="1474203" y="28281"/>
                      </a:lnTo>
                      <a:cubicBezTo>
                        <a:pt x="1474203" y="2930"/>
                        <a:pt x="1453680" y="-7130"/>
                        <a:pt x="1428530" y="5344"/>
                      </a:cubicBezTo>
                      <a:lnTo>
                        <a:pt x="45673" y="696873"/>
                      </a:lnTo>
                      <a:cubicBezTo>
                        <a:pt x="20321" y="709549"/>
                        <a:pt x="0" y="740333"/>
                        <a:pt x="0" y="765483"/>
                      </a:cubicBezTo>
                      <a:lnTo>
                        <a:pt x="0" y="1771691"/>
                      </a:lnTo>
                      <a:cubicBezTo>
                        <a:pt x="0" y="1797042"/>
                        <a:pt x="20522" y="1807102"/>
                        <a:pt x="45673" y="17946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Vrije vorm: vorm 158">
                  <a:extLst>
                    <a:ext uri="{FF2B5EF4-FFF2-40B4-BE49-F238E27FC236}">
                      <a16:creationId xmlns:a16="http://schemas.microsoft.com/office/drawing/2014/main" id="{6188A2C0-6A66-9844-8B6F-F91D321367ED}"/>
                    </a:ext>
                  </a:extLst>
                </p:cNvPr>
                <p:cNvSpPr/>
                <p:nvPr/>
              </p:nvSpPr>
              <p:spPr>
                <a:xfrm>
                  <a:off x="7367835" y="1296190"/>
                  <a:ext cx="1474403" cy="879249"/>
                </a:xfrm>
                <a:custGeom>
                  <a:avLst/>
                  <a:gdLst>
                    <a:gd name="connsiteX0" fmla="*/ 45874 w 1474403"/>
                    <a:gd name="connsiteY0" fmla="*/ 696961 h 879249"/>
                    <a:gd name="connsiteX1" fmla="*/ 1428731 w 1474403"/>
                    <a:gd name="connsiteY1" fmla="*/ 5432 h 879249"/>
                    <a:gd name="connsiteX2" fmla="*/ 1474404 w 1474403"/>
                    <a:gd name="connsiteY2" fmla="*/ 28369 h 879249"/>
                    <a:gd name="connsiteX3" fmla="*/ 1474404 w 1474403"/>
                    <a:gd name="connsiteY3" fmla="*/ 141847 h 879249"/>
                    <a:gd name="connsiteX4" fmla="*/ 0 w 1474403"/>
                    <a:gd name="connsiteY4" fmla="*/ 879250 h 879249"/>
                    <a:gd name="connsiteX5" fmla="*/ 0 w 1474403"/>
                    <a:gd name="connsiteY5" fmla="*/ 765772 h 879249"/>
                    <a:gd name="connsiteX6" fmla="*/ 45673 w 1474403"/>
                    <a:gd name="connsiteY6" fmla="*/ 697163 h 87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4403" h="879249">
                      <a:moveTo>
                        <a:pt x="45874" y="696961"/>
                      </a:moveTo>
                      <a:lnTo>
                        <a:pt x="1428731" y="5432"/>
                      </a:lnTo>
                      <a:cubicBezTo>
                        <a:pt x="1454082" y="-7243"/>
                        <a:pt x="1474404" y="3018"/>
                        <a:pt x="1474404" y="28369"/>
                      </a:cubicBezTo>
                      <a:lnTo>
                        <a:pt x="1474404" y="141847"/>
                      </a:lnTo>
                      <a:lnTo>
                        <a:pt x="0" y="879250"/>
                      </a:lnTo>
                      <a:lnTo>
                        <a:pt x="0" y="765772"/>
                      </a:lnTo>
                      <a:cubicBezTo>
                        <a:pt x="0" y="740421"/>
                        <a:pt x="20522" y="709838"/>
                        <a:pt x="45673" y="6971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60" name="Graphic 3">
                  <a:extLst>
                    <a:ext uri="{FF2B5EF4-FFF2-40B4-BE49-F238E27FC236}">
                      <a16:creationId xmlns:a16="http://schemas.microsoft.com/office/drawing/2014/main" id="{0CC62C19-5053-032E-7094-6272FC649D25}"/>
                    </a:ext>
                  </a:extLst>
                </p:cNvPr>
                <p:cNvGrpSpPr/>
                <p:nvPr/>
              </p:nvGrpSpPr>
              <p:grpSpPr>
                <a:xfrm>
                  <a:off x="7481111" y="1696651"/>
                  <a:ext cx="1270587" cy="1198525"/>
                  <a:chOff x="7481111" y="1696651"/>
                  <a:chExt cx="1270587" cy="1198525"/>
                </a:xfrm>
              </p:grpSpPr>
              <p:sp>
                <p:nvSpPr>
                  <p:cNvPr id="161" name="Vrije vorm: vorm 160">
                    <a:extLst>
                      <a:ext uri="{FF2B5EF4-FFF2-40B4-BE49-F238E27FC236}">
                        <a16:creationId xmlns:a16="http://schemas.microsoft.com/office/drawing/2014/main" id="{68842354-8100-2995-A35D-DE78084E6617}"/>
                      </a:ext>
                    </a:extLst>
                  </p:cNvPr>
                  <p:cNvSpPr/>
                  <p:nvPr/>
                </p:nvSpPr>
                <p:spPr>
                  <a:xfrm>
                    <a:off x="8050310" y="1696651"/>
                    <a:ext cx="494955" cy="282346"/>
                  </a:xfrm>
                  <a:custGeom>
                    <a:avLst/>
                    <a:gdLst>
                      <a:gd name="connsiteX0" fmla="*/ 494955 w 494955"/>
                      <a:gd name="connsiteY0" fmla="*/ 17434 h 282346"/>
                      <a:gd name="connsiteX1" fmla="*/ 466787 w 494955"/>
                      <a:gd name="connsiteY1" fmla="*/ 59687 h 282346"/>
                      <a:gd name="connsiteX2" fmla="*/ 28168 w 494955"/>
                      <a:gd name="connsiteY2" fmla="*/ 278996 h 282346"/>
                      <a:gd name="connsiteX3" fmla="*/ 0 w 494955"/>
                      <a:gd name="connsiteY3" fmla="*/ 264912 h 282346"/>
                      <a:gd name="connsiteX4" fmla="*/ 28168 w 494955"/>
                      <a:gd name="connsiteY4" fmla="*/ 222660 h 282346"/>
                      <a:gd name="connsiteX5" fmla="*/ 466787 w 494955"/>
                      <a:gd name="connsiteY5" fmla="*/ 3350 h 282346"/>
                      <a:gd name="connsiteX6" fmla="*/ 494955 w 494955"/>
                      <a:gd name="connsiteY6" fmla="*/ 17434 h 282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955" h="282346">
                        <a:moveTo>
                          <a:pt x="494955" y="17434"/>
                        </a:moveTo>
                        <a:cubicBezTo>
                          <a:pt x="494955" y="32927"/>
                          <a:pt x="482279" y="51840"/>
                          <a:pt x="466787" y="59687"/>
                        </a:cubicBezTo>
                        <a:lnTo>
                          <a:pt x="28168" y="278996"/>
                        </a:lnTo>
                        <a:cubicBezTo>
                          <a:pt x="12675" y="286843"/>
                          <a:pt x="0" y="280405"/>
                          <a:pt x="0" y="264912"/>
                        </a:cubicBezTo>
                        <a:cubicBezTo>
                          <a:pt x="0" y="249420"/>
                          <a:pt x="12675" y="230507"/>
                          <a:pt x="28168" y="222660"/>
                        </a:cubicBezTo>
                        <a:lnTo>
                          <a:pt x="466787" y="3350"/>
                        </a:lnTo>
                        <a:cubicBezTo>
                          <a:pt x="482279" y="-4497"/>
                          <a:pt x="494955" y="1942"/>
                          <a:pt x="494955" y="17434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sp>
                <p:nvSpPr>
                  <p:cNvPr id="162" name="Vrije vorm: vorm 161">
                    <a:extLst>
                      <a:ext uri="{FF2B5EF4-FFF2-40B4-BE49-F238E27FC236}">
                        <a16:creationId xmlns:a16="http://schemas.microsoft.com/office/drawing/2014/main" id="{0BFFA0E5-D564-EFAA-7CE6-3DC58C3ABAA9}"/>
                      </a:ext>
                    </a:extLst>
                  </p:cNvPr>
                  <p:cNvSpPr/>
                  <p:nvPr/>
                </p:nvSpPr>
                <p:spPr>
                  <a:xfrm>
                    <a:off x="8229580" y="1728532"/>
                    <a:ext cx="522117" cy="278541"/>
                  </a:xfrm>
                  <a:custGeom>
                    <a:avLst/>
                    <a:gdLst>
                      <a:gd name="connsiteX0" fmla="*/ 508235 w 522117"/>
                      <a:gd name="connsiteY0" fmla="*/ 29616 h 278541"/>
                      <a:gd name="connsiteX1" fmla="*/ 13883 w 522117"/>
                      <a:gd name="connsiteY1" fmla="*/ 276893 h 278541"/>
                      <a:gd name="connsiteX2" fmla="*/ 0 w 522117"/>
                      <a:gd name="connsiteY2" fmla="*/ 269851 h 278541"/>
                      <a:gd name="connsiteX3" fmla="*/ 13883 w 522117"/>
                      <a:gd name="connsiteY3" fmla="*/ 248926 h 278541"/>
                      <a:gd name="connsiteX4" fmla="*/ 508235 w 522117"/>
                      <a:gd name="connsiteY4" fmla="*/ 1649 h 278541"/>
                      <a:gd name="connsiteX5" fmla="*/ 522118 w 522117"/>
                      <a:gd name="connsiteY5" fmla="*/ 8691 h 278541"/>
                      <a:gd name="connsiteX6" fmla="*/ 508235 w 522117"/>
                      <a:gd name="connsiteY6" fmla="*/ 29616 h 27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117" h="278541">
                        <a:moveTo>
                          <a:pt x="508235" y="29616"/>
                        </a:moveTo>
                        <a:lnTo>
                          <a:pt x="13883" y="276893"/>
                        </a:lnTo>
                        <a:cubicBezTo>
                          <a:pt x="6237" y="280715"/>
                          <a:pt x="0" y="277697"/>
                          <a:pt x="0" y="269851"/>
                        </a:cubicBezTo>
                        <a:cubicBezTo>
                          <a:pt x="0" y="262004"/>
                          <a:pt x="6237" y="252748"/>
                          <a:pt x="13883" y="248926"/>
                        </a:cubicBezTo>
                        <a:lnTo>
                          <a:pt x="508235" y="1649"/>
                        </a:lnTo>
                        <a:cubicBezTo>
                          <a:pt x="515880" y="-2174"/>
                          <a:pt x="522118" y="844"/>
                          <a:pt x="522118" y="8691"/>
                        </a:cubicBezTo>
                        <a:cubicBezTo>
                          <a:pt x="522118" y="16538"/>
                          <a:pt x="515880" y="25793"/>
                          <a:pt x="50823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3" name="Vrije vorm: vorm 162">
                    <a:extLst>
                      <a:ext uri="{FF2B5EF4-FFF2-40B4-BE49-F238E27FC236}">
                        <a16:creationId xmlns:a16="http://schemas.microsoft.com/office/drawing/2014/main" id="{738B40BC-1EB3-F29F-2AAE-CF673EF4B0A6}"/>
                      </a:ext>
                    </a:extLst>
                  </p:cNvPr>
                  <p:cNvSpPr/>
                  <p:nvPr/>
                </p:nvSpPr>
                <p:spPr>
                  <a:xfrm>
                    <a:off x="7979085" y="2021079"/>
                    <a:ext cx="187720" cy="111343"/>
                  </a:xfrm>
                  <a:custGeom>
                    <a:avLst/>
                    <a:gdLst>
                      <a:gd name="connsiteX0" fmla="*/ 187721 w 187720"/>
                      <a:gd name="connsiteY0" fmla="*/ 8691 h 111343"/>
                      <a:gd name="connsiteX1" fmla="*/ 173838 w 187720"/>
                      <a:gd name="connsiteY1" fmla="*/ 29616 h 111343"/>
                      <a:gd name="connsiteX2" fmla="*/ 13883 w 187720"/>
                      <a:gd name="connsiteY2" fmla="*/ 109694 h 111343"/>
                      <a:gd name="connsiteX3" fmla="*/ 0 w 187720"/>
                      <a:gd name="connsiteY3" fmla="*/ 102652 h 111343"/>
                      <a:gd name="connsiteX4" fmla="*/ 13883 w 187720"/>
                      <a:gd name="connsiteY4" fmla="*/ 81727 h 111343"/>
                      <a:gd name="connsiteX5" fmla="*/ 173838 w 187720"/>
                      <a:gd name="connsiteY5" fmla="*/ 1649 h 111343"/>
                      <a:gd name="connsiteX6" fmla="*/ 187721 w 187720"/>
                      <a:gd name="connsiteY6" fmla="*/ 8691 h 111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7720" h="111343">
                        <a:moveTo>
                          <a:pt x="187721" y="8691"/>
                        </a:moveTo>
                        <a:cubicBezTo>
                          <a:pt x="187721" y="16337"/>
                          <a:pt x="181484" y="25793"/>
                          <a:pt x="173838" y="29616"/>
                        </a:cubicBezTo>
                        <a:lnTo>
                          <a:pt x="13883" y="109694"/>
                        </a:lnTo>
                        <a:cubicBezTo>
                          <a:pt x="6237" y="113517"/>
                          <a:pt x="0" y="110499"/>
                          <a:pt x="0" y="102652"/>
                        </a:cubicBezTo>
                        <a:cubicBezTo>
                          <a:pt x="0" y="94805"/>
                          <a:pt x="6237" y="85550"/>
                          <a:pt x="13883" y="81727"/>
                        </a:cubicBezTo>
                        <a:lnTo>
                          <a:pt x="173838" y="1649"/>
                        </a:lnTo>
                        <a:cubicBezTo>
                          <a:pt x="181484" y="-2174"/>
                          <a:pt x="187721" y="844"/>
                          <a:pt x="187721" y="869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4" name="Vrije vorm: vorm 163">
                    <a:extLst>
                      <a:ext uri="{FF2B5EF4-FFF2-40B4-BE49-F238E27FC236}">
                        <a16:creationId xmlns:a16="http://schemas.microsoft.com/office/drawing/2014/main" id="{3CD53BB7-6D2F-AEAE-FFC6-B0F95925A52C}"/>
                      </a:ext>
                    </a:extLst>
                  </p:cNvPr>
                  <p:cNvSpPr/>
                  <p:nvPr/>
                </p:nvSpPr>
                <p:spPr>
                  <a:xfrm>
                    <a:off x="8377665" y="1785472"/>
                    <a:ext cx="374033" cy="204499"/>
                  </a:xfrm>
                  <a:custGeom>
                    <a:avLst/>
                    <a:gdLst>
                      <a:gd name="connsiteX0" fmla="*/ 13883 w 374033"/>
                      <a:gd name="connsiteY0" fmla="*/ 174883 h 204499"/>
                      <a:gd name="connsiteX1" fmla="*/ 360151 w 374033"/>
                      <a:gd name="connsiteY1" fmla="*/ 1649 h 204499"/>
                      <a:gd name="connsiteX2" fmla="*/ 374034 w 374033"/>
                      <a:gd name="connsiteY2" fmla="*/ 8691 h 204499"/>
                      <a:gd name="connsiteX3" fmla="*/ 360151 w 374033"/>
                      <a:gd name="connsiteY3" fmla="*/ 29616 h 204499"/>
                      <a:gd name="connsiteX4" fmla="*/ 13883 w 374033"/>
                      <a:gd name="connsiteY4" fmla="*/ 202850 h 204499"/>
                      <a:gd name="connsiteX5" fmla="*/ 0 w 374033"/>
                      <a:gd name="connsiteY5" fmla="*/ 195808 h 204499"/>
                      <a:gd name="connsiteX6" fmla="*/ 13883 w 374033"/>
                      <a:gd name="connsiteY6" fmla="*/ 174883 h 2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4033" h="204499">
                        <a:moveTo>
                          <a:pt x="13883" y="174883"/>
                        </a:moveTo>
                        <a:lnTo>
                          <a:pt x="360151" y="1649"/>
                        </a:lnTo>
                        <a:cubicBezTo>
                          <a:pt x="367796" y="-2174"/>
                          <a:pt x="374034" y="844"/>
                          <a:pt x="374034" y="8691"/>
                        </a:cubicBezTo>
                        <a:cubicBezTo>
                          <a:pt x="374034" y="16538"/>
                          <a:pt x="367796" y="25793"/>
                          <a:pt x="360151" y="29616"/>
                        </a:cubicBezTo>
                        <a:lnTo>
                          <a:pt x="13883" y="202850"/>
                        </a:lnTo>
                        <a:cubicBezTo>
                          <a:pt x="6237" y="206673"/>
                          <a:pt x="0" y="203655"/>
                          <a:pt x="0" y="195808"/>
                        </a:cubicBezTo>
                        <a:cubicBezTo>
                          <a:pt x="0" y="187962"/>
                          <a:pt x="6237" y="178706"/>
                          <a:pt x="13883" y="17488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5" name="Vrije vorm: vorm 164">
                    <a:extLst>
                      <a:ext uri="{FF2B5EF4-FFF2-40B4-BE49-F238E27FC236}">
                        <a16:creationId xmlns:a16="http://schemas.microsoft.com/office/drawing/2014/main" id="{F4716BCA-DC1C-5614-DB7E-9677EEC90C03}"/>
                      </a:ext>
                    </a:extLst>
                  </p:cNvPr>
                  <p:cNvSpPr/>
                  <p:nvPr/>
                </p:nvSpPr>
                <p:spPr>
                  <a:xfrm>
                    <a:off x="8134613" y="1842010"/>
                    <a:ext cx="617084" cy="326025"/>
                  </a:xfrm>
                  <a:custGeom>
                    <a:avLst/>
                    <a:gdLst>
                      <a:gd name="connsiteX0" fmla="*/ 603202 w 617084"/>
                      <a:gd name="connsiteY0" fmla="*/ 29616 h 326025"/>
                      <a:gd name="connsiteX1" fmla="*/ 13883 w 617084"/>
                      <a:gd name="connsiteY1" fmla="*/ 324376 h 326025"/>
                      <a:gd name="connsiteX2" fmla="*/ 0 w 617084"/>
                      <a:gd name="connsiteY2" fmla="*/ 317334 h 326025"/>
                      <a:gd name="connsiteX3" fmla="*/ 13883 w 617084"/>
                      <a:gd name="connsiteY3" fmla="*/ 296409 h 326025"/>
                      <a:gd name="connsiteX4" fmla="*/ 603202 w 617084"/>
                      <a:gd name="connsiteY4" fmla="*/ 1649 h 326025"/>
                      <a:gd name="connsiteX5" fmla="*/ 617085 w 617084"/>
                      <a:gd name="connsiteY5" fmla="*/ 8691 h 326025"/>
                      <a:gd name="connsiteX6" fmla="*/ 603202 w 617084"/>
                      <a:gd name="connsiteY6" fmla="*/ 29616 h 326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7084" h="326025">
                        <a:moveTo>
                          <a:pt x="603202" y="29616"/>
                        </a:moveTo>
                        <a:lnTo>
                          <a:pt x="13883" y="324376"/>
                        </a:lnTo>
                        <a:cubicBezTo>
                          <a:pt x="6238" y="328199"/>
                          <a:pt x="0" y="325181"/>
                          <a:pt x="0" y="317334"/>
                        </a:cubicBezTo>
                        <a:cubicBezTo>
                          <a:pt x="0" y="309487"/>
                          <a:pt x="6238" y="300232"/>
                          <a:pt x="13883" y="296409"/>
                        </a:cubicBezTo>
                        <a:lnTo>
                          <a:pt x="603202" y="1649"/>
                        </a:lnTo>
                        <a:cubicBezTo>
                          <a:pt x="610847" y="-2174"/>
                          <a:pt x="617085" y="844"/>
                          <a:pt x="617085" y="8691"/>
                        </a:cubicBezTo>
                        <a:cubicBezTo>
                          <a:pt x="617085" y="16538"/>
                          <a:pt x="610847" y="25793"/>
                          <a:pt x="60320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6" name="Vrije vorm: vorm 165">
                    <a:extLst>
                      <a:ext uri="{FF2B5EF4-FFF2-40B4-BE49-F238E27FC236}">
                        <a16:creationId xmlns:a16="http://schemas.microsoft.com/office/drawing/2014/main" id="{2EEC0F73-2968-045E-3365-1EA2384452BD}"/>
                      </a:ext>
                    </a:extLst>
                  </p:cNvPr>
                  <p:cNvSpPr/>
                  <p:nvPr/>
                </p:nvSpPr>
                <p:spPr>
                  <a:xfrm>
                    <a:off x="7481111" y="1959511"/>
                    <a:ext cx="1270586" cy="652776"/>
                  </a:xfrm>
                  <a:custGeom>
                    <a:avLst/>
                    <a:gdLst>
                      <a:gd name="connsiteX0" fmla="*/ 1256704 w 1270586"/>
                      <a:gd name="connsiteY0" fmla="*/ 29616 h 652776"/>
                      <a:gd name="connsiteX1" fmla="*/ 13883 w 1270586"/>
                      <a:gd name="connsiteY1" fmla="*/ 651127 h 652776"/>
                      <a:gd name="connsiteX2" fmla="*/ 0 w 1270586"/>
                      <a:gd name="connsiteY2" fmla="*/ 644085 h 652776"/>
                      <a:gd name="connsiteX3" fmla="*/ 13883 w 1270586"/>
                      <a:gd name="connsiteY3" fmla="*/ 623160 h 652776"/>
                      <a:gd name="connsiteX4" fmla="*/ 1256704 w 1270586"/>
                      <a:gd name="connsiteY4" fmla="*/ 1649 h 652776"/>
                      <a:gd name="connsiteX5" fmla="*/ 1270587 w 1270586"/>
                      <a:gd name="connsiteY5" fmla="*/ 8691 h 652776"/>
                      <a:gd name="connsiteX6" fmla="*/ 1256704 w 1270586"/>
                      <a:gd name="connsiteY6" fmla="*/ 29616 h 652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0586" h="652776">
                        <a:moveTo>
                          <a:pt x="1256704" y="29616"/>
                        </a:moveTo>
                        <a:lnTo>
                          <a:pt x="13883" y="651127"/>
                        </a:lnTo>
                        <a:cubicBezTo>
                          <a:pt x="6237" y="654950"/>
                          <a:pt x="0" y="651932"/>
                          <a:pt x="0" y="644085"/>
                        </a:cubicBezTo>
                        <a:cubicBezTo>
                          <a:pt x="0" y="636238"/>
                          <a:pt x="6237" y="626983"/>
                          <a:pt x="13883" y="623160"/>
                        </a:cubicBezTo>
                        <a:lnTo>
                          <a:pt x="1256704" y="1649"/>
                        </a:lnTo>
                        <a:cubicBezTo>
                          <a:pt x="1264349" y="-2174"/>
                          <a:pt x="1270587" y="844"/>
                          <a:pt x="1270587" y="8691"/>
                        </a:cubicBezTo>
                        <a:cubicBezTo>
                          <a:pt x="1270587" y="16538"/>
                          <a:pt x="1264349" y="25793"/>
                          <a:pt x="1256704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7" name="Vrije vorm: vorm 166">
                    <a:extLst>
                      <a:ext uri="{FF2B5EF4-FFF2-40B4-BE49-F238E27FC236}">
                        <a16:creationId xmlns:a16="http://schemas.microsoft.com/office/drawing/2014/main" id="{D5EF31C5-748A-1638-6EAD-EE05A9FD2453}"/>
                      </a:ext>
                    </a:extLst>
                  </p:cNvPr>
                  <p:cNvSpPr/>
                  <p:nvPr/>
                </p:nvSpPr>
                <p:spPr>
                  <a:xfrm>
                    <a:off x="8323340" y="1898748"/>
                    <a:ext cx="428357" cy="231661"/>
                  </a:xfrm>
                  <a:custGeom>
                    <a:avLst/>
                    <a:gdLst>
                      <a:gd name="connsiteX0" fmla="*/ 13883 w 428357"/>
                      <a:gd name="connsiteY0" fmla="*/ 202046 h 231661"/>
                      <a:gd name="connsiteX1" fmla="*/ 414475 w 428357"/>
                      <a:gd name="connsiteY1" fmla="*/ 1649 h 231661"/>
                      <a:gd name="connsiteX2" fmla="*/ 428358 w 428357"/>
                      <a:gd name="connsiteY2" fmla="*/ 8691 h 231661"/>
                      <a:gd name="connsiteX3" fmla="*/ 414475 w 428357"/>
                      <a:gd name="connsiteY3" fmla="*/ 29616 h 231661"/>
                      <a:gd name="connsiteX4" fmla="*/ 13883 w 428357"/>
                      <a:gd name="connsiteY4" fmla="*/ 230013 h 231661"/>
                      <a:gd name="connsiteX5" fmla="*/ 0 w 428357"/>
                      <a:gd name="connsiteY5" fmla="*/ 222971 h 231661"/>
                      <a:gd name="connsiteX6" fmla="*/ 13883 w 428357"/>
                      <a:gd name="connsiteY6" fmla="*/ 202046 h 23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8357" h="231661">
                        <a:moveTo>
                          <a:pt x="13883" y="202046"/>
                        </a:moveTo>
                        <a:lnTo>
                          <a:pt x="414475" y="1649"/>
                        </a:lnTo>
                        <a:cubicBezTo>
                          <a:pt x="422120" y="-2174"/>
                          <a:pt x="428358" y="844"/>
                          <a:pt x="428358" y="8691"/>
                        </a:cubicBezTo>
                        <a:cubicBezTo>
                          <a:pt x="428358" y="16538"/>
                          <a:pt x="422120" y="25793"/>
                          <a:pt x="414475" y="29616"/>
                        </a:cubicBezTo>
                        <a:lnTo>
                          <a:pt x="13883" y="230013"/>
                        </a:lnTo>
                        <a:cubicBezTo>
                          <a:pt x="6237" y="233835"/>
                          <a:pt x="0" y="230817"/>
                          <a:pt x="0" y="222971"/>
                        </a:cubicBezTo>
                        <a:cubicBezTo>
                          <a:pt x="0" y="215124"/>
                          <a:pt x="6237" y="205868"/>
                          <a:pt x="13883" y="20204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8" name="Vrije vorm: vorm 167">
                    <a:extLst>
                      <a:ext uri="{FF2B5EF4-FFF2-40B4-BE49-F238E27FC236}">
                        <a16:creationId xmlns:a16="http://schemas.microsoft.com/office/drawing/2014/main" id="{5ECCE7BD-D155-1439-33F1-B15B53E496F7}"/>
                      </a:ext>
                    </a:extLst>
                  </p:cNvPr>
                  <p:cNvSpPr/>
                  <p:nvPr/>
                </p:nvSpPr>
                <p:spPr>
                  <a:xfrm>
                    <a:off x="7979085" y="2143812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5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5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9" name="Vrije vorm: vorm 168">
                    <a:extLst>
                      <a:ext uri="{FF2B5EF4-FFF2-40B4-BE49-F238E27FC236}">
                        <a16:creationId xmlns:a16="http://schemas.microsoft.com/office/drawing/2014/main" id="{EBB0C5F1-0088-B888-C35B-23EB6857C154}"/>
                      </a:ext>
                    </a:extLst>
                  </p:cNvPr>
                  <p:cNvSpPr/>
                  <p:nvPr/>
                </p:nvSpPr>
                <p:spPr>
                  <a:xfrm>
                    <a:off x="8434404" y="2017055"/>
                    <a:ext cx="317294" cy="175928"/>
                  </a:xfrm>
                  <a:custGeom>
                    <a:avLst/>
                    <a:gdLst>
                      <a:gd name="connsiteX0" fmla="*/ 303412 w 317294"/>
                      <a:gd name="connsiteY0" fmla="*/ 29616 h 175928"/>
                      <a:gd name="connsiteX1" fmla="*/ 13883 w 317294"/>
                      <a:gd name="connsiteY1" fmla="*/ 174280 h 175928"/>
                      <a:gd name="connsiteX2" fmla="*/ 0 w 317294"/>
                      <a:gd name="connsiteY2" fmla="*/ 167238 h 175928"/>
                      <a:gd name="connsiteX3" fmla="*/ 13883 w 317294"/>
                      <a:gd name="connsiteY3" fmla="*/ 146313 h 175928"/>
                      <a:gd name="connsiteX4" fmla="*/ 303412 w 317294"/>
                      <a:gd name="connsiteY4" fmla="*/ 1649 h 175928"/>
                      <a:gd name="connsiteX5" fmla="*/ 317295 w 317294"/>
                      <a:gd name="connsiteY5" fmla="*/ 8691 h 175928"/>
                      <a:gd name="connsiteX6" fmla="*/ 303412 w 317294"/>
                      <a:gd name="connsiteY6" fmla="*/ 29616 h 175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7294" h="175928">
                        <a:moveTo>
                          <a:pt x="303412" y="29616"/>
                        </a:moveTo>
                        <a:lnTo>
                          <a:pt x="13883" y="174280"/>
                        </a:lnTo>
                        <a:cubicBezTo>
                          <a:pt x="6237" y="178103"/>
                          <a:pt x="0" y="175085"/>
                          <a:pt x="0" y="167238"/>
                        </a:cubicBezTo>
                        <a:cubicBezTo>
                          <a:pt x="0" y="159391"/>
                          <a:pt x="6237" y="150136"/>
                          <a:pt x="13883" y="146313"/>
                        </a:cubicBezTo>
                        <a:lnTo>
                          <a:pt x="303412" y="1649"/>
                        </a:lnTo>
                        <a:cubicBezTo>
                          <a:pt x="311057" y="-2174"/>
                          <a:pt x="317295" y="844"/>
                          <a:pt x="317295" y="8691"/>
                        </a:cubicBezTo>
                        <a:cubicBezTo>
                          <a:pt x="317295" y="16538"/>
                          <a:pt x="311057" y="25793"/>
                          <a:pt x="30341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0" name="Vrije vorm: vorm 169">
                    <a:extLst>
                      <a:ext uri="{FF2B5EF4-FFF2-40B4-BE49-F238E27FC236}">
                        <a16:creationId xmlns:a16="http://schemas.microsoft.com/office/drawing/2014/main" id="{F21CC0C3-6E4A-3B10-3869-643279C230BA}"/>
                      </a:ext>
                    </a:extLst>
                  </p:cNvPr>
                  <p:cNvSpPr/>
                  <p:nvPr/>
                </p:nvSpPr>
                <p:spPr>
                  <a:xfrm>
                    <a:off x="8181292" y="2207593"/>
                    <a:ext cx="189330" cy="112148"/>
                  </a:xfrm>
                  <a:custGeom>
                    <a:avLst/>
                    <a:gdLst>
                      <a:gd name="connsiteX0" fmla="*/ 175448 w 189330"/>
                      <a:gd name="connsiteY0" fmla="*/ 29616 h 112148"/>
                      <a:gd name="connsiteX1" fmla="*/ 13883 w 189330"/>
                      <a:gd name="connsiteY1" fmla="*/ 110499 h 112148"/>
                      <a:gd name="connsiteX2" fmla="*/ 0 w 189330"/>
                      <a:gd name="connsiteY2" fmla="*/ 103457 h 112148"/>
                      <a:gd name="connsiteX3" fmla="*/ 13883 w 189330"/>
                      <a:gd name="connsiteY3" fmla="*/ 82532 h 112148"/>
                      <a:gd name="connsiteX4" fmla="*/ 175448 w 189330"/>
                      <a:gd name="connsiteY4" fmla="*/ 1649 h 112148"/>
                      <a:gd name="connsiteX5" fmla="*/ 189331 w 189330"/>
                      <a:gd name="connsiteY5" fmla="*/ 8691 h 112148"/>
                      <a:gd name="connsiteX6" fmla="*/ 175448 w 189330"/>
                      <a:gd name="connsiteY6" fmla="*/ 29616 h 112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330" h="112148">
                        <a:moveTo>
                          <a:pt x="175448" y="29616"/>
                        </a:moveTo>
                        <a:lnTo>
                          <a:pt x="13883" y="110499"/>
                        </a:lnTo>
                        <a:cubicBezTo>
                          <a:pt x="6237" y="114322"/>
                          <a:pt x="0" y="111304"/>
                          <a:pt x="0" y="103457"/>
                        </a:cubicBezTo>
                        <a:cubicBezTo>
                          <a:pt x="0" y="95610"/>
                          <a:pt x="6237" y="86355"/>
                          <a:pt x="13883" y="82532"/>
                        </a:cubicBezTo>
                        <a:lnTo>
                          <a:pt x="175448" y="1649"/>
                        </a:lnTo>
                        <a:cubicBezTo>
                          <a:pt x="183093" y="-2174"/>
                          <a:pt x="189331" y="844"/>
                          <a:pt x="189331" y="8691"/>
                        </a:cubicBezTo>
                        <a:cubicBezTo>
                          <a:pt x="189331" y="16538"/>
                          <a:pt x="183093" y="25793"/>
                          <a:pt x="175448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1" name="Vrije vorm: vorm 170">
                    <a:extLst>
                      <a:ext uri="{FF2B5EF4-FFF2-40B4-BE49-F238E27FC236}">
                        <a16:creationId xmlns:a16="http://schemas.microsoft.com/office/drawing/2014/main" id="{61CF7F7D-E51D-3911-2B0E-A4F59F3E0027}"/>
                      </a:ext>
                    </a:extLst>
                  </p:cNvPr>
                  <p:cNvSpPr/>
                  <p:nvPr/>
                </p:nvSpPr>
                <p:spPr>
                  <a:xfrm>
                    <a:off x="7881502" y="2332941"/>
                    <a:ext cx="238423" cy="136694"/>
                  </a:xfrm>
                  <a:custGeom>
                    <a:avLst/>
                    <a:gdLst>
                      <a:gd name="connsiteX0" fmla="*/ 224541 w 238423"/>
                      <a:gd name="connsiteY0" fmla="*/ 29616 h 136694"/>
                      <a:gd name="connsiteX1" fmla="*/ 13883 w 238423"/>
                      <a:gd name="connsiteY1" fmla="*/ 135046 h 136694"/>
                      <a:gd name="connsiteX2" fmla="*/ 0 w 238423"/>
                      <a:gd name="connsiteY2" fmla="*/ 128004 h 136694"/>
                      <a:gd name="connsiteX3" fmla="*/ 13883 w 238423"/>
                      <a:gd name="connsiteY3" fmla="*/ 107079 h 136694"/>
                      <a:gd name="connsiteX4" fmla="*/ 224541 w 238423"/>
                      <a:gd name="connsiteY4" fmla="*/ 1649 h 136694"/>
                      <a:gd name="connsiteX5" fmla="*/ 238424 w 238423"/>
                      <a:gd name="connsiteY5" fmla="*/ 8691 h 136694"/>
                      <a:gd name="connsiteX6" fmla="*/ 224541 w 238423"/>
                      <a:gd name="connsiteY6" fmla="*/ 29616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423" h="136694">
                        <a:moveTo>
                          <a:pt x="224541" y="29616"/>
                        </a:move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lnTo>
                          <a:pt x="224541" y="1649"/>
                        </a:lnTo>
                        <a:cubicBezTo>
                          <a:pt x="232186" y="-2174"/>
                          <a:pt x="238424" y="844"/>
                          <a:pt x="238424" y="8691"/>
                        </a:cubicBezTo>
                        <a:cubicBezTo>
                          <a:pt x="238424" y="16538"/>
                          <a:pt x="232186" y="25793"/>
                          <a:pt x="224541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2" name="Vrije vorm: vorm 171">
                    <a:extLst>
                      <a:ext uri="{FF2B5EF4-FFF2-40B4-BE49-F238E27FC236}">
                        <a16:creationId xmlns:a16="http://schemas.microsoft.com/office/drawing/2014/main" id="{DE728326-DDA8-7A38-FDA9-834B94BF8269}"/>
                      </a:ext>
                    </a:extLst>
                  </p:cNvPr>
                  <p:cNvSpPr/>
                  <p:nvPr/>
                </p:nvSpPr>
                <p:spPr>
                  <a:xfrm>
                    <a:off x="8512872" y="2074196"/>
                    <a:ext cx="238826" cy="136694"/>
                  </a:xfrm>
                  <a:custGeom>
                    <a:avLst/>
                    <a:gdLst>
                      <a:gd name="connsiteX0" fmla="*/ 13883 w 238826"/>
                      <a:gd name="connsiteY0" fmla="*/ 107079 h 136694"/>
                      <a:gd name="connsiteX1" fmla="*/ 224943 w 238826"/>
                      <a:gd name="connsiteY1" fmla="*/ 1649 h 136694"/>
                      <a:gd name="connsiteX2" fmla="*/ 238826 w 238826"/>
                      <a:gd name="connsiteY2" fmla="*/ 8691 h 136694"/>
                      <a:gd name="connsiteX3" fmla="*/ 224943 w 238826"/>
                      <a:gd name="connsiteY3" fmla="*/ 29616 h 136694"/>
                      <a:gd name="connsiteX4" fmla="*/ 13883 w 238826"/>
                      <a:gd name="connsiteY4" fmla="*/ 135046 h 136694"/>
                      <a:gd name="connsiteX5" fmla="*/ 0 w 238826"/>
                      <a:gd name="connsiteY5" fmla="*/ 128004 h 136694"/>
                      <a:gd name="connsiteX6" fmla="*/ 13883 w 238826"/>
                      <a:gd name="connsiteY6" fmla="*/ 107079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826" h="136694">
                        <a:moveTo>
                          <a:pt x="13883" y="107079"/>
                        </a:moveTo>
                        <a:lnTo>
                          <a:pt x="224943" y="1649"/>
                        </a:lnTo>
                        <a:cubicBezTo>
                          <a:pt x="232589" y="-2174"/>
                          <a:pt x="238826" y="844"/>
                          <a:pt x="238826" y="8691"/>
                        </a:cubicBezTo>
                        <a:cubicBezTo>
                          <a:pt x="238826" y="16538"/>
                          <a:pt x="232589" y="25793"/>
                          <a:pt x="224943" y="29616"/>
                        </a:cubicBez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3" name="Vrije vorm: vorm 172">
                    <a:extLst>
                      <a:ext uri="{FF2B5EF4-FFF2-40B4-BE49-F238E27FC236}">
                        <a16:creationId xmlns:a16="http://schemas.microsoft.com/office/drawing/2014/main" id="{F5367485-DEA8-4836-AB42-5671B615C602}"/>
                      </a:ext>
                    </a:extLst>
                  </p:cNvPr>
                  <p:cNvSpPr/>
                  <p:nvPr/>
                </p:nvSpPr>
                <p:spPr>
                  <a:xfrm>
                    <a:off x="8030190" y="2130533"/>
                    <a:ext cx="721508" cy="378136"/>
                  </a:xfrm>
                  <a:custGeom>
                    <a:avLst/>
                    <a:gdLst>
                      <a:gd name="connsiteX0" fmla="*/ 707625 w 721508"/>
                      <a:gd name="connsiteY0" fmla="*/ 29616 h 378136"/>
                      <a:gd name="connsiteX1" fmla="*/ 13883 w 721508"/>
                      <a:gd name="connsiteY1" fmla="*/ 376487 h 378136"/>
                      <a:gd name="connsiteX2" fmla="*/ 0 w 721508"/>
                      <a:gd name="connsiteY2" fmla="*/ 369445 h 378136"/>
                      <a:gd name="connsiteX3" fmla="*/ 13883 w 721508"/>
                      <a:gd name="connsiteY3" fmla="*/ 348520 h 378136"/>
                      <a:gd name="connsiteX4" fmla="*/ 707625 w 721508"/>
                      <a:gd name="connsiteY4" fmla="*/ 1649 h 378136"/>
                      <a:gd name="connsiteX5" fmla="*/ 721508 w 721508"/>
                      <a:gd name="connsiteY5" fmla="*/ 8691 h 378136"/>
                      <a:gd name="connsiteX6" fmla="*/ 707625 w 721508"/>
                      <a:gd name="connsiteY6" fmla="*/ 29616 h 378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1508" h="378136">
                        <a:moveTo>
                          <a:pt x="707625" y="29616"/>
                        </a:moveTo>
                        <a:lnTo>
                          <a:pt x="13883" y="376487"/>
                        </a:lnTo>
                        <a:cubicBezTo>
                          <a:pt x="6237" y="380310"/>
                          <a:pt x="0" y="377292"/>
                          <a:pt x="0" y="369445"/>
                        </a:cubicBezTo>
                        <a:cubicBezTo>
                          <a:pt x="0" y="361598"/>
                          <a:pt x="6237" y="352343"/>
                          <a:pt x="13883" y="348520"/>
                        </a:cubicBezTo>
                        <a:lnTo>
                          <a:pt x="707625" y="1649"/>
                        </a:lnTo>
                        <a:cubicBezTo>
                          <a:pt x="715271" y="-2174"/>
                          <a:pt x="721508" y="844"/>
                          <a:pt x="721508" y="8691"/>
                        </a:cubicBezTo>
                        <a:cubicBezTo>
                          <a:pt x="721508" y="16538"/>
                          <a:pt x="715271" y="25793"/>
                          <a:pt x="70762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12B42E5C-9E57-BE78-53EA-4A790A9DA88D}"/>
                      </a:ext>
                    </a:extLst>
                  </p:cNvPr>
                  <p:cNvSpPr/>
                  <p:nvPr/>
                </p:nvSpPr>
                <p:spPr>
                  <a:xfrm>
                    <a:off x="8218716" y="2187070"/>
                    <a:ext cx="532982" cy="283974"/>
                  </a:xfrm>
                  <a:custGeom>
                    <a:avLst/>
                    <a:gdLst>
                      <a:gd name="connsiteX0" fmla="*/ 13883 w 532982"/>
                      <a:gd name="connsiteY0" fmla="*/ 254358 h 283974"/>
                      <a:gd name="connsiteX1" fmla="*/ 519100 w 532982"/>
                      <a:gd name="connsiteY1" fmla="*/ 1649 h 283974"/>
                      <a:gd name="connsiteX2" fmla="*/ 532983 w 532982"/>
                      <a:gd name="connsiteY2" fmla="*/ 8691 h 283974"/>
                      <a:gd name="connsiteX3" fmla="*/ 519100 w 532982"/>
                      <a:gd name="connsiteY3" fmla="*/ 29616 h 283974"/>
                      <a:gd name="connsiteX4" fmla="*/ 13883 w 532982"/>
                      <a:gd name="connsiteY4" fmla="*/ 282325 h 283974"/>
                      <a:gd name="connsiteX5" fmla="*/ 0 w 532982"/>
                      <a:gd name="connsiteY5" fmla="*/ 275283 h 283974"/>
                      <a:gd name="connsiteX6" fmla="*/ 13883 w 532982"/>
                      <a:gd name="connsiteY6" fmla="*/ 254358 h 283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82" h="283974">
                        <a:moveTo>
                          <a:pt x="13883" y="254358"/>
                        </a:moveTo>
                        <a:lnTo>
                          <a:pt x="519100" y="1649"/>
                        </a:lnTo>
                        <a:cubicBezTo>
                          <a:pt x="526745" y="-2174"/>
                          <a:pt x="532983" y="844"/>
                          <a:pt x="532983" y="8691"/>
                        </a:cubicBezTo>
                        <a:cubicBezTo>
                          <a:pt x="532983" y="16538"/>
                          <a:pt x="526745" y="25793"/>
                          <a:pt x="519100" y="29616"/>
                        </a:cubicBezTo>
                        <a:lnTo>
                          <a:pt x="13883" y="282325"/>
                        </a:lnTo>
                        <a:cubicBezTo>
                          <a:pt x="6237" y="286148"/>
                          <a:pt x="0" y="283130"/>
                          <a:pt x="0" y="275283"/>
                        </a:cubicBezTo>
                        <a:cubicBezTo>
                          <a:pt x="0" y="267436"/>
                          <a:pt x="6237" y="258181"/>
                          <a:pt x="13883" y="254358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E4D7A4AA-43BB-475A-1ED3-29F44052EE48}"/>
                      </a:ext>
                    </a:extLst>
                  </p:cNvPr>
                  <p:cNvSpPr/>
                  <p:nvPr/>
                </p:nvSpPr>
                <p:spPr>
                  <a:xfrm>
                    <a:off x="7874460" y="2484647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4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4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F429807-6814-7936-1691-EF5E4B1EF16C}"/>
                      </a:ext>
                    </a:extLst>
                  </p:cNvPr>
                  <p:cNvSpPr/>
                  <p:nvPr/>
                </p:nvSpPr>
                <p:spPr>
                  <a:xfrm>
                    <a:off x="8615283" y="2243608"/>
                    <a:ext cx="136414" cy="85589"/>
                  </a:xfrm>
                  <a:custGeom>
                    <a:avLst/>
                    <a:gdLst>
                      <a:gd name="connsiteX0" fmla="*/ 122532 w 136414"/>
                      <a:gd name="connsiteY0" fmla="*/ 29616 h 85589"/>
                      <a:gd name="connsiteX1" fmla="*/ 13883 w 136414"/>
                      <a:gd name="connsiteY1" fmla="*/ 83940 h 85589"/>
                      <a:gd name="connsiteX2" fmla="*/ 0 w 136414"/>
                      <a:gd name="connsiteY2" fmla="*/ 76898 h 85589"/>
                      <a:gd name="connsiteX3" fmla="*/ 13883 w 136414"/>
                      <a:gd name="connsiteY3" fmla="*/ 55973 h 85589"/>
                      <a:gd name="connsiteX4" fmla="*/ 122532 w 136414"/>
                      <a:gd name="connsiteY4" fmla="*/ 1649 h 85589"/>
                      <a:gd name="connsiteX5" fmla="*/ 136415 w 136414"/>
                      <a:gd name="connsiteY5" fmla="*/ 8691 h 85589"/>
                      <a:gd name="connsiteX6" fmla="*/ 122532 w 136414"/>
                      <a:gd name="connsiteY6" fmla="*/ 29616 h 85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414" h="85589">
                        <a:moveTo>
                          <a:pt x="122532" y="29616"/>
                        </a:moveTo>
                        <a:lnTo>
                          <a:pt x="13883" y="83940"/>
                        </a:lnTo>
                        <a:cubicBezTo>
                          <a:pt x="6238" y="87763"/>
                          <a:pt x="0" y="84745"/>
                          <a:pt x="0" y="76898"/>
                        </a:cubicBezTo>
                        <a:cubicBezTo>
                          <a:pt x="0" y="69051"/>
                          <a:pt x="6238" y="59796"/>
                          <a:pt x="13883" y="55973"/>
                        </a:cubicBezTo>
                        <a:lnTo>
                          <a:pt x="122532" y="1649"/>
                        </a:lnTo>
                        <a:cubicBezTo>
                          <a:pt x="130177" y="-2174"/>
                          <a:pt x="136415" y="844"/>
                          <a:pt x="136415" y="8691"/>
                        </a:cubicBezTo>
                        <a:cubicBezTo>
                          <a:pt x="136415" y="16538"/>
                          <a:pt x="130177" y="25793"/>
                          <a:pt x="12253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DAE31E15-F961-E546-DA36-B45EB68BE125}"/>
                      </a:ext>
                    </a:extLst>
                  </p:cNvPr>
                  <p:cNvSpPr/>
                  <p:nvPr/>
                </p:nvSpPr>
                <p:spPr>
                  <a:xfrm>
                    <a:off x="8073046" y="2300346"/>
                    <a:ext cx="678652" cy="356808"/>
                  </a:xfrm>
                  <a:custGeom>
                    <a:avLst/>
                    <a:gdLst>
                      <a:gd name="connsiteX0" fmla="*/ 13883 w 678652"/>
                      <a:gd name="connsiteY0" fmla="*/ 327193 h 356808"/>
                      <a:gd name="connsiteX1" fmla="*/ 664770 w 678652"/>
                      <a:gd name="connsiteY1" fmla="*/ 1649 h 356808"/>
                      <a:gd name="connsiteX2" fmla="*/ 678653 w 678652"/>
                      <a:gd name="connsiteY2" fmla="*/ 8691 h 356808"/>
                      <a:gd name="connsiteX3" fmla="*/ 664770 w 678652"/>
                      <a:gd name="connsiteY3" fmla="*/ 29616 h 356808"/>
                      <a:gd name="connsiteX4" fmla="*/ 13883 w 678652"/>
                      <a:gd name="connsiteY4" fmla="*/ 355160 h 356808"/>
                      <a:gd name="connsiteX5" fmla="*/ 0 w 678652"/>
                      <a:gd name="connsiteY5" fmla="*/ 348118 h 356808"/>
                      <a:gd name="connsiteX6" fmla="*/ 13883 w 678652"/>
                      <a:gd name="connsiteY6" fmla="*/ 327193 h 356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8652" h="356808">
                        <a:moveTo>
                          <a:pt x="13883" y="327193"/>
                        </a:moveTo>
                        <a:lnTo>
                          <a:pt x="664770" y="1649"/>
                        </a:lnTo>
                        <a:cubicBezTo>
                          <a:pt x="672415" y="-2174"/>
                          <a:pt x="678653" y="844"/>
                          <a:pt x="678653" y="8691"/>
                        </a:cubicBezTo>
                        <a:cubicBezTo>
                          <a:pt x="678653" y="16538"/>
                          <a:pt x="672415" y="25793"/>
                          <a:pt x="664770" y="29616"/>
                        </a:cubicBezTo>
                        <a:lnTo>
                          <a:pt x="13883" y="355160"/>
                        </a:lnTo>
                        <a:cubicBezTo>
                          <a:pt x="6237" y="358983"/>
                          <a:pt x="0" y="355965"/>
                          <a:pt x="0" y="348118"/>
                        </a:cubicBezTo>
                        <a:cubicBezTo>
                          <a:pt x="0" y="340271"/>
                          <a:pt x="6237" y="331016"/>
                          <a:pt x="13883" y="32719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8" name="Vrije vorm: vorm 177">
                    <a:extLst>
                      <a:ext uri="{FF2B5EF4-FFF2-40B4-BE49-F238E27FC236}">
                        <a16:creationId xmlns:a16="http://schemas.microsoft.com/office/drawing/2014/main" id="{CE5966DC-FC61-980C-8061-8CD180105CA4}"/>
                      </a:ext>
                    </a:extLst>
                  </p:cNvPr>
                  <p:cNvSpPr/>
                  <p:nvPr/>
                </p:nvSpPr>
                <p:spPr>
                  <a:xfrm>
                    <a:off x="7597205" y="2670758"/>
                    <a:ext cx="414072" cy="224418"/>
                  </a:xfrm>
                  <a:custGeom>
                    <a:avLst/>
                    <a:gdLst>
                      <a:gd name="connsiteX0" fmla="*/ 13883 w 414072"/>
                      <a:gd name="connsiteY0" fmla="*/ 194802 h 224418"/>
                      <a:gd name="connsiteX1" fmla="*/ 400190 w 414072"/>
                      <a:gd name="connsiteY1" fmla="*/ 1649 h 224418"/>
                      <a:gd name="connsiteX2" fmla="*/ 414072 w 414072"/>
                      <a:gd name="connsiteY2" fmla="*/ 8691 h 224418"/>
                      <a:gd name="connsiteX3" fmla="*/ 400190 w 414072"/>
                      <a:gd name="connsiteY3" fmla="*/ 29616 h 224418"/>
                      <a:gd name="connsiteX4" fmla="*/ 13883 w 414072"/>
                      <a:gd name="connsiteY4" fmla="*/ 222769 h 224418"/>
                      <a:gd name="connsiteX5" fmla="*/ 0 w 414072"/>
                      <a:gd name="connsiteY5" fmla="*/ 215727 h 224418"/>
                      <a:gd name="connsiteX6" fmla="*/ 13883 w 414072"/>
                      <a:gd name="connsiteY6" fmla="*/ 194802 h 224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4072" h="224418">
                        <a:moveTo>
                          <a:pt x="13883" y="194802"/>
                        </a:moveTo>
                        <a:lnTo>
                          <a:pt x="400190" y="1649"/>
                        </a:lnTo>
                        <a:cubicBezTo>
                          <a:pt x="407835" y="-2174"/>
                          <a:pt x="414072" y="844"/>
                          <a:pt x="414072" y="8691"/>
                        </a:cubicBezTo>
                        <a:cubicBezTo>
                          <a:pt x="414072" y="16538"/>
                          <a:pt x="407835" y="25793"/>
                          <a:pt x="400190" y="29616"/>
                        </a:cubicBezTo>
                        <a:lnTo>
                          <a:pt x="13883" y="222769"/>
                        </a:lnTo>
                        <a:cubicBezTo>
                          <a:pt x="6237" y="226592"/>
                          <a:pt x="0" y="223574"/>
                          <a:pt x="0" y="215727"/>
                        </a:cubicBezTo>
                        <a:cubicBezTo>
                          <a:pt x="0" y="207881"/>
                          <a:pt x="6237" y="198625"/>
                          <a:pt x="13883" y="194802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79" name="Vrije vorm: vorm 178">
                  <a:extLst>
                    <a:ext uri="{FF2B5EF4-FFF2-40B4-BE49-F238E27FC236}">
                      <a16:creationId xmlns:a16="http://schemas.microsoft.com/office/drawing/2014/main" id="{53DDC029-070E-22AA-30A4-FEB5662A115E}"/>
                    </a:ext>
                  </a:extLst>
                </p:cNvPr>
                <p:cNvSpPr/>
                <p:nvPr/>
              </p:nvSpPr>
              <p:spPr>
                <a:xfrm>
                  <a:off x="7472057" y="2016968"/>
                  <a:ext cx="436606" cy="521363"/>
                </a:xfrm>
                <a:custGeom>
                  <a:avLst/>
                  <a:gdLst>
                    <a:gd name="connsiteX0" fmla="*/ 28571 w 436606"/>
                    <a:gd name="connsiteY0" fmla="*/ 518018 h 521363"/>
                    <a:gd name="connsiteX1" fmla="*/ 408036 w 436606"/>
                    <a:gd name="connsiteY1" fmla="*/ 328286 h 521363"/>
                    <a:gd name="connsiteX2" fmla="*/ 436607 w 436606"/>
                    <a:gd name="connsiteY2" fmla="*/ 285430 h 521363"/>
                    <a:gd name="connsiteX3" fmla="*/ 436607 w 436606"/>
                    <a:gd name="connsiteY3" fmla="*/ 17631 h 521363"/>
                    <a:gd name="connsiteX4" fmla="*/ 408036 w 436606"/>
                    <a:gd name="connsiteY4" fmla="*/ 3345 h 521363"/>
                    <a:gd name="connsiteX5" fmla="*/ 28571 w 436606"/>
                    <a:gd name="connsiteY5" fmla="*/ 193078 h 521363"/>
                    <a:gd name="connsiteX6" fmla="*/ 0 w 436606"/>
                    <a:gd name="connsiteY6" fmla="*/ 235934 h 521363"/>
                    <a:gd name="connsiteX7" fmla="*/ 0 w 436606"/>
                    <a:gd name="connsiteY7" fmla="*/ 503733 h 521363"/>
                    <a:gd name="connsiteX8" fmla="*/ 28571 w 436606"/>
                    <a:gd name="connsiteY8" fmla="*/ 518018 h 52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6606" h="521363">
                      <a:moveTo>
                        <a:pt x="28571" y="518018"/>
                      </a:moveTo>
                      <a:lnTo>
                        <a:pt x="408036" y="328286"/>
                      </a:lnTo>
                      <a:cubicBezTo>
                        <a:pt x="423730" y="320439"/>
                        <a:pt x="436607" y="301325"/>
                        <a:pt x="436607" y="285430"/>
                      </a:cubicBezTo>
                      <a:lnTo>
                        <a:pt x="436607" y="17631"/>
                      </a:lnTo>
                      <a:cubicBezTo>
                        <a:pt x="436607" y="1937"/>
                        <a:pt x="423931" y="-4502"/>
                        <a:pt x="408036" y="3345"/>
                      </a:cubicBezTo>
                      <a:lnTo>
                        <a:pt x="28571" y="193078"/>
                      </a:lnTo>
                      <a:cubicBezTo>
                        <a:pt x="12877" y="200925"/>
                        <a:pt x="0" y="220039"/>
                        <a:pt x="0" y="235934"/>
                      </a:cubicBezTo>
                      <a:lnTo>
                        <a:pt x="0" y="503733"/>
                      </a:lnTo>
                      <a:cubicBezTo>
                        <a:pt x="0" y="519427"/>
                        <a:pt x="12676" y="525865"/>
                        <a:pt x="28571" y="5180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80" name="Graphic 3">
                  <a:extLst>
                    <a:ext uri="{FF2B5EF4-FFF2-40B4-BE49-F238E27FC236}">
                      <a16:creationId xmlns:a16="http://schemas.microsoft.com/office/drawing/2014/main" id="{48842F7E-2E57-8182-79B2-B41E78D28FFA}"/>
                    </a:ext>
                  </a:extLst>
                </p:cNvPr>
                <p:cNvGrpSpPr/>
                <p:nvPr/>
              </p:nvGrpSpPr>
              <p:grpSpPr>
                <a:xfrm>
                  <a:off x="7521754" y="2473315"/>
                  <a:ext cx="307435" cy="367199"/>
                  <a:chOff x="7521754" y="2473315"/>
                  <a:chExt cx="307435" cy="367199"/>
                </a:xfrm>
              </p:grpSpPr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87E00B46-D125-A2F3-86FC-E8B4E79D6D1E}"/>
                      </a:ext>
                    </a:extLst>
                  </p:cNvPr>
                  <p:cNvSpPr/>
                  <p:nvPr/>
                </p:nvSpPr>
                <p:spPr>
                  <a:xfrm>
                    <a:off x="7521754" y="2473315"/>
                    <a:ext cx="307435" cy="367199"/>
                  </a:xfrm>
                  <a:custGeom>
                    <a:avLst/>
                    <a:gdLst>
                      <a:gd name="connsiteX0" fmla="*/ 20120 w 307435"/>
                      <a:gd name="connsiteY0" fmla="*/ 364882 h 367199"/>
                      <a:gd name="connsiteX1" fmla="*/ 287316 w 307435"/>
                      <a:gd name="connsiteY1" fmla="*/ 231285 h 367199"/>
                      <a:gd name="connsiteX2" fmla="*/ 307436 w 307435"/>
                      <a:gd name="connsiteY2" fmla="*/ 201104 h 367199"/>
                      <a:gd name="connsiteX3" fmla="*/ 307436 w 307435"/>
                      <a:gd name="connsiteY3" fmla="*/ 12377 h 367199"/>
                      <a:gd name="connsiteX4" fmla="*/ 287316 w 307435"/>
                      <a:gd name="connsiteY4" fmla="*/ 2317 h 367199"/>
                      <a:gd name="connsiteX5" fmla="*/ 20120 w 307435"/>
                      <a:gd name="connsiteY5" fmla="*/ 135915 h 367199"/>
                      <a:gd name="connsiteX6" fmla="*/ 0 w 307435"/>
                      <a:gd name="connsiteY6" fmla="*/ 166095 h 367199"/>
                      <a:gd name="connsiteX7" fmla="*/ 0 w 307435"/>
                      <a:gd name="connsiteY7" fmla="*/ 354822 h 367199"/>
                      <a:gd name="connsiteX8" fmla="*/ 20120 w 307435"/>
                      <a:gd name="connsiteY8" fmla="*/ 364882 h 367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7435" h="367199">
                        <a:moveTo>
                          <a:pt x="20120" y="364882"/>
                        </a:moveTo>
                        <a:lnTo>
                          <a:pt x="287316" y="231285"/>
                        </a:lnTo>
                        <a:cubicBezTo>
                          <a:pt x="298382" y="225651"/>
                          <a:pt x="307436" y="212170"/>
                          <a:pt x="307436" y="201104"/>
                        </a:cubicBezTo>
                        <a:lnTo>
                          <a:pt x="307436" y="12377"/>
                        </a:lnTo>
                        <a:cubicBezTo>
                          <a:pt x="307436" y="1311"/>
                          <a:pt x="298382" y="-3115"/>
                          <a:pt x="287316" y="2317"/>
                        </a:cubicBezTo>
                        <a:lnTo>
                          <a:pt x="20120" y="135915"/>
                        </a:lnTo>
                        <a:cubicBezTo>
                          <a:pt x="9054" y="141549"/>
                          <a:pt x="0" y="155029"/>
                          <a:pt x="0" y="166095"/>
                        </a:cubicBezTo>
                        <a:lnTo>
                          <a:pt x="0" y="354822"/>
                        </a:lnTo>
                        <a:cubicBezTo>
                          <a:pt x="0" y="365888"/>
                          <a:pt x="9054" y="370315"/>
                          <a:pt x="20120" y="364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" name="Vrije vorm: vorm 181">
                    <a:extLst>
                      <a:ext uri="{FF2B5EF4-FFF2-40B4-BE49-F238E27FC236}">
                        <a16:creationId xmlns:a16="http://schemas.microsoft.com/office/drawing/2014/main" id="{A42EC8D4-69C0-A3CD-FE69-E20598732381}"/>
                      </a:ext>
                    </a:extLst>
                  </p:cNvPr>
                  <p:cNvSpPr/>
                  <p:nvPr/>
                </p:nvSpPr>
                <p:spPr>
                  <a:xfrm>
                    <a:off x="7612093" y="2608418"/>
                    <a:ext cx="156434" cy="155255"/>
                  </a:xfrm>
                  <a:custGeom>
                    <a:avLst/>
                    <a:gdLst>
                      <a:gd name="connsiteX0" fmla="*/ 0 w 156434"/>
                      <a:gd name="connsiteY0" fmla="*/ 29383 h 155255"/>
                      <a:gd name="connsiteX1" fmla="*/ 0 w 156434"/>
                      <a:gd name="connsiteY1" fmla="*/ 145878 h 155255"/>
                      <a:gd name="connsiteX2" fmla="*/ 21529 w 156434"/>
                      <a:gd name="connsiteY2" fmla="*/ 148896 h 155255"/>
                      <a:gd name="connsiteX3" fmla="*/ 147682 w 156434"/>
                      <a:gd name="connsiteY3" fmla="*/ 27572 h 155255"/>
                      <a:gd name="connsiteX4" fmla="*/ 147682 w 156434"/>
                      <a:gd name="connsiteY4" fmla="*/ 7 h 155255"/>
                      <a:gd name="connsiteX5" fmla="*/ 21529 w 156434"/>
                      <a:gd name="connsiteY5" fmla="*/ 4836 h 155255"/>
                      <a:gd name="connsiteX6" fmla="*/ 0 w 156434"/>
                      <a:gd name="connsiteY6" fmla="*/ 29383 h 155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434" h="155255">
                        <a:moveTo>
                          <a:pt x="0" y="29383"/>
                        </a:moveTo>
                        <a:lnTo>
                          <a:pt x="0" y="145878"/>
                        </a:lnTo>
                        <a:cubicBezTo>
                          <a:pt x="0" y="156944"/>
                          <a:pt x="11468" y="158554"/>
                          <a:pt x="21529" y="148896"/>
                        </a:cubicBezTo>
                        <a:lnTo>
                          <a:pt x="147682" y="27572"/>
                        </a:lnTo>
                        <a:cubicBezTo>
                          <a:pt x="159351" y="16304"/>
                          <a:pt x="159351" y="-395"/>
                          <a:pt x="147682" y="7"/>
                        </a:cubicBezTo>
                        <a:lnTo>
                          <a:pt x="21529" y="4836"/>
                        </a:lnTo>
                        <a:cubicBezTo>
                          <a:pt x="11468" y="5238"/>
                          <a:pt x="0" y="18316"/>
                          <a:pt x="0" y="2938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83" name="Vrije vorm: vorm 182">
                  <a:extLst>
                    <a:ext uri="{FF2B5EF4-FFF2-40B4-BE49-F238E27FC236}">
                      <a16:creationId xmlns:a16="http://schemas.microsoft.com/office/drawing/2014/main" id="{C2D19163-A7D5-7DEE-4ACF-4F29CAD0FAFB}"/>
                    </a:ext>
                  </a:extLst>
                </p:cNvPr>
                <p:cNvSpPr/>
                <p:nvPr/>
              </p:nvSpPr>
              <p:spPr>
                <a:xfrm>
                  <a:off x="7472057" y="2107585"/>
                  <a:ext cx="436606" cy="430746"/>
                </a:xfrm>
                <a:custGeom>
                  <a:avLst/>
                  <a:gdLst>
                    <a:gd name="connsiteX0" fmla="*/ 0 w 436606"/>
                    <a:gd name="connsiteY0" fmla="*/ 413116 h 430746"/>
                    <a:gd name="connsiteX1" fmla="*/ 0 w 436606"/>
                    <a:gd name="connsiteY1" fmla="*/ 305876 h 430746"/>
                    <a:gd name="connsiteX2" fmla="*/ 67805 w 436606"/>
                    <a:gd name="connsiteY2" fmla="*/ 223182 h 430746"/>
                    <a:gd name="connsiteX3" fmla="*/ 78267 w 436606"/>
                    <a:gd name="connsiteY3" fmla="*/ 217146 h 430746"/>
                    <a:gd name="connsiteX4" fmla="*/ 173033 w 436606"/>
                    <a:gd name="connsiteY4" fmla="*/ 217146 h 430746"/>
                    <a:gd name="connsiteX5" fmla="*/ 184099 w 436606"/>
                    <a:gd name="connsiteY5" fmla="*/ 210104 h 430746"/>
                    <a:gd name="connsiteX6" fmla="*/ 333391 w 436606"/>
                    <a:gd name="connsiteY6" fmla="*/ 6890 h 430746"/>
                    <a:gd name="connsiteX7" fmla="*/ 346871 w 436606"/>
                    <a:gd name="connsiteY7" fmla="*/ 452 h 430746"/>
                    <a:gd name="connsiteX8" fmla="*/ 436607 w 436606"/>
                    <a:gd name="connsiteY8" fmla="*/ 38881 h 430746"/>
                    <a:gd name="connsiteX9" fmla="*/ 436607 w 436606"/>
                    <a:gd name="connsiteY9" fmla="*/ 194813 h 430746"/>
                    <a:gd name="connsiteX10" fmla="*/ 408036 w 436606"/>
                    <a:gd name="connsiteY10" fmla="*/ 237668 h 430746"/>
                    <a:gd name="connsiteX11" fmla="*/ 28571 w 436606"/>
                    <a:gd name="connsiteY11" fmla="*/ 427401 h 430746"/>
                    <a:gd name="connsiteX12" fmla="*/ 0 w 436606"/>
                    <a:gd name="connsiteY12" fmla="*/ 413116 h 430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36606" h="430746">
                      <a:moveTo>
                        <a:pt x="0" y="413116"/>
                      </a:moveTo>
                      <a:lnTo>
                        <a:pt x="0" y="305876"/>
                      </a:lnTo>
                      <a:lnTo>
                        <a:pt x="67805" y="223182"/>
                      </a:lnTo>
                      <a:cubicBezTo>
                        <a:pt x="70823" y="219560"/>
                        <a:pt x="74847" y="217146"/>
                        <a:pt x="78267" y="217146"/>
                      </a:cubicBezTo>
                      <a:lnTo>
                        <a:pt x="173033" y="217146"/>
                      </a:lnTo>
                      <a:cubicBezTo>
                        <a:pt x="176655" y="217146"/>
                        <a:pt x="181081" y="214329"/>
                        <a:pt x="184099" y="210104"/>
                      </a:cubicBezTo>
                      <a:lnTo>
                        <a:pt x="333391" y="6890"/>
                      </a:lnTo>
                      <a:cubicBezTo>
                        <a:pt x="337214" y="1659"/>
                        <a:pt x="343048" y="-1158"/>
                        <a:pt x="346871" y="452"/>
                      </a:cubicBezTo>
                      <a:lnTo>
                        <a:pt x="436607" y="38881"/>
                      </a:lnTo>
                      <a:lnTo>
                        <a:pt x="436607" y="194813"/>
                      </a:lnTo>
                      <a:cubicBezTo>
                        <a:pt x="436607" y="210506"/>
                        <a:pt x="423931" y="229620"/>
                        <a:pt x="408036" y="237668"/>
                      </a:cubicBezTo>
                      <a:lnTo>
                        <a:pt x="28571" y="427401"/>
                      </a:lnTo>
                      <a:cubicBezTo>
                        <a:pt x="12877" y="435248"/>
                        <a:pt x="0" y="428810"/>
                        <a:pt x="0" y="4131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Vrije vorm: vorm 183">
                  <a:extLst>
                    <a:ext uri="{FF2B5EF4-FFF2-40B4-BE49-F238E27FC236}">
                      <a16:creationId xmlns:a16="http://schemas.microsoft.com/office/drawing/2014/main" id="{98B6A7A5-26FC-12AF-34BB-E67B50E8389C}"/>
                    </a:ext>
                  </a:extLst>
                </p:cNvPr>
                <p:cNvSpPr/>
                <p:nvPr/>
              </p:nvSpPr>
              <p:spPr>
                <a:xfrm>
                  <a:off x="7590565" y="2204858"/>
                  <a:ext cx="66396" cy="74157"/>
                </a:xfrm>
                <a:custGeom>
                  <a:avLst/>
                  <a:gdLst>
                    <a:gd name="connsiteX0" fmla="*/ 0 w 66396"/>
                    <a:gd name="connsiteY0" fmla="*/ 53678 h 74157"/>
                    <a:gd name="connsiteX1" fmla="*/ 33198 w 66396"/>
                    <a:gd name="connsiteY1" fmla="*/ 70177 h 74157"/>
                    <a:gd name="connsiteX2" fmla="*/ 66397 w 66396"/>
                    <a:gd name="connsiteY2" fmla="*/ 20480 h 74157"/>
                    <a:gd name="connsiteX3" fmla="*/ 33198 w 66396"/>
                    <a:gd name="connsiteY3" fmla="*/ 3981 h 74157"/>
                    <a:gd name="connsiteX4" fmla="*/ 0 w 66396"/>
                    <a:gd name="connsiteY4" fmla="*/ 53678 h 74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396" h="74157">
                      <a:moveTo>
                        <a:pt x="0" y="53678"/>
                      </a:moveTo>
                      <a:cubicBezTo>
                        <a:pt x="0" y="71987"/>
                        <a:pt x="14889" y="79432"/>
                        <a:pt x="33198" y="70177"/>
                      </a:cubicBezTo>
                      <a:cubicBezTo>
                        <a:pt x="51508" y="60921"/>
                        <a:pt x="66397" y="38789"/>
                        <a:pt x="66397" y="20480"/>
                      </a:cubicBezTo>
                      <a:cubicBezTo>
                        <a:pt x="66397" y="2170"/>
                        <a:pt x="51508" y="-5274"/>
                        <a:pt x="33198" y="3981"/>
                      </a:cubicBezTo>
                      <a:cubicBezTo>
                        <a:pt x="14889" y="13035"/>
                        <a:pt x="0" y="35369"/>
                        <a:pt x="0" y="5367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C879509-A2B0-1FBE-DA72-C35E1FD33813}"/>
                  </a:ext>
                </a:extLst>
              </p:cNvPr>
              <p:cNvSpPr/>
              <p:nvPr/>
            </p:nvSpPr>
            <p:spPr>
              <a:xfrm>
                <a:off x="7218946" y="3279558"/>
                <a:ext cx="41447" cy="46260"/>
              </a:xfrm>
              <a:custGeom>
                <a:avLst/>
                <a:gdLst>
                  <a:gd name="connsiteX0" fmla="*/ 0 w 41447"/>
                  <a:gd name="connsiteY0" fmla="*/ 33474 h 46260"/>
                  <a:gd name="connsiteX1" fmla="*/ 20724 w 41447"/>
                  <a:gd name="connsiteY1" fmla="*/ 43735 h 46260"/>
                  <a:gd name="connsiteX2" fmla="*/ 41447 w 41447"/>
                  <a:gd name="connsiteY2" fmla="*/ 12750 h 46260"/>
                  <a:gd name="connsiteX3" fmla="*/ 20724 w 41447"/>
                  <a:gd name="connsiteY3" fmla="*/ 2489 h 46260"/>
                  <a:gd name="connsiteX4" fmla="*/ 0 w 41447"/>
                  <a:gd name="connsiteY4" fmla="*/ 33474 h 4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47" h="46260">
                    <a:moveTo>
                      <a:pt x="0" y="33474"/>
                    </a:moveTo>
                    <a:cubicBezTo>
                      <a:pt x="0" y="44943"/>
                      <a:pt x="9255" y="49570"/>
                      <a:pt x="20724" y="43735"/>
                    </a:cubicBezTo>
                    <a:cubicBezTo>
                      <a:pt x="32192" y="38101"/>
                      <a:pt x="41447" y="24017"/>
                      <a:pt x="41447" y="12750"/>
                    </a:cubicBezTo>
                    <a:cubicBezTo>
                      <a:pt x="41447" y="1483"/>
                      <a:pt x="32192" y="-3346"/>
                      <a:pt x="20724" y="2489"/>
                    </a:cubicBezTo>
                    <a:cubicBezTo>
                      <a:pt x="9255" y="8123"/>
                      <a:pt x="0" y="22207"/>
                      <a:pt x="0" y="334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86" name="Graphic 3">
              <a:extLst>
                <a:ext uri="{FF2B5EF4-FFF2-40B4-BE49-F238E27FC236}">
                  <a16:creationId xmlns:a16="http://schemas.microsoft.com/office/drawing/2014/main" id="{D79B69EB-3553-F86F-46C0-21701BA7AB28}"/>
                </a:ext>
              </a:extLst>
            </p:cNvPr>
            <p:cNvGrpSpPr/>
            <p:nvPr/>
          </p:nvGrpSpPr>
          <p:grpSpPr>
            <a:xfrm>
              <a:off x="7575533" y="2852955"/>
              <a:ext cx="418516" cy="473024"/>
              <a:chOff x="7448499" y="3414237"/>
              <a:chExt cx="418516" cy="473024"/>
            </a:xfrm>
          </p:grpSpPr>
          <p:grpSp>
            <p:nvGrpSpPr>
              <p:cNvPr id="187" name="Graphic 3">
                <a:extLst>
                  <a:ext uri="{FF2B5EF4-FFF2-40B4-BE49-F238E27FC236}">
                    <a16:creationId xmlns:a16="http://schemas.microsoft.com/office/drawing/2014/main" id="{B187B2E1-B31E-2BF4-6928-6653385F872B}"/>
                  </a:ext>
                </a:extLst>
              </p:cNvPr>
              <p:cNvGrpSpPr/>
              <p:nvPr/>
            </p:nvGrpSpPr>
            <p:grpSpPr>
              <a:xfrm>
                <a:off x="7448499" y="3414237"/>
                <a:ext cx="418516" cy="473024"/>
                <a:chOff x="7448499" y="3414237"/>
                <a:chExt cx="418516" cy="473024"/>
              </a:xfrm>
            </p:grpSpPr>
            <p:grpSp>
              <p:nvGrpSpPr>
                <p:cNvPr id="188" name="Graphic 3">
                  <a:extLst>
                    <a:ext uri="{FF2B5EF4-FFF2-40B4-BE49-F238E27FC236}">
                      <a16:creationId xmlns:a16="http://schemas.microsoft.com/office/drawing/2014/main" id="{44CDCAB2-0556-0163-404A-0A0A1219BAA2}"/>
                    </a:ext>
                  </a:extLst>
                </p:cNvPr>
                <p:cNvGrpSpPr/>
                <p:nvPr/>
              </p:nvGrpSpPr>
              <p:grpSpPr>
                <a:xfrm>
                  <a:off x="7448499" y="3514758"/>
                  <a:ext cx="147738" cy="238100"/>
                  <a:chOff x="7448499" y="3514758"/>
                  <a:chExt cx="147738" cy="238100"/>
                </a:xfrm>
              </p:grpSpPr>
              <p:sp>
                <p:nvSpPr>
                  <p:cNvPr id="189" name="Vrije vorm: vorm 188">
                    <a:extLst>
                      <a:ext uri="{FF2B5EF4-FFF2-40B4-BE49-F238E27FC236}">
                        <a16:creationId xmlns:a16="http://schemas.microsoft.com/office/drawing/2014/main" id="{15ABACED-DD1F-AF89-5BBF-F38CA2B032ED}"/>
                      </a:ext>
                    </a:extLst>
                  </p:cNvPr>
                  <p:cNvSpPr/>
                  <p:nvPr/>
                </p:nvSpPr>
                <p:spPr>
                  <a:xfrm>
                    <a:off x="7448499" y="3514758"/>
                    <a:ext cx="147738" cy="238100"/>
                  </a:xfrm>
                  <a:custGeom>
                    <a:avLst/>
                    <a:gdLst>
                      <a:gd name="connsiteX0" fmla="*/ 134621 w 147738"/>
                      <a:gd name="connsiteY0" fmla="*/ 191623 h 238100"/>
                      <a:gd name="connsiteX1" fmla="*/ 49111 w 147738"/>
                      <a:gd name="connsiteY1" fmla="*/ 84786 h 238100"/>
                      <a:gd name="connsiteX2" fmla="*/ 66213 w 147738"/>
                      <a:gd name="connsiteY2" fmla="*/ 51587 h 238100"/>
                      <a:gd name="connsiteX3" fmla="*/ 108264 w 147738"/>
                      <a:gd name="connsiteY3" fmla="*/ 62050 h 238100"/>
                      <a:gd name="connsiteX4" fmla="*/ 142670 w 147738"/>
                      <a:gd name="connsiteY4" fmla="*/ 57422 h 238100"/>
                      <a:gd name="connsiteX5" fmla="*/ 138042 w 147738"/>
                      <a:gd name="connsiteY5" fmla="*/ 23017 h 238100"/>
                      <a:gd name="connsiteX6" fmla="*/ 44886 w 147738"/>
                      <a:gd name="connsiteY6" fmla="*/ 7323 h 238100"/>
                      <a:gd name="connsiteX7" fmla="*/ 18 w 147738"/>
                      <a:gd name="connsiteY7" fmla="*/ 83981 h 238100"/>
                      <a:gd name="connsiteX8" fmla="*/ 111483 w 147738"/>
                      <a:gd name="connsiteY8" fmla="*/ 235284 h 238100"/>
                      <a:gd name="connsiteX9" fmla="*/ 122952 w 147738"/>
                      <a:gd name="connsiteY9" fmla="*/ 238101 h 238100"/>
                      <a:gd name="connsiteX10" fmla="*/ 144682 w 147738"/>
                      <a:gd name="connsiteY10" fmla="*/ 225023 h 238100"/>
                      <a:gd name="connsiteX11" fmla="*/ 134420 w 147738"/>
                      <a:gd name="connsiteY11" fmla="*/ 191824 h 2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7738" h="238100">
                        <a:moveTo>
                          <a:pt x="134621" y="191623"/>
                        </a:moveTo>
                        <a:cubicBezTo>
                          <a:pt x="54342" y="148969"/>
                          <a:pt x="48910" y="99071"/>
                          <a:pt x="49111" y="84786"/>
                        </a:cubicBezTo>
                        <a:cubicBezTo>
                          <a:pt x="49312" y="69293"/>
                          <a:pt x="55952" y="56416"/>
                          <a:pt x="66213" y="51587"/>
                        </a:cubicBezTo>
                        <a:cubicBezTo>
                          <a:pt x="77078" y="46356"/>
                          <a:pt x="92369" y="50179"/>
                          <a:pt x="108264" y="62050"/>
                        </a:cubicBezTo>
                        <a:cubicBezTo>
                          <a:pt x="119129" y="70299"/>
                          <a:pt x="134420" y="68287"/>
                          <a:pt x="142670" y="57422"/>
                        </a:cubicBezTo>
                        <a:cubicBezTo>
                          <a:pt x="150919" y="46557"/>
                          <a:pt x="148907" y="31266"/>
                          <a:pt x="138042" y="23017"/>
                        </a:cubicBezTo>
                        <a:cubicBezTo>
                          <a:pt x="107057" y="-725"/>
                          <a:pt x="73054" y="-6359"/>
                          <a:pt x="44886" y="7323"/>
                        </a:cubicBezTo>
                        <a:cubicBezTo>
                          <a:pt x="17925" y="20401"/>
                          <a:pt x="822" y="49776"/>
                          <a:pt x="18" y="83981"/>
                        </a:cubicBezTo>
                        <a:cubicBezTo>
                          <a:pt x="-988" y="141122"/>
                          <a:pt x="40660" y="197659"/>
                          <a:pt x="111483" y="235284"/>
                        </a:cubicBezTo>
                        <a:cubicBezTo>
                          <a:pt x="115105" y="237296"/>
                          <a:pt x="119129" y="238101"/>
                          <a:pt x="122952" y="238101"/>
                        </a:cubicBezTo>
                        <a:cubicBezTo>
                          <a:pt x="131805" y="238101"/>
                          <a:pt x="140255" y="233272"/>
                          <a:pt x="144682" y="225023"/>
                        </a:cubicBezTo>
                        <a:cubicBezTo>
                          <a:pt x="151120" y="212951"/>
                          <a:pt x="146492" y="198062"/>
                          <a:pt x="134420" y="191824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" name="Vrije vorm: vorm 189">
                    <a:extLst>
                      <a:ext uri="{FF2B5EF4-FFF2-40B4-BE49-F238E27FC236}">
                        <a16:creationId xmlns:a16="http://schemas.microsoft.com/office/drawing/2014/main" id="{8A13AE15-495F-F9D9-5521-255A326F2EB9}"/>
                      </a:ext>
                    </a:extLst>
                  </p:cNvPr>
                  <p:cNvSpPr/>
                  <p:nvPr/>
                </p:nvSpPr>
                <p:spPr>
                  <a:xfrm>
                    <a:off x="7448499" y="3514758"/>
                    <a:ext cx="147738" cy="238100"/>
                  </a:xfrm>
                  <a:custGeom>
                    <a:avLst/>
                    <a:gdLst>
                      <a:gd name="connsiteX0" fmla="*/ 134621 w 147738"/>
                      <a:gd name="connsiteY0" fmla="*/ 191623 h 238100"/>
                      <a:gd name="connsiteX1" fmla="*/ 49111 w 147738"/>
                      <a:gd name="connsiteY1" fmla="*/ 84786 h 238100"/>
                      <a:gd name="connsiteX2" fmla="*/ 66213 w 147738"/>
                      <a:gd name="connsiteY2" fmla="*/ 51587 h 238100"/>
                      <a:gd name="connsiteX3" fmla="*/ 108264 w 147738"/>
                      <a:gd name="connsiteY3" fmla="*/ 62050 h 238100"/>
                      <a:gd name="connsiteX4" fmla="*/ 142670 w 147738"/>
                      <a:gd name="connsiteY4" fmla="*/ 57422 h 238100"/>
                      <a:gd name="connsiteX5" fmla="*/ 138042 w 147738"/>
                      <a:gd name="connsiteY5" fmla="*/ 23017 h 238100"/>
                      <a:gd name="connsiteX6" fmla="*/ 44886 w 147738"/>
                      <a:gd name="connsiteY6" fmla="*/ 7323 h 238100"/>
                      <a:gd name="connsiteX7" fmla="*/ 18 w 147738"/>
                      <a:gd name="connsiteY7" fmla="*/ 83981 h 238100"/>
                      <a:gd name="connsiteX8" fmla="*/ 111483 w 147738"/>
                      <a:gd name="connsiteY8" fmla="*/ 235284 h 238100"/>
                      <a:gd name="connsiteX9" fmla="*/ 122952 w 147738"/>
                      <a:gd name="connsiteY9" fmla="*/ 238101 h 238100"/>
                      <a:gd name="connsiteX10" fmla="*/ 144682 w 147738"/>
                      <a:gd name="connsiteY10" fmla="*/ 225023 h 238100"/>
                      <a:gd name="connsiteX11" fmla="*/ 134420 w 147738"/>
                      <a:gd name="connsiteY11" fmla="*/ 191824 h 2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7738" h="238100">
                        <a:moveTo>
                          <a:pt x="134621" y="191623"/>
                        </a:moveTo>
                        <a:cubicBezTo>
                          <a:pt x="54342" y="148969"/>
                          <a:pt x="48910" y="99071"/>
                          <a:pt x="49111" y="84786"/>
                        </a:cubicBezTo>
                        <a:cubicBezTo>
                          <a:pt x="49312" y="69293"/>
                          <a:pt x="55952" y="56416"/>
                          <a:pt x="66213" y="51587"/>
                        </a:cubicBezTo>
                        <a:cubicBezTo>
                          <a:pt x="77078" y="46356"/>
                          <a:pt x="92369" y="50179"/>
                          <a:pt x="108264" y="62050"/>
                        </a:cubicBezTo>
                        <a:cubicBezTo>
                          <a:pt x="119129" y="70299"/>
                          <a:pt x="134420" y="68287"/>
                          <a:pt x="142670" y="57422"/>
                        </a:cubicBezTo>
                        <a:cubicBezTo>
                          <a:pt x="150919" y="46557"/>
                          <a:pt x="148907" y="31266"/>
                          <a:pt x="138042" y="23017"/>
                        </a:cubicBezTo>
                        <a:cubicBezTo>
                          <a:pt x="107057" y="-725"/>
                          <a:pt x="73054" y="-6359"/>
                          <a:pt x="44886" y="7323"/>
                        </a:cubicBezTo>
                        <a:cubicBezTo>
                          <a:pt x="17925" y="20401"/>
                          <a:pt x="822" y="49776"/>
                          <a:pt x="18" y="83981"/>
                        </a:cubicBezTo>
                        <a:cubicBezTo>
                          <a:pt x="-988" y="141122"/>
                          <a:pt x="40660" y="197659"/>
                          <a:pt x="111483" y="235284"/>
                        </a:cubicBezTo>
                        <a:cubicBezTo>
                          <a:pt x="115105" y="237296"/>
                          <a:pt x="119129" y="238101"/>
                          <a:pt x="122952" y="238101"/>
                        </a:cubicBezTo>
                        <a:cubicBezTo>
                          <a:pt x="131805" y="238101"/>
                          <a:pt x="140255" y="233272"/>
                          <a:pt x="144682" y="225023"/>
                        </a:cubicBezTo>
                        <a:cubicBezTo>
                          <a:pt x="151120" y="212951"/>
                          <a:pt x="146492" y="198062"/>
                          <a:pt x="134420" y="1918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91" name="Vrije vorm: vorm 190">
                  <a:extLst>
                    <a:ext uri="{FF2B5EF4-FFF2-40B4-BE49-F238E27FC236}">
                      <a16:creationId xmlns:a16="http://schemas.microsoft.com/office/drawing/2014/main" id="{5A466F15-5CDD-3F55-98C7-861EB0D6D1F5}"/>
                    </a:ext>
                  </a:extLst>
                </p:cNvPr>
                <p:cNvSpPr/>
                <p:nvPr/>
              </p:nvSpPr>
              <p:spPr>
                <a:xfrm>
                  <a:off x="7562397" y="3490492"/>
                  <a:ext cx="304618" cy="396769"/>
                </a:xfrm>
                <a:custGeom>
                  <a:avLst/>
                  <a:gdLst>
                    <a:gd name="connsiteX0" fmla="*/ 304619 w 304618"/>
                    <a:gd name="connsiteY0" fmla="*/ 320514 h 396769"/>
                    <a:gd name="connsiteX1" fmla="*/ 304619 w 304618"/>
                    <a:gd name="connsiteY1" fmla="*/ 0 h 396769"/>
                    <a:gd name="connsiteX2" fmla="*/ 0 w 304618"/>
                    <a:gd name="connsiteY2" fmla="*/ 0 h 396769"/>
                    <a:gd name="connsiteX3" fmla="*/ 0 w 304618"/>
                    <a:gd name="connsiteY3" fmla="*/ 320514 h 396769"/>
                    <a:gd name="connsiteX4" fmla="*/ 44667 w 304618"/>
                    <a:gd name="connsiteY4" fmla="*/ 374436 h 396769"/>
                    <a:gd name="connsiteX5" fmla="*/ 259952 w 304618"/>
                    <a:gd name="connsiteY5" fmla="*/ 374436 h 396769"/>
                    <a:gd name="connsiteX6" fmla="*/ 304619 w 304618"/>
                    <a:gd name="connsiteY6" fmla="*/ 320514 h 396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618" h="396769">
                      <a:moveTo>
                        <a:pt x="304619" y="320514"/>
                      </a:moveTo>
                      <a:lnTo>
                        <a:pt x="304619" y="0"/>
                      </a:lnTo>
                      <a:lnTo>
                        <a:pt x="0" y="0"/>
                      </a:lnTo>
                      <a:lnTo>
                        <a:pt x="0" y="320514"/>
                      </a:lnTo>
                      <a:cubicBezTo>
                        <a:pt x="0" y="340030"/>
                        <a:pt x="14889" y="359547"/>
                        <a:pt x="44667" y="374436"/>
                      </a:cubicBezTo>
                      <a:cubicBezTo>
                        <a:pt x="104222" y="404214"/>
                        <a:pt x="200598" y="404214"/>
                        <a:pt x="259952" y="374436"/>
                      </a:cubicBezTo>
                      <a:cubicBezTo>
                        <a:pt x="289730" y="359547"/>
                        <a:pt x="304619" y="340030"/>
                        <a:pt x="304619" y="3205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2" name="Vrije vorm: vorm 191">
                  <a:extLst>
                    <a:ext uri="{FF2B5EF4-FFF2-40B4-BE49-F238E27FC236}">
                      <a16:creationId xmlns:a16="http://schemas.microsoft.com/office/drawing/2014/main" id="{4F3B8C48-B921-B14A-9240-EB5CCC137974}"/>
                    </a:ext>
                  </a:extLst>
                </p:cNvPr>
                <p:cNvSpPr/>
                <p:nvPr/>
              </p:nvSpPr>
              <p:spPr>
                <a:xfrm>
                  <a:off x="7562397" y="3414237"/>
                  <a:ext cx="304618" cy="152309"/>
                </a:xfrm>
                <a:custGeom>
                  <a:avLst/>
                  <a:gdLst>
                    <a:gd name="connsiteX0" fmla="*/ 259952 w 304618"/>
                    <a:gd name="connsiteY0" fmla="*/ 22333 h 152309"/>
                    <a:gd name="connsiteX1" fmla="*/ 259952 w 304618"/>
                    <a:gd name="connsiteY1" fmla="*/ 129976 h 152309"/>
                    <a:gd name="connsiteX2" fmla="*/ 44667 w 304618"/>
                    <a:gd name="connsiteY2" fmla="*/ 129976 h 152309"/>
                    <a:gd name="connsiteX3" fmla="*/ 44667 w 304618"/>
                    <a:gd name="connsiteY3" fmla="*/ 22333 h 152309"/>
                    <a:gd name="connsiteX4" fmla="*/ 259952 w 304618"/>
                    <a:gd name="connsiteY4" fmla="*/ 22333 h 152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618" h="152309">
                      <a:moveTo>
                        <a:pt x="259952" y="22333"/>
                      </a:moveTo>
                      <a:cubicBezTo>
                        <a:pt x="319508" y="52111"/>
                        <a:pt x="319508" y="100198"/>
                        <a:pt x="259952" y="129976"/>
                      </a:cubicBezTo>
                      <a:cubicBezTo>
                        <a:pt x="200397" y="159754"/>
                        <a:pt x="104021" y="159754"/>
                        <a:pt x="44667" y="129976"/>
                      </a:cubicBezTo>
                      <a:cubicBezTo>
                        <a:pt x="-14889" y="100198"/>
                        <a:pt x="-14889" y="52111"/>
                        <a:pt x="44667" y="22333"/>
                      </a:cubicBezTo>
                      <a:cubicBezTo>
                        <a:pt x="104222" y="-7444"/>
                        <a:pt x="200598" y="-7444"/>
                        <a:pt x="259952" y="22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Vrije vorm: vorm 192">
                  <a:extLst>
                    <a:ext uri="{FF2B5EF4-FFF2-40B4-BE49-F238E27FC236}">
                      <a16:creationId xmlns:a16="http://schemas.microsoft.com/office/drawing/2014/main" id="{9F80BA1D-1958-5AF3-8989-F46BFA707744}"/>
                    </a:ext>
                  </a:extLst>
                </p:cNvPr>
                <p:cNvSpPr/>
                <p:nvPr/>
              </p:nvSpPr>
              <p:spPr>
                <a:xfrm>
                  <a:off x="7583825" y="3424951"/>
                  <a:ext cx="261561" cy="124442"/>
                </a:xfrm>
                <a:custGeom>
                  <a:avLst/>
                  <a:gdLst>
                    <a:gd name="connsiteX0" fmla="*/ 223233 w 261561"/>
                    <a:gd name="connsiteY0" fmla="*/ 18259 h 124442"/>
                    <a:gd name="connsiteX1" fmla="*/ 223233 w 261561"/>
                    <a:gd name="connsiteY1" fmla="*/ 106184 h 124442"/>
                    <a:gd name="connsiteX2" fmla="*/ 38329 w 261561"/>
                    <a:gd name="connsiteY2" fmla="*/ 106184 h 124442"/>
                    <a:gd name="connsiteX3" fmla="*/ 38329 w 261561"/>
                    <a:gd name="connsiteY3" fmla="*/ 18259 h 124442"/>
                    <a:gd name="connsiteX4" fmla="*/ 223233 w 261561"/>
                    <a:gd name="connsiteY4" fmla="*/ 18259 h 12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561" h="124442">
                      <a:moveTo>
                        <a:pt x="223233" y="18259"/>
                      </a:moveTo>
                      <a:cubicBezTo>
                        <a:pt x="274338" y="42604"/>
                        <a:pt x="274338" y="81839"/>
                        <a:pt x="223233" y="106184"/>
                      </a:cubicBezTo>
                      <a:cubicBezTo>
                        <a:pt x="172128" y="130529"/>
                        <a:pt x="89434" y="130529"/>
                        <a:pt x="38329" y="106184"/>
                      </a:cubicBezTo>
                      <a:cubicBezTo>
                        <a:pt x="-12776" y="81839"/>
                        <a:pt x="-12776" y="42604"/>
                        <a:pt x="38329" y="18259"/>
                      </a:cubicBezTo>
                      <a:cubicBezTo>
                        <a:pt x="89434" y="-6086"/>
                        <a:pt x="172128" y="-6086"/>
                        <a:pt x="223233" y="18259"/>
                      </a:cubicBezTo>
                      <a:close/>
                    </a:path>
                  </a:pathLst>
                </a:custGeom>
                <a:solidFill>
                  <a:srgbClr val="F0F7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4" name="Vrije vorm: vorm 193">
                  <a:extLst>
                    <a:ext uri="{FF2B5EF4-FFF2-40B4-BE49-F238E27FC236}">
                      <a16:creationId xmlns:a16="http://schemas.microsoft.com/office/drawing/2014/main" id="{5807AA9B-315B-A7D6-49D9-32B97C79D00E}"/>
                    </a:ext>
                  </a:extLst>
                </p:cNvPr>
                <p:cNvSpPr/>
                <p:nvPr/>
              </p:nvSpPr>
              <p:spPr>
                <a:xfrm>
                  <a:off x="7583825" y="3424951"/>
                  <a:ext cx="261561" cy="124442"/>
                </a:xfrm>
                <a:custGeom>
                  <a:avLst/>
                  <a:gdLst>
                    <a:gd name="connsiteX0" fmla="*/ 223233 w 261561"/>
                    <a:gd name="connsiteY0" fmla="*/ 18259 h 124442"/>
                    <a:gd name="connsiteX1" fmla="*/ 223233 w 261561"/>
                    <a:gd name="connsiteY1" fmla="*/ 106184 h 124442"/>
                    <a:gd name="connsiteX2" fmla="*/ 38329 w 261561"/>
                    <a:gd name="connsiteY2" fmla="*/ 106184 h 124442"/>
                    <a:gd name="connsiteX3" fmla="*/ 38329 w 261561"/>
                    <a:gd name="connsiteY3" fmla="*/ 18259 h 124442"/>
                    <a:gd name="connsiteX4" fmla="*/ 223233 w 261561"/>
                    <a:gd name="connsiteY4" fmla="*/ 18259 h 12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561" h="124442">
                      <a:moveTo>
                        <a:pt x="223233" y="18259"/>
                      </a:moveTo>
                      <a:cubicBezTo>
                        <a:pt x="274338" y="42604"/>
                        <a:pt x="274338" y="81839"/>
                        <a:pt x="223233" y="106184"/>
                      </a:cubicBezTo>
                      <a:cubicBezTo>
                        <a:pt x="172128" y="130529"/>
                        <a:pt x="89434" y="130529"/>
                        <a:pt x="38329" y="106184"/>
                      </a:cubicBezTo>
                      <a:cubicBezTo>
                        <a:pt x="-12776" y="81839"/>
                        <a:pt x="-12776" y="42604"/>
                        <a:pt x="38329" y="18259"/>
                      </a:cubicBezTo>
                      <a:cubicBezTo>
                        <a:pt x="89434" y="-6086"/>
                        <a:pt x="172128" y="-6086"/>
                        <a:pt x="223233" y="1825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7269"/>
                    </a:gs>
                    <a:gs pos="50000">
                      <a:srgbClr val="FC807C"/>
                    </a:gs>
                    <a:gs pos="100000">
                      <a:srgbClr val="FF8F8F"/>
                    </a:gs>
                  </a:gsLst>
                  <a:lin ang="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" name="Vrije vorm: vorm 194">
                  <a:extLst>
                    <a:ext uri="{FF2B5EF4-FFF2-40B4-BE49-F238E27FC236}">
                      <a16:creationId xmlns:a16="http://schemas.microsoft.com/office/drawing/2014/main" id="{D584E1EB-0C5E-57DA-8719-46E8FC89A3DE}"/>
                    </a:ext>
                  </a:extLst>
                </p:cNvPr>
                <p:cNvSpPr/>
                <p:nvPr/>
              </p:nvSpPr>
              <p:spPr>
                <a:xfrm>
                  <a:off x="7613301" y="3503218"/>
                  <a:ext cx="203012" cy="46175"/>
                </a:xfrm>
                <a:custGeom>
                  <a:avLst/>
                  <a:gdLst>
                    <a:gd name="connsiteX0" fmla="*/ 9054 w 203012"/>
                    <a:gd name="connsiteY0" fmla="*/ 18259 h 46175"/>
                    <a:gd name="connsiteX1" fmla="*/ 0 w 203012"/>
                    <a:gd name="connsiteY1" fmla="*/ 23088 h 46175"/>
                    <a:gd name="connsiteX2" fmla="*/ 9054 w 203012"/>
                    <a:gd name="connsiteY2" fmla="*/ 27916 h 46175"/>
                    <a:gd name="connsiteX3" fmla="*/ 193958 w 203012"/>
                    <a:gd name="connsiteY3" fmla="*/ 27916 h 46175"/>
                    <a:gd name="connsiteX4" fmla="*/ 203012 w 203012"/>
                    <a:gd name="connsiteY4" fmla="*/ 23088 h 46175"/>
                    <a:gd name="connsiteX5" fmla="*/ 193958 w 203012"/>
                    <a:gd name="connsiteY5" fmla="*/ 18259 h 46175"/>
                    <a:gd name="connsiteX6" fmla="*/ 9054 w 203012"/>
                    <a:gd name="connsiteY6" fmla="*/ 18259 h 46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012" h="46175">
                      <a:moveTo>
                        <a:pt x="9054" y="18259"/>
                      </a:moveTo>
                      <a:cubicBezTo>
                        <a:pt x="5835" y="19869"/>
                        <a:pt x="2817" y="21478"/>
                        <a:pt x="0" y="23088"/>
                      </a:cubicBezTo>
                      <a:cubicBezTo>
                        <a:pt x="2817" y="24697"/>
                        <a:pt x="5835" y="26307"/>
                        <a:pt x="9054" y="27916"/>
                      </a:cubicBezTo>
                      <a:cubicBezTo>
                        <a:pt x="60159" y="52262"/>
                        <a:pt x="142853" y="52262"/>
                        <a:pt x="193958" y="27916"/>
                      </a:cubicBezTo>
                      <a:cubicBezTo>
                        <a:pt x="197177" y="26307"/>
                        <a:pt x="200195" y="24697"/>
                        <a:pt x="203012" y="23088"/>
                      </a:cubicBezTo>
                      <a:cubicBezTo>
                        <a:pt x="200195" y="21478"/>
                        <a:pt x="197177" y="19869"/>
                        <a:pt x="193958" y="18259"/>
                      </a:cubicBezTo>
                      <a:cubicBezTo>
                        <a:pt x="142853" y="-6086"/>
                        <a:pt x="60159" y="-6086"/>
                        <a:pt x="9054" y="18259"/>
                      </a:cubicBezTo>
                      <a:close/>
                    </a:path>
                  </a:pathLst>
                </a:custGeom>
                <a:solidFill>
                  <a:srgbClr val="6E423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" name="Vrije vorm: vorm 195">
                  <a:extLst>
                    <a:ext uri="{FF2B5EF4-FFF2-40B4-BE49-F238E27FC236}">
                      <a16:creationId xmlns:a16="http://schemas.microsoft.com/office/drawing/2014/main" id="{3406160D-153B-EDA0-8774-F9C23130F329}"/>
                    </a:ext>
                  </a:extLst>
                </p:cNvPr>
                <p:cNvSpPr/>
                <p:nvPr/>
              </p:nvSpPr>
              <p:spPr>
                <a:xfrm>
                  <a:off x="7613099" y="3503017"/>
                  <a:ext cx="203012" cy="40793"/>
                </a:xfrm>
                <a:custGeom>
                  <a:avLst/>
                  <a:gdLst>
                    <a:gd name="connsiteX0" fmla="*/ 4024 w 203012"/>
                    <a:gd name="connsiteY0" fmla="*/ 25301 h 40793"/>
                    <a:gd name="connsiteX1" fmla="*/ 112874 w 203012"/>
                    <a:gd name="connsiteY1" fmla="*/ 25703 h 40793"/>
                    <a:gd name="connsiteX2" fmla="*/ 154724 w 203012"/>
                    <a:gd name="connsiteY2" fmla="*/ 40794 h 40793"/>
                    <a:gd name="connsiteX3" fmla="*/ 193958 w 203012"/>
                    <a:gd name="connsiteY3" fmla="*/ 27917 h 40793"/>
                    <a:gd name="connsiteX4" fmla="*/ 203012 w 203012"/>
                    <a:gd name="connsiteY4" fmla="*/ 23088 h 40793"/>
                    <a:gd name="connsiteX5" fmla="*/ 193958 w 203012"/>
                    <a:gd name="connsiteY5" fmla="*/ 18259 h 40793"/>
                    <a:gd name="connsiteX6" fmla="*/ 9054 w 203012"/>
                    <a:gd name="connsiteY6" fmla="*/ 18259 h 40793"/>
                    <a:gd name="connsiteX7" fmla="*/ 0 w 203012"/>
                    <a:gd name="connsiteY7" fmla="*/ 23088 h 40793"/>
                    <a:gd name="connsiteX8" fmla="*/ 4024 w 203012"/>
                    <a:gd name="connsiteY8" fmla="*/ 25100 h 4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3012" h="40793">
                      <a:moveTo>
                        <a:pt x="4024" y="25301"/>
                      </a:moveTo>
                      <a:cubicBezTo>
                        <a:pt x="39838" y="17253"/>
                        <a:pt x="77261" y="17454"/>
                        <a:pt x="112874" y="25703"/>
                      </a:cubicBezTo>
                      <a:cubicBezTo>
                        <a:pt x="129775" y="29727"/>
                        <a:pt x="143658" y="34757"/>
                        <a:pt x="154724" y="40794"/>
                      </a:cubicBezTo>
                      <a:cubicBezTo>
                        <a:pt x="169009" y="37776"/>
                        <a:pt x="182288" y="33550"/>
                        <a:pt x="193958" y="27917"/>
                      </a:cubicBezTo>
                      <a:cubicBezTo>
                        <a:pt x="197177" y="26307"/>
                        <a:pt x="200195" y="24697"/>
                        <a:pt x="203012" y="23088"/>
                      </a:cubicBezTo>
                      <a:cubicBezTo>
                        <a:pt x="200195" y="21478"/>
                        <a:pt x="197177" y="19869"/>
                        <a:pt x="193958" y="18259"/>
                      </a:cubicBezTo>
                      <a:cubicBezTo>
                        <a:pt x="142853" y="-6086"/>
                        <a:pt x="60159" y="-6086"/>
                        <a:pt x="9054" y="18259"/>
                      </a:cubicBezTo>
                      <a:cubicBezTo>
                        <a:pt x="5835" y="19869"/>
                        <a:pt x="2817" y="21478"/>
                        <a:pt x="0" y="23088"/>
                      </a:cubicBezTo>
                      <a:cubicBezTo>
                        <a:pt x="1207" y="23893"/>
                        <a:pt x="2616" y="24496"/>
                        <a:pt x="4024" y="25100"/>
                      </a:cubicBezTo>
                      <a:close/>
                    </a:path>
                  </a:pathLst>
                </a:custGeom>
                <a:solidFill>
                  <a:srgbClr val="7B54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97" name="Vrije vorm: vorm 196">
                <a:extLst>
                  <a:ext uri="{FF2B5EF4-FFF2-40B4-BE49-F238E27FC236}">
                    <a16:creationId xmlns:a16="http://schemas.microsoft.com/office/drawing/2014/main" id="{377C8668-158A-E6F1-5F5C-46D2486F7ED5}"/>
                  </a:ext>
                </a:extLst>
              </p:cNvPr>
              <p:cNvSpPr/>
              <p:nvPr/>
            </p:nvSpPr>
            <p:spPr>
              <a:xfrm>
                <a:off x="7607265" y="3543408"/>
                <a:ext cx="9858" cy="175850"/>
              </a:xfrm>
              <a:custGeom>
                <a:avLst/>
                <a:gdLst>
                  <a:gd name="connsiteX0" fmla="*/ 4225 w 9858"/>
                  <a:gd name="connsiteY0" fmla="*/ 2012 h 175850"/>
                  <a:gd name="connsiteX1" fmla="*/ 2012 w 9858"/>
                  <a:gd name="connsiteY1" fmla="*/ 0 h 175850"/>
                  <a:gd name="connsiteX2" fmla="*/ 0 w 9858"/>
                  <a:gd name="connsiteY2" fmla="*/ 2213 h 175850"/>
                  <a:gd name="connsiteX3" fmla="*/ 5835 w 9858"/>
                  <a:gd name="connsiteY3" fmla="*/ 173838 h 175850"/>
                  <a:gd name="connsiteX4" fmla="*/ 7847 w 9858"/>
                  <a:gd name="connsiteY4" fmla="*/ 175850 h 175850"/>
                  <a:gd name="connsiteX5" fmla="*/ 7847 w 9858"/>
                  <a:gd name="connsiteY5" fmla="*/ 175850 h 175850"/>
                  <a:gd name="connsiteX6" fmla="*/ 9859 w 9858"/>
                  <a:gd name="connsiteY6" fmla="*/ 173637 h 175850"/>
                  <a:gd name="connsiteX7" fmla="*/ 4024 w 9858"/>
                  <a:gd name="connsiteY7" fmla="*/ 2012 h 1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8" h="175850">
                    <a:moveTo>
                      <a:pt x="4225" y="2012"/>
                    </a:moveTo>
                    <a:cubicBezTo>
                      <a:pt x="4225" y="805"/>
                      <a:pt x="3219" y="0"/>
                      <a:pt x="2012" y="0"/>
                    </a:cubicBezTo>
                    <a:cubicBezTo>
                      <a:pt x="805" y="0"/>
                      <a:pt x="0" y="1006"/>
                      <a:pt x="0" y="2213"/>
                    </a:cubicBezTo>
                    <a:cubicBezTo>
                      <a:pt x="0" y="11066"/>
                      <a:pt x="5835" y="172229"/>
                      <a:pt x="5835" y="173838"/>
                    </a:cubicBezTo>
                    <a:cubicBezTo>
                      <a:pt x="5835" y="175045"/>
                      <a:pt x="6841" y="175850"/>
                      <a:pt x="7847" y="175850"/>
                    </a:cubicBezTo>
                    <a:lnTo>
                      <a:pt x="7847" y="175850"/>
                    </a:lnTo>
                    <a:cubicBezTo>
                      <a:pt x="9054" y="175850"/>
                      <a:pt x="9859" y="174844"/>
                      <a:pt x="9859" y="173637"/>
                    </a:cubicBezTo>
                    <a:cubicBezTo>
                      <a:pt x="9859" y="172027"/>
                      <a:pt x="4225" y="10865"/>
                      <a:pt x="4024" y="2012"/>
                    </a:cubicBezTo>
                    <a:close/>
                  </a:path>
                </a:pathLst>
              </a:custGeom>
              <a:solidFill>
                <a:srgbClr val="D3DAED">
                  <a:alpha val="5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8" name="Vrije vorm: vorm 197">
                <a:extLst>
                  <a:ext uri="{FF2B5EF4-FFF2-40B4-BE49-F238E27FC236}">
                    <a16:creationId xmlns:a16="http://schemas.microsoft.com/office/drawing/2014/main" id="{638866CE-5475-3773-CFC4-93B492A46F34}"/>
                  </a:ext>
                </a:extLst>
              </p:cNvPr>
              <p:cNvSpPr/>
              <p:nvPr/>
            </p:nvSpPr>
            <p:spPr>
              <a:xfrm>
                <a:off x="7607255" y="3528842"/>
                <a:ext cx="21337" cy="184380"/>
              </a:xfrm>
              <a:custGeom>
                <a:avLst/>
                <a:gdLst>
                  <a:gd name="connsiteX0" fmla="*/ 19325 w 21337"/>
                  <a:gd name="connsiteY0" fmla="*/ 1086 h 184380"/>
                  <a:gd name="connsiteX1" fmla="*/ 7253 w 21337"/>
                  <a:gd name="connsiteY1" fmla="*/ 2293 h 184380"/>
                  <a:gd name="connsiteX2" fmla="*/ 10 w 21337"/>
                  <a:gd name="connsiteY2" fmla="*/ 16578 h 184380"/>
                  <a:gd name="connsiteX3" fmla="*/ 10 w 21337"/>
                  <a:gd name="connsiteY3" fmla="*/ 182368 h 184380"/>
                  <a:gd name="connsiteX4" fmla="*/ 2022 w 21337"/>
                  <a:gd name="connsiteY4" fmla="*/ 184380 h 184380"/>
                  <a:gd name="connsiteX5" fmla="*/ 2022 w 21337"/>
                  <a:gd name="connsiteY5" fmla="*/ 184380 h 184380"/>
                  <a:gd name="connsiteX6" fmla="*/ 4034 w 21337"/>
                  <a:gd name="connsiteY6" fmla="*/ 182368 h 184380"/>
                  <a:gd name="connsiteX7" fmla="*/ 4034 w 21337"/>
                  <a:gd name="connsiteY7" fmla="*/ 16578 h 184380"/>
                  <a:gd name="connsiteX8" fmla="*/ 9467 w 21337"/>
                  <a:gd name="connsiteY8" fmla="*/ 5915 h 184380"/>
                  <a:gd name="connsiteX9" fmla="*/ 18118 w 21337"/>
                  <a:gd name="connsiteY9" fmla="*/ 4305 h 184380"/>
                  <a:gd name="connsiteX10" fmla="*/ 21337 w 21337"/>
                  <a:gd name="connsiteY10" fmla="*/ 5311 h 184380"/>
                  <a:gd name="connsiteX11" fmla="*/ 19325 w 21337"/>
                  <a:gd name="connsiteY11" fmla="*/ 1287 h 18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337" h="184380">
                    <a:moveTo>
                      <a:pt x="19325" y="1086"/>
                    </a:moveTo>
                    <a:cubicBezTo>
                      <a:pt x="15503" y="-926"/>
                      <a:pt x="10875" y="80"/>
                      <a:pt x="7253" y="2293"/>
                    </a:cubicBezTo>
                    <a:cubicBezTo>
                      <a:pt x="2626" y="5110"/>
                      <a:pt x="-191" y="10744"/>
                      <a:pt x="10" y="16578"/>
                    </a:cubicBezTo>
                    <a:cubicBezTo>
                      <a:pt x="10" y="25431"/>
                      <a:pt x="10" y="180759"/>
                      <a:pt x="10" y="182368"/>
                    </a:cubicBezTo>
                    <a:cubicBezTo>
                      <a:pt x="10" y="183576"/>
                      <a:pt x="1016" y="184380"/>
                      <a:pt x="2022" y="184380"/>
                    </a:cubicBezTo>
                    <a:lnTo>
                      <a:pt x="2022" y="184380"/>
                    </a:lnTo>
                    <a:cubicBezTo>
                      <a:pt x="3229" y="184380"/>
                      <a:pt x="4034" y="183374"/>
                      <a:pt x="4034" y="182368"/>
                    </a:cubicBezTo>
                    <a:cubicBezTo>
                      <a:pt x="4034" y="180759"/>
                      <a:pt x="4034" y="25230"/>
                      <a:pt x="4034" y="16578"/>
                    </a:cubicBezTo>
                    <a:cubicBezTo>
                      <a:pt x="4034" y="12152"/>
                      <a:pt x="6046" y="7926"/>
                      <a:pt x="9467" y="5915"/>
                    </a:cubicBezTo>
                    <a:cubicBezTo>
                      <a:pt x="11076" y="4909"/>
                      <a:pt x="14497" y="3903"/>
                      <a:pt x="18118" y="4305"/>
                    </a:cubicBezTo>
                    <a:cubicBezTo>
                      <a:pt x="19527" y="4305"/>
                      <a:pt x="21337" y="5311"/>
                      <a:pt x="21337" y="5311"/>
                    </a:cubicBezTo>
                    <a:cubicBezTo>
                      <a:pt x="21337" y="2896"/>
                      <a:pt x="20331" y="1689"/>
                      <a:pt x="19325" y="1287"/>
                    </a:cubicBezTo>
                    <a:close/>
                  </a:path>
                </a:pathLst>
              </a:custGeom>
              <a:solidFill>
                <a:srgbClr val="EBE8E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9" name="Vrije vorm: vorm 198">
                <a:extLst>
                  <a:ext uri="{FF2B5EF4-FFF2-40B4-BE49-F238E27FC236}">
                    <a16:creationId xmlns:a16="http://schemas.microsoft.com/office/drawing/2014/main" id="{9E4536D7-4E32-3814-48AE-0822D154FB2B}"/>
                  </a:ext>
                </a:extLst>
              </p:cNvPr>
              <p:cNvSpPr/>
              <p:nvPr/>
            </p:nvSpPr>
            <p:spPr>
              <a:xfrm>
                <a:off x="7598009" y="3714982"/>
                <a:ext cx="38831" cy="74343"/>
              </a:xfrm>
              <a:custGeom>
                <a:avLst/>
                <a:gdLst>
                  <a:gd name="connsiteX0" fmla="*/ 29979 w 38831"/>
                  <a:gd name="connsiteY0" fmla="*/ 74093 h 74343"/>
                  <a:gd name="connsiteX1" fmla="*/ 8853 w 38831"/>
                  <a:gd name="connsiteY1" fmla="*/ 63429 h 74343"/>
                  <a:gd name="connsiteX2" fmla="*/ 6036 w 38831"/>
                  <a:gd name="connsiteY2" fmla="*/ 60813 h 74343"/>
                  <a:gd name="connsiteX3" fmla="*/ 1207 w 38831"/>
                  <a:gd name="connsiteY3" fmla="*/ 53570 h 74343"/>
                  <a:gd name="connsiteX4" fmla="*/ 0 w 38831"/>
                  <a:gd name="connsiteY4" fmla="*/ 50149 h 74343"/>
                  <a:gd name="connsiteX5" fmla="*/ 0 w 38831"/>
                  <a:gd name="connsiteY5" fmla="*/ 4678 h 74343"/>
                  <a:gd name="connsiteX6" fmla="*/ 1207 w 38831"/>
                  <a:gd name="connsiteY6" fmla="*/ 2465 h 74343"/>
                  <a:gd name="connsiteX7" fmla="*/ 6036 w 38831"/>
                  <a:gd name="connsiteY7" fmla="*/ 50 h 74343"/>
                  <a:gd name="connsiteX8" fmla="*/ 8853 w 38831"/>
                  <a:gd name="connsiteY8" fmla="*/ 252 h 74343"/>
                  <a:gd name="connsiteX9" fmla="*/ 29979 w 38831"/>
                  <a:gd name="connsiteY9" fmla="*/ 10915 h 74343"/>
                  <a:gd name="connsiteX10" fmla="*/ 32796 w 38831"/>
                  <a:gd name="connsiteY10" fmla="*/ 13531 h 74343"/>
                  <a:gd name="connsiteX11" fmla="*/ 37625 w 38831"/>
                  <a:gd name="connsiteY11" fmla="*/ 20774 h 74343"/>
                  <a:gd name="connsiteX12" fmla="*/ 38832 w 38831"/>
                  <a:gd name="connsiteY12" fmla="*/ 24195 h 74343"/>
                  <a:gd name="connsiteX13" fmla="*/ 38832 w 38831"/>
                  <a:gd name="connsiteY13" fmla="*/ 69666 h 74343"/>
                  <a:gd name="connsiteX14" fmla="*/ 37625 w 38831"/>
                  <a:gd name="connsiteY14" fmla="*/ 71879 h 74343"/>
                  <a:gd name="connsiteX15" fmla="*/ 32796 w 38831"/>
                  <a:gd name="connsiteY15" fmla="*/ 74294 h 74343"/>
                  <a:gd name="connsiteX16" fmla="*/ 29979 w 38831"/>
                  <a:gd name="connsiteY16" fmla="*/ 74093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831" h="74343">
                    <a:moveTo>
                      <a:pt x="29979" y="74093"/>
                    </a:moveTo>
                    <a:lnTo>
                      <a:pt x="8853" y="63429"/>
                    </a:lnTo>
                    <a:cubicBezTo>
                      <a:pt x="7847" y="62825"/>
                      <a:pt x="6841" y="62020"/>
                      <a:pt x="6036" y="60813"/>
                    </a:cubicBezTo>
                    <a:lnTo>
                      <a:pt x="1207" y="53570"/>
                    </a:lnTo>
                    <a:cubicBezTo>
                      <a:pt x="402" y="52363"/>
                      <a:pt x="0" y="51156"/>
                      <a:pt x="0" y="50149"/>
                    </a:cubicBezTo>
                    <a:lnTo>
                      <a:pt x="0" y="4678"/>
                    </a:lnTo>
                    <a:cubicBezTo>
                      <a:pt x="0" y="3672"/>
                      <a:pt x="402" y="2867"/>
                      <a:pt x="1207" y="2465"/>
                    </a:cubicBezTo>
                    <a:lnTo>
                      <a:pt x="6036" y="50"/>
                    </a:lnTo>
                    <a:cubicBezTo>
                      <a:pt x="6036" y="50"/>
                      <a:pt x="7847" y="-151"/>
                      <a:pt x="8853" y="252"/>
                    </a:cubicBezTo>
                    <a:lnTo>
                      <a:pt x="29979" y="10915"/>
                    </a:lnTo>
                    <a:cubicBezTo>
                      <a:pt x="30985" y="11519"/>
                      <a:pt x="31991" y="12324"/>
                      <a:pt x="32796" y="13531"/>
                    </a:cubicBezTo>
                    <a:lnTo>
                      <a:pt x="37625" y="20774"/>
                    </a:lnTo>
                    <a:cubicBezTo>
                      <a:pt x="38429" y="21981"/>
                      <a:pt x="38832" y="23189"/>
                      <a:pt x="38832" y="24195"/>
                    </a:cubicBezTo>
                    <a:lnTo>
                      <a:pt x="38832" y="69666"/>
                    </a:lnTo>
                    <a:cubicBezTo>
                      <a:pt x="38832" y="70672"/>
                      <a:pt x="38429" y="71477"/>
                      <a:pt x="37625" y="71879"/>
                    </a:cubicBezTo>
                    <a:lnTo>
                      <a:pt x="32796" y="74294"/>
                    </a:lnTo>
                    <a:cubicBezTo>
                      <a:pt x="32796" y="74294"/>
                      <a:pt x="30985" y="74495"/>
                      <a:pt x="29979" y="74093"/>
                    </a:cubicBezTo>
                    <a:close/>
                  </a:path>
                </a:pathLst>
              </a:custGeom>
              <a:solidFill>
                <a:srgbClr val="FAA7AF">
                  <a:alpha val="5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0" name="Vrije vorm: vorm 199">
                <a:extLst>
                  <a:ext uri="{FF2B5EF4-FFF2-40B4-BE49-F238E27FC236}">
                    <a16:creationId xmlns:a16="http://schemas.microsoft.com/office/drawing/2014/main" id="{FD23159E-85EC-2EFA-CA1D-2C2A523112C5}"/>
                  </a:ext>
                </a:extLst>
              </p:cNvPr>
              <p:cNvSpPr/>
              <p:nvPr/>
            </p:nvSpPr>
            <p:spPr>
              <a:xfrm>
                <a:off x="7590162" y="3703112"/>
                <a:ext cx="38831" cy="74343"/>
              </a:xfrm>
              <a:custGeom>
                <a:avLst/>
                <a:gdLst>
                  <a:gd name="connsiteX0" fmla="*/ 29979 w 38831"/>
                  <a:gd name="connsiteY0" fmla="*/ 74093 h 74343"/>
                  <a:gd name="connsiteX1" fmla="*/ 8853 w 38831"/>
                  <a:gd name="connsiteY1" fmla="*/ 63429 h 74343"/>
                  <a:gd name="connsiteX2" fmla="*/ 6036 w 38831"/>
                  <a:gd name="connsiteY2" fmla="*/ 60813 h 74343"/>
                  <a:gd name="connsiteX3" fmla="*/ 1207 w 38831"/>
                  <a:gd name="connsiteY3" fmla="*/ 53570 h 74343"/>
                  <a:gd name="connsiteX4" fmla="*/ 0 w 38831"/>
                  <a:gd name="connsiteY4" fmla="*/ 50149 h 74343"/>
                  <a:gd name="connsiteX5" fmla="*/ 0 w 38831"/>
                  <a:gd name="connsiteY5" fmla="*/ 4678 h 74343"/>
                  <a:gd name="connsiteX6" fmla="*/ 1207 w 38831"/>
                  <a:gd name="connsiteY6" fmla="*/ 2465 h 74343"/>
                  <a:gd name="connsiteX7" fmla="*/ 6036 w 38831"/>
                  <a:gd name="connsiteY7" fmla="*/ 50 h 74343"/>
                  <a:gd name="connsiteX8" fmla="*/ 8853 w 38831"/>
                  <a:gd name="connsiteY8" fmla="*/ 252 h 74343"/>
                  <a:gd name="connsiteX9" fmla="*/ 29979 w 38831"/>
                  <a:gd name="connsiteY9" fmla="*/ 10915 h 74343"/>
                  <a:gd name="connsiteX10" fmla="*/ 32796 w 38831"/>
                  <a:gd name="connsiteY10" fmla="*/ 13531 h 74343"/>
                  <a:gd name="connsiteX11" fmla="*/ 37625 w 38831"/>
                  <a:gd name="connsiteY11" fmla="*/ 20774 h 74343"/>
                  <a:gd name="connsiteX12" fmla="*/ 38832 w 38831"/>
                  <a:gd name="connsiteY12" fmla="*/ 24194 h 74343"/>
                  <a:gd name="connsiteX13" fmla="*/ 38832 w 38831"/>
                  <a:gd name="connsiteY13" fmla="*/ 69666 h 74343"/>
                  <a:gd name="connsiteX14" fmla="*/ 37625 w 38831"/>
                  <a:gd name="connsiteY14" fmla="*/ 71879 h 74343"/>
                  <a:gd name="connsiteX15" fmla="*/ 32796 w 38831"/>
                  <a:gd name="connsiteY15" fmla="*/ 74294 h 74343"/>
                  <a:gd name="connsiteX16" fmla="*/ 29979 w 38831"/>
                  <a:gd name="connsiteY16" fmla="*/ 74093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831" h="74343">
                    <a:moveTo>
                      <a:pt x="29979" y="74093"/>
                    </a:moveTo>
                    <a:lnTo>
                      <a:pt x="8853" y="63429"/>
                    </a:lnTo>
                    <a:cubicBezTo>
                      <a:pt x="7847" y="62825"/>
                      <a:pt x="6841" y="62020"/>
                      <a:pt x="6036" y="60813"/>
                    </a:cubicBezTo>
                    <a:lnTo>
                      <a:pt x="1207" y="53570"/>
                    </a:lnTo>
                    <a:cubicBezTo>
                      <a:pt x="402" y="52363"/>
                      <a:pt x="0" y="51156"/>
                      <a:pt x="0" y="50149"/>
                    </a:cubicBezTo>
                    <a:lnTo>
                      <a:pt x="0" y="4678"/>
                    </a:lnTo>
                    <a:cubicBezTo>
                      <a:pt x="0" y="3672"/>
                      <a:pt x="402" y="2867"/>
                      <a:pt x="1207" y="2465"/>
                    </a:cubicBezTo>
                    <a:lnTo>
                      <a:pt x="6036" y="50"/>
                    </a:lnTo>
                    <a:cubicBezTo>
                      <a:pt x="6036" y="50"/>
                      <a:pt x="7847" y="-151"/>
                      <a:pt x="8853" y="252"/>
                    </a:cubicBezTo>
                    <a:lnTo>
                      <a:pt x="29979" y="10915"/>
                    </a:lnTo>
                    <a:cubicBezTo>
                      <a:pt x="30985" y="11519"/>
                      <a:pt x="31991" y="12324"/>
                      <a:pt x="32796" y="13531"/>
                    </a:cubicBezTo>
                    <a:lnTo>
                      <a:pt x="37625" y="20774"/>
                    </a:lnTo>
                    <a:cubicBezTo>
                      <a:pt x="38430" y="21981"/>
                      <a:pt x="38832" y="23189"/>
                      <a:pt x="38832" y="24194"/>
                    </a:cubicBezTo>
                    <a:lnTo>
                      <a:pt x="38832" y="69666"/>
                    </a:lnTo>
                    <a:cubicBezTo>
                      <a:pt x="38832" y="70672"/>
                      <a:pt x="38430" y="71477"/>
                      <a:pt x="37625" y="71879"/>
                    </a:cubicBezTo>
                    <a:lnTo>
                      <a:pt x="32796" y="74294"/>
                    </a:lnTo>
                    <a:cubicBezTo>
                      <a:pt x="32796" y="74294"/>
                      <a:pt x="30985" y="74495"/>
                      <a:pt x="29979" y="74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01" name="Graphic 3">
              <a:extLst>
                <a:ext uri="{FF2B5EF4-FFF2-40B4-BE49-F238E27FC236}">
                  <a16:creationId xmlns:a16="http://schemas.microsoft.com/office/drawing/2014/main" id="{F0978964-D746-9BF0-0ED5-234F39ECFF65}"/>
                </a:ext>
              </a:extLst>
            </p:cNvPr>
            <p:cNvGrpSpPr/>
            <p:nvPr/>
          </p:nvGrpSpPr>
          <p:grpSpPr>
            <a:xfrm>
              <a:off x="8217388" y="3117528"/>
              <a:ext cx="323251" cy="191902"/>
              <a:chOff x="8090354" y="3678810"/>
              <a:chExt cx="323251" cy="191902"/>
            </a:xfrm>
          </p:grpSpPr>
          <p:sp>
            <p:nvSpPr>
              <p:cNvPr id="202" name="Vrije vorm: vorm 201">
                <a:extLst>
                  <a:ext uri="{FF2B5EF4-FFF2-40B4-BE49-F238E27FC236}">
                    <a16:creationId xmlns:a16="http://schemas.microsoft.com/office/drawing/2014/main" id="{7144A733-22DA-79A9-2CE8-39BDCB6382C0}"/>
                  </a:ext>
                </a:extLst>
              </p:cNvPr>
              <p:cNvSpPr/>
              <p:nvPr/>
            </p:nvSpPr>
            <p:spPr>
              <a:xfrm>
                <a:off x="8093769" y="3678810"/>
                <a:ext cx="319835" cy="190946"/>
              </a:xfrm>
              <a:custGeom>
                <a:avLst/>
                <a:gdLst>
                  <a:gd name="connsiteX0" fmla="*/ 87120 w 319835"/>
                  <a:gd name="connsiteY0" fmla="*/ 2622 h 190946"/>
                  <a:gd name="connsiteX1" fmla="*/ 237217 w 319835"/>
                  <a:gd name="connsiteY1" fmla="*/ 32199 h 190946"/>
                  <a:gd name="connsiteX2" fmla="*/ 319709 w 319835"/>
                  <a:gd name="connsiteY2" fmla="*/ 137427 h 190946"/>
                  <a:gd name="connsiteX3" fmla="*/ 316088 w 319835"/>
                  <a:gd name="connsiteY3" fmla="*/ 147286 h 190946"/>
                  <a:gd name="connsiteX4" fmla="*/ 316088 w 319835"/>
                  <a:gd name="connsiteY4" fmla="*/ 147286 h 190946"/>
                  <a:gd name="connsiteX5" fmla="*/ 228565 w 319835"/>
                  <a:gd name="connsiteY5" fmla="*/ 190947 h 190946"/>
                  <a:gd name="connsiteX6" fmla="*/ 180679 w 319835"/>
                  <a:gd name="connsiteY6" fmla="*/ 125355 h 190946"/>
                  <a:gd name="connsiteX7" fmla="*/ 0 w 319835"/>
                  <a:gd name="connsiteY7" fmla="*/ 56343 h 190946"/>
                  <a:gd name="connsiteX8" fmla="*/ 87322 w 319835"/>
                  <a:gd name="connsiteY8" fmla="*/ 2421 h 19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835" h="190946">
                    <a:moveTo>
                      <a:pt x="87120" y="2622"/>
                    </a:moveTo>
                    <a:cubicBezTo>
                      <a:pt x="118508" y="-6432"/>
                      <a:pt x="190940" y="9061"/>
                      <a:pt x="237217" y="32199"/>
                    </a:cubicBezTo>
                    <a:cubicBezTo>
                      <a:pt x="294760" y="60971"/>
                      <a:pt x="315283" y="98797"/>
                      <a:pt x="319709" y="137427"/>
                    </a:cubicBezTo>
                    <a:cubicBezTo>
                      <a:pt x="320313" y="142055"/>
                      <a:pt x="318703" y="145475"/>
                      <a:pt x="316088" y="147286"/>
                    </a:cubicBezTo>
                    <a:lnTo>
                      <a:pt x="316088" y="147286"/>
                    </a:lnTo>
                    <a:lnTo>
                      <a:pt x="228565" y="190947"/>
                    </a:lnTo>
                    <a:lnTo>
                      <a:pt x="180679" y="125355"/>
                    </a:lnTo>
                    <a:lnTo>
                      <a:pt x="0" y="56343"/>
                    </a:lnTo>
                    <a:cubicBezTo>
                      <a:pt x="0" y="56343"/>
                      <a:pt x="18108" y="22340"/>
                      <a:pt x="87322" y="24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18EC7"/>
                  </a:gs>
                  <a:gs pos="50000">
                    <a:srgbClr val="657FB3"/>
                  </a:gs>
                  <a:gs pos="100000">
                    <a:srgbClr val="5A70A0"/>
                  </a:gs>
                </a:gsLst>
                <a:lin ang="12394856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Vrije vorm: vorm 202">
                <a:extLst>
                  <a:ext uri="{FF2B5EF4-FFF2-40B4-BE49-F238E27FC236}">
                    <a16:creationId xmlns:a16="http://schemas.microsoft.com/office/drawing/2014/main" id="{B98A215D-3D7C-3B12-E5EE-77357C5D4DD5}"/>
                  </a:ext>
                </a:extLst>
              </p:cNvPr>
              <p:cNvSpPr/>
              <p:nvPr/>
            </p:nvSpPr>
            <p:spPr>
              <a:xfrm>
                <a:off x="8090354" y="3720353"/>
                <a:ext cx="235899" cy="150358"/>
              </a:xfrm>
              <a:custGeom>
                <a:avLst/>
                <a:gdLst>
                  <a:gd name="connsiteX0" fmla="*/ 153311 w 235899"/>
                  <a:gd name="connsiteY0" fmla="*/ 34115 h 150358"/>
                  <a:gd name="connsiteX1" fmla="*/ 235803 w 235899"/>
                  <a:gd name="connsiteY1" fmla="*/ 139343 h 150358"/>
                  <a:gd name="connsiteX2" fmla="*/ 220914 w 235899"/>
                  <a:gd name="connsiteY2" fmla="*/ 148598 h 150358"/>
                  <a:gd name="connsiteX3" fmla="*/ 15085 w 235899"/>
                  <a:gd name="connsiteY3" fmla="*/ 45784 h 150358"/>
                  <a:gd name="connsiteX4" fmla="*/ 1001 w 235899"/>
                  <a:gd name="connsiteY4" fmla="*/ 18622 h 150358"/>
                  <a:gd name="connsiteX5" fmla="*/ 153512 w 235899"/>
                  <a:gd name="connsiteY5" fmla="*/ 34115 h 150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899" h="150358">
                    <a:moveTo>
                      <a:pt x="153311" y="34115"/>
                    </a:moveTo>
                    <a:cubicBezTo>
                      <a:pt x="210854" y="62886"/>
                      <a:pt x="231377" y="100712"/>
                      <a:pt x="235803" y="139343"/>
                    </a:cubicBezTo>
                    <a:cubicBezTo>
                      <a:pt x="236809" y="148799"/>
                      <a:pt x="229767" y="153025"/>
                      <a:pt x="220914" y="148598"/>
                    </a:cubicBezTo>
                    <a:lnTo>
                      <a:pt x="15085" y="45784"/>
                    </a:lnTo>
                    <a:cubicBezTo>
                      <a:pt x="4824" y="40553"/>
                      <a:pt x="-2822" y="26469"/>
                      <a:pt x="1001" y="18622"/>
                    </a:cubicBezTo>
                    <a:cubicBezTo>
                      <a:pt x="18506" y="-17393"/>
                      <a:pt x="95163" y="4941"/>
                      <a:pt x="153512" y="341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18EC7"/>
                  </a:gs>
                  <a:gs pos="50000">
                    <a:srgbClr val="657FB3"/>
                  </a:gs>
                  <a:gs pos="100000">
                    <a:srgbClr val="5A70A0"/>
                  </a:gs>
                </a:gsLst>
                <a:lin ang="12394194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4" name="Vrije vorm: vorm 203">
                <a:extLst>
                  <a:ext uri="{FF2B5EF4-FFF2-40B4-BE49-F238E27FC236}">
                    <a16:creationId xmlns:a16="http://schemas.microsoft.com/office/drawing/2014/main" id="{F28DB705-5C51-CB31-7A17-2C9A87DB8529}"/>
                  </a:ext>
                </a:extLst>
              </p:cNvPr>
              <p:cNvSpPr/>
              <p:nvPr/>
            </p:nvSpPr>
            <p:spPr>
              <a:xfrm>
                <a:off x="8143668" y="3690839"/>
                <a:ext cx="239116" cy="152359"/>
              </a:xfrm>
              <a:custGeom>
                <a:avLst/>
                <a:gdLst>
                  <a:gd name="connsiteX0" fmla="*/ 152712 w 239116"/>
                  <a:gd name="connsiteY0" fmla="*/ 36065 h 152359"/>
                  <a:gd name="connsiteX1" fmla="*/ 11468 w 239116"/>
                  <a:gd name="connsiteY1" fmla="*/ 3269 h 152359"/>
                  <a:gd name="connsiteX2" fmla="*/ 0 w 239116"/>
                  <a:gd name="connsiteY2" fmla="*/ 4476 h 152359"/>
                  <a:gd name="connsiteX3" fmla="*/ 2213 w 239116"/>
                  <a:gd name="connsiteY3" fmla="*/ 3470 h 152359"/>
                  <a:gd name="connsiteX4" fmla="*/ 4426 w 239116"/>
                  <a:gd name="connsiteY4" fmla="*/ 2465 h 152359"/>
                  <a:gd name="connsiteX5" fmla="*/ 7444 w 239116"/>
                  <a:gd name="connsiteY5" fmla="*/ 1257 h 152359"/>
                  <a:gd name="connsiteX6" fmla="*/ 154321 w 239116"/>
                  <a:gd name="connsiteY6" fmla="*/ 32846 h 152359"/>
                  <a:gd name="connsiteX7" fmla="*/ 239027 w 239116"/>
                  <a:gd name="connsiteY7" fmla="*/ 141092 h 152359"/>
                  <a:gd name="connsiteX8" fmla="*/ 237015 w 239116"/>
                  <a:gd name="connsiteY8" fmla="*/ 149744 h 152359"/>
                  <a:gd name="connsiteX9" fmla="*/ 231784 w 239116"/>
                  <a:gd name="connsiteY9" fmla="*/ 152360 h 152359"/>
                  <a:gd name="connsiteX10" fmla="*/ 231784 w 239116"/>
                  <a:gd name="connsiteY10" fmla="*/ 152360 h 152359"/>
                  <a:gd name="connsiteX11" fmla="*/ 235204 w 239116"/>
                  <a:gd name="connsiteY11" fmla="*/ 141495 h 152359"/>
                  <a:gd name="connsiteX12" fmla="*/ 152712 w 239116"/>
                  <a:gd name="connsiteY12" fmla="*/ 36065 h 15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9116" h="152359">
                    <a:moveTo>
                      <a:pt x="152712" y="36065"/>
                    </a:moveTo>
                    <a:cubicBezTo>
                      <a:pt x="104021" y="11720"/>
                      <a:pt x="49495" y="2062"/>
                      <a:pt x="11468" y="3269"/>
                    </a:cubicBezTo>
                    <a:cubicBezTo>
                      <a:pt x="8652" y="3269"/>
                      <a:pt x="604" y="4476"/>
                      <a:pt x="0" y="4476"/>
                    </a:cubicBezTo>
                    <a:cubicBezTo>
                      <a:pt x="805" y="4074"/>
                      <a:pt x="1408" y="3672"/>
                      <a:pt x="2213" y="3470"/>
                    </a:cubicBezTo>
                    <a:lnTo>
                      <a:pt x="4426" y="2465"/>
                    </a:lnTo>
                    <a:cubicBezTo>
                      <a:pt x="4426" y="2465"/>
                      <a:pt x="6438" y="1660"/>
                      <a:pt x="7444" y="1257"/>
                    </a:cubicBezTo>
                    <a:cubicBezTo>
                      <a:pt x="38832" y="-4175"/>
                      <a:pt x="105027" y="8299"/>
                      <a:pt x="154321" y="32846"/>
                    </a:cubicBezTo>
                    <a:cubicBezTo>
                      <a:pt x="206030" y="58801"/>
                      <a:pt x="233796" y="94212"/>
                      <a:pt x="239027" y="141092"/>
                    </a:cubicBezTo>
                    <a:cubicBezTo>
                      <a:pt x="239430" y="144513"/>
                      <a:pt x="238423" y="147330"/>
                      <a:pt x="237015" y="149744"/>
                    </a:cubicBezTo>
                    <a:lnTo>
                      <a:pt x="231784" y="152360"/>
                    </a:lnTo>
                    <a:lnTo>
                      <a:pt x="231784" y="152360"/>
                    </a:lnTo>
                    <a:cubicBezTo>
                      <a:pt x="235406" y="148537"/>
                      <a:pt x="235808" y="145519"/>
                      <a:pt x="235204" y="141495"/>
                    </a:cubicBezTo>
                    <a:cubicBezTo>
                      <a:pt x="230174" y="95822"/>
                      <a:pt x="203012" y="61416"/>
                      <a:pt x="152712" y="360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18EC7"/>
                  </a:gs>
                  <a:gs pos="50000">
                    <a:srgbClr val="657FB3"/>
                  </a:gs>
                  <a:gs pos="100000">
                    <a:srgbClr val="5A70A0"/>
                  </a:gs>
                </a:gsLst>
                <a:lin ang="12393903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05" name="Graphic 3">
                <a:extLst>
                  <a:ext uri="{FF2B5EF4-FFF2-40B4-BE49-F238E27FC236}">
                    <a16:creationId xmlns:a16="http://schemas.microsoft.com/office/drawing/2014/main" id="{B53C8EF5-41C4-826E-D795-2B110E24C4D2}"/>
                  </a:ext>
                </a:extLst>
              </p:cNvPr>
              <p:cNvGrpSpPr/>
              <p:nvPr/>
            </p:nvGrpSpPr>
            <p:grpSpPr>
              <a:xfrm>
                <a:off x="8173848" y="3681344"/>
                <a:ext cx="44465" cy="20208"/>
                <a:chOff x="8173848" y="3681344"/>
                <a:chExt cx="44465" cy="20208"/>
              </a:xfrm>
            </p:grpSpPr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FFAD4B7F-32F7-6E78-DE3B-654BA7010013}"/>
                    </a:ext>
                  </a:extLst>
                </p:cNvPr>
                <p:cNvSpPr/>
                <p:nvPr/>
              </p:nvSpPr>
              <p:spPr>
                <a:xfrm>
                  <a:off x="8177872" y="3681344"/>
                  <a:ext cx="40441" cy="20208"/>
                </a:xfrm>
                <a:custGeom>
                  <a:avLst/>
                  <a:gdLst>
                    <a:gd name="connsiteX0" fmla="*/ 13682 w 40441"/>
                    <a:gd name="connsiteY0" fmla="*/ 893 h 20208"/>
                    <a:gd name="connsiteX1" fmla="*/ 13682 w 40441"/>
                    <a:gd name="connsiteY1" fmla="*/ 893 h 20208"/>
                    <a:gd name="connsiteX2" fmla="*/ 13682 w 40441"/>
                    <a:gd name="connsiteY2" fmla="*/ 893 h 20208"/>
                    <a:gd name="connsiteX3" fmla="*/ 13682 w 40441"/>
                    <a:gd name="connsiteY3" fmla="*/ 893 h 20208"/>
                    <a:gd name="connsiteX4" fmla="*/ 26357 w 40441"/>
                    <a:gd name="connsiteY4" fmla="*/ 1899 h 20208"/>
                    <a:gd name="connsiteX5" fmla="*/ 40441 w 40441"/>
                    <a:gd name="connsiteY5" fmla="*/ 13971 h 20208"/>
                    <a:gd name="connsiteX6" fmla="*/ 27967 w 40441"/>
                    <a:gd name="connsiteY6" fmla="*/ 20208 h 20208"/>
                    <a:gd name="connsiteX7" fmla="*/ 8450 w 40441"/>
                    <a:gd name="connsiteY7" fmla="*/ 17190 h 20208"/>
                    <a:gd name="connsiteX8" fmla="*/ 0 w 40441"/>
                    <a:gd name="connsiteY8" fmla="*/ 7533 h 20208"/>
                    <a:gd name="connsiteX9" fmla="*/ 13682 w 40441"/>
                    <a:gd name="connsiteY9" fmla="*/ 1094 h 2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41" h="20208">
                      <a:moveTo>
                        <a:pt x="13682" y="893"/>
                      </a:moveTo>
                      <a:cubicBezTo>
                        <a:pt x="13682" y="893"/>
                        <a:pt x="13682" y="893"/>
                        <a:pt x="13682" y="893"/>
                      </a:cubicBezTo>
                      <a:lnTo>
                        <a:pt x="13682" y="893"/>
                      </a:lnTo>
                      <a:cubicBezTo>
                        <a:pt x="13682" y="893"/>
                        <a:pt x="13682" y="893"/>
                        <a:pt x="13682" y="893"/>
                      </a:cubicBezTo>
                      <a:cubicBezTo>
                        <a:pt x="16901" y="-515"/>
                        <a:pt x="21327" y="-314"/>
                        <a:pt x="26357" y="1899"/>
                      </a:cubicBezTo>
                      <a:cubicBezTo>
                        <a:pt x="32192" y="4313"/>
                        <a:pt x="37222" y="8941"/>
                        <a:pt x="40441" y="13971"/>
                      </a:cubicBezTo>
                      <a:lnTo>
                        <a:pt x="27967" y="20208"/>
                      </a:lnTo>
                      <a:cubicBezTo>
                        <a:pt x="21327" y="18800"/>
                        <a:pt x="14688" y="17794"/>
                        <a:pt x="8450" y="17190"/>
                      </a:cubicBezTo>
                      <a:lnTo>
                        <a:pt x="0" y="7533"/>
                      </a:lnTo>
                      <a:lnTo>
                        <a:pt x="13682" y="109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9E9F7"/>
                    </a:gs>
                    <a:gs pos="50000">
                      <a:srgbClr val="CCE1F2"/>
                    </a:gs>
                    <a:gs pos="100000">
                      <a:srgbClr val="C0D9ED"/>
                    </a:gs>
                  </a:gsLst>
                  <a:lin ang="1080000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Vrije vorm: vorm 206">
                  <a:extLst>
                    <a:ext uri="{FF2B5EF4-FFF2-40B4-BE49-F238E27FC236}">
                      <a16:creationId xmlns:a16="http://schemas.microsoft.com/office/drawing/2014/main" id="{BC325505-F033-7B3B-3DDC-A25F601E9407}"/>
                    </a:ext>
                  </a:extLst>
                </p:cNvPr>
                <p:cNvSpPr/>
                <p:nvPr/>
              </p:nvSpPr>
              <p:spPr>
                <a:xfrm>
                  <a:off x="8173848" y="3687066"/>
                  <a:ext cx="32192" cy="14084"/>
                </a:xfrm>
                <a:custGeom>
                  <a:avLst/>
                  <a:gdLst>
                    <a:gd name="connsiteX0" fmla="*/ 0 w 32192"/>
                    <a:gd name="connsiteY0" fmla="*/ 10261 h 14084"/>
                    <a:gd name="connsiteX1" fmla="*/ 0 w 32192"/>
                    <a:gd name="connsiteY1" fmla="*/ 9456 h 14084"/>
                    <a:gd name="connsiteX2" fmla="*/ 17907 w 32192"/>
                    <a:gd name="connsiteY2" fmla="*/ 1811 h 14084"/>
                    <a:gd name="connsiteX3" fmla="*/ 32192 w 32192"/>
                    <a:gd name="connsiteY3" fmla="*/ 14084 h 14084"/>
                    <a:gd name="connsiteX4" fmla="*/ 201 w 32192"/>
                    <a:gd name="connsiteY4" fmla="*/ 10060 h 1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92" h="14084">
                      <a:moveTo>
                        <a:pt x="0" y="10261"/>
                      </a:moveTo>
                      <a:cubicBezTo>
                        <a:pt x="0" y="10261"/>
                        <a:pt x="0" y="9658"/>
                        <a:pt x="0" y="9456"/>
                      </a:cubicBezTo>
                      <a:cubicBezTo>
                        <a:pt x="0" y="1006"/>
                        <a:pt x="8048" y="-2415"/>
                        <a:pt x="17907" y="1811"/>
                      </a:cubicBezTo>
                      <a:cubicBezTo>
                        <a:pt x="23742" y="4225"/>
                        <a:pt x="28772" y="9054"/>
                        <a:pt x="32192" y="14084"/>
                      </a:cubicBezTo>
                      <a:cubicBezTo>
                        <a:pt x="20724" y="11670"/>
                        <a:pt x="9859" y="10261"/>
                        <a:pt x="201" y="100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D0E6"/>
                    </a:gs>
                    <a:gs pos="50000">
                      <a:srgbClr val="A6BDD2"/>
                    </a:gs>
                    <a:gs pos="100000">
                      <a:srgbClr val="95ABBF"/>
                    </a:gs>
                  </a:gsLst>
                  <a:lin ang="1080000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8" name="Graphic 3">
              <a:extLst>
                <a:ext uri="{FF2B5EF4-FFF2-40B4-BE49-F238E27FC236}">
                  <a16:creationId xmlns:a16="http://schemas.microsoft.com/office/drawing/2014/main" id="{5B85AF2E-EF69-54E5-EB8F-AC1FA9E19693}"/>
                </a:ext>
              </a:extLst>
            </p:cNvPr>
            <p:cNvGrpSpPr/>
            <p:nvPr/>
          </p:nvGrpSpPr>
          <p:grpSpPr>
            <a:xfrm>
              <a:off x="7385161" y="3396048"/>
              <a:ext cx="702264" cy="378559"/>
              <a:chOff x="7258127" y="3957330"/>
              <a:chExt cx="702264" cy="378559"/>
            </a:xfrm>
          </p:grpSpPr>
          <p:grpSp>
            <p:nvGrpSpPr>
              <p:cNvPr id="209" name="Graphic 3">
                <a:extLst>
                  <a:ext uri="{FF2B5EF4-FFF2-40B4-BE49-F238E27FC236}">
                    <a16:creationId xmlns:a16="http://schemas.microsoft.com/office/drawing/2014/main" id="{7CCE9738-02BF-552D-5568-C68C871F7921}"/>
                  </a:ext>
                </a:extLst>
              </p:cNvPr>
              <p:cNvGrpSpPr/>
              <p:nvPr/>
            </p:nvGrpSpPr>
            <p:grpSpPr>
              <a:xfrm>
                <a:off x="7258127" y="3957330"/>
                <a:ext cx="702264" cy="378559"/>
                <a:chOff x="7258127" y="3957330"/>
                <a:chExt cx="702264" cy="378559"/>
              </a:xfrm>
            </p:grpSpPr>
            <p:sp>
              <p:nvSpPr>
                <p:cNvPr id="210" name="Vrije vorm: vorm 209">
                  <a:extLst>
                    <a:ext uri="{FF2B5EF4-FFF2-40B4-BE49-F238E27FC236}">
                      <a16:creationId xmlns:a16="http://schemas.microsoft.com/office/drawing/2014/main" id="{AA18DE9F-BF81-C73D-A825-78270B4B715F}"/>
                    </a:ext>
                  </a:extLst>
                </p:cNvPr>
                <p:cNvSpPr/>
                <p:nvPr/>
              </p:nvSpPr>
              <p:spPr>
                <a:xfrm>
                  <a:off x="7258127" y="3987107"/>
                  <a:ext cx="702264" cy="348782"/>
                </a:xfrm>
                <a:custGeom>
                  <a:avLst/>
                  <a:gdLst>
                    <a:gd name="connsiteX0" fmla="*/ 686955 w 702264"/>
                    <a:gd name="connsiteY0" fmla="*/ 190487 h 348782"/>
                    <a:gd name="connsiteX1" fmla="*/ 261414 w 702264"/>
                    <a:gd name="connsiteY1" fmla="*/ 7394 h 348782"/>
                    <a:gd name="connsiteX2" fmla="*/ 190390 w 702264"/>
                    <a:gd name="connsiteY2" fmla="*/ 7394 h 348782"/>
                    <a:gd name="connsiteX3" fmla="*/ 12527 w 702264"/>
                    <a:gd name="connsiteY3" fmla="*/ 68157 h 348782"/>
                    <a:gd name="connsiteX4" fmla="*/ 17155 w 702264"/>
                    <a:gd name="connsiteY4" fmla="*/ 129523 h 348782"/>
                    <a:gd name="connsiteX5" fmla="*/ 439477 w 702264"/>
                    <a:gd name="connsiteY5" fmla="*/ 340785 h 348782"/>
                    <a:gd name="connsiteX6" fmla="*/ 516939 w 702264"/>
                    <a:gd name="connsiteY6" fmla="*/ 340785 h 348782"/>
                    <a:gd name="connsiteX7" fmla="*/ 686955 w 702264"/>
                    <a:gd name="connsiteY7" fmla="*/ 255677 h 348782"/>
                    <a:gd name="connsiteX8" fmla="*/ 701642 w 702264"/>
                    <a:gd name="connsiteY8" fmla="*/ 224893 h 348782"/>
                    <a:gd name="connsiteX9" fmla="*/ 686955 w 702264"/>
                    <a:gd name="connsiteY9" fmla="*/ 190487 h 34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2264" h="348782">
                      <a:moveTo>
                        <a:pt x="686955" y="190487"/>
                      </a:moveTo>
                      <a:lnTo>
                        <a:pt x="261414" y="7394"/>
                      </a:lnTo>
                      <a:cubicBezTo>
                        <a:pt x="241897" y="-2465"/>
                        <a:pt x="209906" y="-2465"/>
                        <a:pt x="190390" y="7394"/>
                      </a:cubicBezTo>
                      <a:lnTo>
                        <a:pt x="12527" y="68157"/>
                      </a:lnTo>
                      <a:cubicBezTo>
                        <a:pt x="-6989" y="78016"/>
                        <a:pt x="-2361" y="119664"/>
                        <a:pt x="17155" y="129523"/>
                      </a:cubicBezTo>
                      <a:lnTo>
                        <a:pt x="439477" y="340785"/>
                      </a:lnTo>
                      <a:cubicBezTo>
                        <a:pt x="460804" y="351448"/>
                        <a:pt x="495612" y="351448"/>
                        <a:pt x="516939" y="340785"/>
                      </a:cubicBezTo>
                      <a:lnTo>
                        <a:pt x="686955" y="255677"/>
                      </a:lnTo>
                      <a:cubicBezTo>
                        <a:pt x="701642" y="247830"/>
                        <a:pt x="701240" y="238172"/>
                        <a:pt x="701642" y="224893"/>
                      </a:cubicBezTo>
                      <a:cubicBezTo>
                        <a:pt x="702045" y="210406"/>
                        <a:pt x="706068" y="200547"/>
                        <a:pt x="686955" y="190487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1" name="Vrije vorm: vorm 210">
                  <a:extLst>
                    <a:ext uri="{FF2B5EF4-FFF2-40B4-BE49-F238E27FC236}">
                      <a16:creationId xmlns:a16="http://schemas.microsoft.com/office/drawing/2014/main" id="{B2A94C53-1254-C96A-6A90-3458E7768FC7}"/>
                    </a:ext>
                  </a:extLst>
                </p:cNvPr>
                <p:cNvSpPr/>
                <p:nvPr/>
              </p:nvSpPr>
              <p:spPr>
                <a:xfrm>
                  <a:off x="7258127" y="3987107"/>
                  <a:ext cx="702264" cy="348782"/>
                </a:xfrm>
                <a:custGeom>
                  <a:avLst/>
                  <a:gdLst>
                    <a:gd name="connsiteX0" fmla="*/ 686955 w 702264"/>
                    <a:gd name="connsiteY0" fmla="*/ 190487 h 348782"/>
                    <a:gd name="connsiteX1" fmla="*/ 261414 w 702264"/>
                    <a:gd name="connsiteY1" fmla="*/ 7394 h 348782"/>
                    <a:gd name="connsiteX2" fmla="*/ 190390 w 702264"/>
                    <a:gd name="connsiteY2" fmla="*/ 7394 h 348782"/>
                    <a:gd name="connsiteX3" fmla="*/ 12527 w 702264"/>
                    <a:gd name="connsiteY3" fmla="*/ 68157 h 348782"/>
                    <a:gd name="connsiteX4" fmla="*/ 17155 w 702264"/>
                    <a:gd name="connsiteY4" fmla="*/ 129523 h 348782"/>
                    <a:gd name="connsiteX5" fmla="*/ 439477 w 702264"/>
                    <a:gd name="connsiteY5" fmla="*/ 340785 h 348782"/>
                    <a:gd name="connsiteX6" fmla="*/ 516939 w 702264"/>
                    <a:gd name="connsiteY6" fmla="*/ 340785 h 348782"/>
                    <a:gd name="connsiteX7" fmla="*/ 686955 w 702264"/>
                    <a:gd name="connsiteY7" fmla="*/ 255677 h 348782"/>
                    <a:gd name="connsiteX8" fmla="*/ 701642 w 702264"/>
                    <a:gd name="connsiteY8" fmla="*/ 224893 h 348782"/>
                    <a:gd name="connsiteX9" fmla="*/ 686955 w 702264"/>
                    <a:gd name="connsiteY9" fmla="*/ 190487 h 34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2264" h="348782">
                      <a:moveTo>
                        <a:pt x="686955" y="190487"/>
                      </a:moveTo>
                      <a:lnTo>
                        <a:pt x="261414" y="7394"/>
                      </a:lnTo>
                      <a:cubicBezTo>
                        <a:pt x="241897" y="-2465"/>
                        <a:pt x="209906" y="-2465"/>
                        <a:pt x="190390" y="7394"/>
                      </a:cubicBezTo>
                      <a:lnTo>
                        <a:pt x="12527" y="68157"/>
                      </a:lnTo>
                      <a:cubicBezTo>
                        <a:pt x="-6989" y="78016"/>
                        <a:pt x="-2361" y="119664"/>
                        <a:pt x="17155" y="129523"/>
                      </a:cubicBezTo>
                      <a:lnTo>
                        <a:pt x="439477" y="340785"/>
                      </a:lnTo>
                      <a:cubicBezTo>
                        <a:pt x="460804" y="351448"/>
                        <a:pt x="495612" y="351448"/>
                        <a:pt x="516939" y="340785"/>
                      </a:cubicBezTo>
                      <a:lnTo>
                        <a:pt x="686955" y="255677"/>
                      </a:lnTo>
                      <a:cubicBezTo>
                        <a:pt x="701642" y="247830"/>
                        <a:pt x="701240" y="238172"/>
                        <a:pt x="701642" y="224893"/>
                      </a:cubicBezTo>
                      <a:cubicBezTo>
                        <a:pt x="702045" y="210406"/>
                        <a:pt x="706068" y="200547"/>
                        <a:pt x="686955" y="1904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2" name="Vrije vorm: vorm 211">
                  <a:extLst>
                    <a:ext uri="{FF2B5EF4-FFF2-40B4-BE49-F238E27FC236}">
                      <a16:creationId xmlns:a16="http://schemas.microsoft.com/office/drawing/2014/main" id="{078B03A8-8E62-2216-060F-AB7B66EC2E11}"/>
                    </a:ext>
                  </a:extLst>
                </p:cNvPr>
                <p:cNvSpPr/>
                <p:nvPr/>
              </p:nvSpPr>
              <p:spPr>
                <a:xfrm>
                  <a:off x="7260645" y="3957330"/>
                  <a:ext cx="699074" cy="348782"/>
                </a:xfrm>
                <a:custGeom>
                  <a:avLst/>
                  <a:gdLst>
                    <a:gd name="connsiteX0" fmla="*/ 684437 w 699074"/>
                    <a:gd name="connsiteY0" fmla="*/ 220265 h 348782"/>
                    <a:gd name="connsiteX1" fmla="*/ 258896 w 699074"/>
                    <a:gd name="connsiteY1" fmla="*/ 7394 h 348782"/>
                    <a:gd name="connsiteX2" fmla="*/ 187872 w 699074"/>
                    <a:gd name="connsiteY2" fmla="*/ 7394 h 348782"/>
                    <a:gd name="connsiteX3" fmla="*/ 14637 w 699074"/>
                    <a:gd name="connsiteY3" fmla="*/ 93911 h 348782"/>
                    <a:gd name="connsiteX4" fmla="*/ 14637 w 699074"/>
                    <a:gd name="connsiteY4" fmla="*/ 129523 h 348782"/>
                    <a:gd name="connsiteX5" fmla="*/ 436959 w 699074"/>
                    <a:gd name="connsiteY5" fmla="*/ 340785 h 348782"/>
                    <a:gd name="connsiteX6" fmla="*/ 514422 w 699074"/>
                    <a:gd name="connsiteY6" fmla="*/ 340785 h 348782"/>
                    <a:gd name="connsiteX7" fmla="*/ 684437 w 699074"/>
                    <a:gd name="connsiteY7" fmla="*/ 255676 h 348782"/>
                    <a:gd name="connsiteX8" fmla="*/ 684437 w 699074"/>
                    <a:gd name="connsiteY8" fmla="*/ 220064 h 34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9074" h="348782">
                      <a:moveTo>
                        <a:pt x="684437" y="220265"/>
                      </a:moveTo>
                      <a:lnTo>
                        <a:pt x="258896" y="7394"/>
                      </a:lnTo>
                      <a:cubicBezTo>
                        <a:pt x="239379" y="-2465"/>
                        <a:pt x="207388" y="-2465"/>
                        <a:pt x="187872" y="7394"/>
                      </a:cubicBezTo>
                      <a:lnTo>
                        <a:pt x="14637" y="93911"/>
                      </a:lnTo>
                      <a:cubicBezTo>
                        <a:pt x="-4879" y="103770"/>
                        <a:pt x="-4879" y="119664"/>
                        <a:pt x="14637" y="129523"/>
                      </a:cubicBezTo>
                      <a:lnTo>
                        <a:pt x="436959" y="340785"/>
                      </a:lnTo>
                      <a:cubicBezTo>
                        <a:pt x="458286" y="351448"/>
                        <a:pt x="493094" y="351448"/>
                        <a:pt x="514422" y="340785"/>
                      </a:cubicBezTo>
                      <a:lnTo>
                        <a:pt x="684437" y="255676"/>
                      </a:lnTo>
                      <a:cubicBezTo>
                        <a:pt x="703953" y="245818"/>
                        <a:pt x="703953" y="229923"/>
                        <a:pt x="684437" y="220064"/>
                      </a:cubicBezTo>
                      <a:close/>
                    </a:path>
                  </a:pathLst>
                </a:custGeom>
                <a:solidFill>
                  <a:srgbClr val="0076C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3" name="Vrije vorm: vorm 212">
                  <a:extLst>
                    <a:ext uri="{FF2B5EF4-FFF2-40B4-BE49-F238E27FC236}">
                      <a16:creationId xmlns:a16="http://schemas.microsoft.com/office/drawing/2014/main" id="{4A953CA5-D2C5-8EBB-B31F-C7512E65A9EB}"/>
                    </a:ext>
                  </a:extLst>
                </p:cNvPr>
                <p:cNvSpPr/>
                <p:nvPr/>
              </p:nvSpPr>
              <p:spPr>
                <a:xfrm>
                  <a:off x="7375525" y="3998056"/>
                  <a:ext cx="31499" cy="15828"/>
                </a:xfrm>
                <a:custGeom>
                  <a:avLst/>
                  <a:gdLst>
                    <a:gd name="connsiteX0" fmla="*/ 31141 w 31499"/>
                    <a:gd name="connsiteY0" fmla="*/ 268 h 15828"/>
                    <a:gd name="connsiteX1" fmla="*/ 30940 w 31499"/>
                    <a:gd name="connsiteY1" fmla="*/ 268 h 15828"/>
                    <a:gd name="connsiteX2" fmla="*/ 27721 w 31499"/>
                    <a:gd name="connsiteY2" fmla="*/ 268 h 15828"/>
                    <a:gd name="connsiteX3" fmla="*/ 358 w 31499"/>
                    <a:gd name="connsiteY3" fmla="*/ 13950 h 15828"/>
                    <a:gd name="connsiteX4" fmla="*/ 358 w 31499"/>
                    <a:gd name="connsiteY4" fmla="*/ 15560 h 15828"/>
                    <a:gd name="connsiteX5" fmla="*/ 559 w 31499"/>
                    <a:gd name="connsiteY5" fmla="*/ 15560 h 15828"/>
                    <a:gd name="connsiteX6" fmla="*/ 3778 w 31499"/>
                    <a:gd name="connsiteY6" fmla="*/ 15560 h 15828"/>
                    <a:gd name="connsiteX7" fmla="*/ 31141 w 31499"/>
                    <a:gd name="connsiteY7" fmla="*/ 1878 h 15828"/>
                    <a:gd name="connsiteX8" fmla="*/ 31141 w 31499"/>
                    <a:gd name="connsiteY8" fmla="*/ 268 h 15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499" h="15828">
                      <a:moveTo>
                        <a:pt x="31141" y="268"/>
                      </a:moveTo>
                      <a:lnTo>
                        <a:pt x="30940" y="268"/>
                      </a:lnTo>
                      <a:cubicBezTo>
                        <a:pt x="30940" y="268"/>
                        <a:pt x="28526" y="-335"/>
                        <a:pt x="27721" y="268"/>
                      </a:cubicBezTo>
                      <a:lnTo>
                        <a:pt x="358" y="13950"/>
                      </a:lnTo>
                      <a:cubicBezTo>
                        <a:pt x="358" y="13950"/>
                        <a:pt x="-447" y="15157"/>
                        <a:pt x="358" y="15560"/>
                      </a:cubicBezTo>
                      <a:lnTo>
                        <a:pt x="559" y="15560"/>
                      </a:lnTo>
                      <a:cubicBezTo>
                        <a:pt x="559" y="15560"/>
                        <a:pt x="2973" y="16163"/>
                        <a:pt x="3778" y="15560"/>
                      </a:cubicBezTo>
                      <a:lnTo>
                        <a:pt x="31141" y="1878"/>
                      </a:lnTo>
                      <a:cubicBezTo>
                        <a:pt x="31141" y="1878"/>
                        <a:pt x="31946" y="671"/>
                        <a:pt x="31141" y="268"/>
                      </a:cubicBezTo>
                      <a:close/>
                    </a:path>
                  </a:pathLst>
                </a:custGeom>
                <a:solidFill>
                  <a:srgbClr val="C5D9E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6" name="Vrije vorm: vorm 215">
                  <a:extLst>
                    <a:ext uri="{FF2B5EF4-FFF2-40B4-BE49-F238E27FC236}">
                      <a16:creationId xmlns:a16="http://schemas.microsoft.com/office/drawing/2014/main" id="{5772193A-28DD-3150-59BA-F41298C7C13F}"/>
                    </a:ext>
                  </a:extLst>
                </p:cNvPr>
                <p:cNvSpPr/>
                <p:nvPr/>
              </p:nvSpPr>
              <p:spPr>
                <a:xfrm>
                  <a:off x="7303450" y="4080616"/>
                  <a:ext cx="646258" cy="175045"/>
                </a:xfrm>
                <a:custGeom>
                  <a:avLst/>
                  <a:gdLst>
                    <a:gd name="connsiteX0" fmla="*/ 0 w 646258"/>
                    <a:gd name="connsiteY0" fmla="*/ 10060 h 175045"/>
                    <a:gd name="connsiteX1" fmla="*/ 1207 w 646258"/>
                    <a:gd name="connsiteY1" fmla="*/ 0 h 175045"/>
                    <a:gd name="connsiteX2" fmla="*/ 560748 w 646258"/>
                    <a:gd name="connsiteY2" fmla="*/ 65189 h 175045"/>
                    <a:gd name="connsiteX3" fmla="*/ 638412 w 646258"/>
                    <a:gd name="connsiteY3" fmla="*/ 104021 h 175045"/>
                    <a:gd name="connsiteX4" fmla="*/ 646259 w 646258"/>
                    <a:gd name="connsiteY4" fmla="*/ 114282 h 175045"/>
                    <a:gd name="connsiteX5" fmla="*/ 638412 w 646258"/>
                    <a:gd name="connsiteY5" fmla="*/ 124543 h 175045"/>
                    <a:gd name="connsiteX6" fmla="*/ 537208 w 646258"/>
                    <a:gd name="connsiteY6" fmla="*/ 175045 h 175045"/>
                    <a:gd name="connsiteX7" fmla="*/ 267397 w 646258"/>
                    <a:gd name="connsiteY7" fmla="*/ 143658 h 175045"/>
                    <a:gd name="connsiteX8" fmla="*/ 0 w 646258"/>
                    <a:gd name="connsiteY8" fmla="*/ 10060 h 17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6258" h="175045">
                      <a:moveTo>
                        <a:pt x="0" y="10060"/>
                      </a:moveTo>
                      <a:lnTo>
                        <a:pt x="1207" y="0"/>
                      </a:lnTo>
                      <a:lnTo>
                        <a:pt x="560748" y="65189"/>
                      </a:lnTo>
                      <a:lnTo>
                        <a:pt x="638412" y="104021"/>
                      </a:lnTo>
                      <a:cubicBezTo>
                        <a:pt x="645253" y="107441"/>
                        <a:pt x="646259" y="111868"/>
                        <a:pt x="646259" y="114282"/>
                      </a:cubicBezTo>
                      <a:cubicBezTo>
                        <a:pt x="646259" y="116697"/>
                        <a:pt x="645253" y="121123"/>
                        <a:pt x="638412" y="124543"/>
                      </a:cubicBezTo>
                      <a:lnTo>
                        <a:pt x="537208" y="175045"/>
                      </a:lnTo>
                      <a:lnTo>
                        <a:pt x="267397" y="143658"/>
                      </a:lnTo>
                      <a:lnTo>
                        <a:pt x="0" y="10060"/>
                      </a:lnTo>
                      <a:close/>
                    </a:path>
                  </a:pathLst>
                </a:custGeom>
                <a:solidFill>
                  <a:srgbClr val="0076C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grpSp>
            <p:nvGrpSpPr>
              <p:cNvPr id="218" name="Graphic 3">
                <a:extLst>
                  <a:ext uri="{FF2B5EF4-FFF2-40B4-BE49-F238E27FC236}">
                    <a16:creationId xmlns:a16="http://schemas.microsoft.com/office/drawing/2014/main" id="{A5D104C9-CDE9-3C74-C8EB-C912218D8707}"/>
                  </a:ext>
                </a:extLst>
              </p:cNvPr>
              <p:cNvGrpSpPr/>
              <p:nvPr/>
            </p:nvGrpSpPr>
            <p:grpSpPr>
              <a:xfrm>
                <a:off x="7323716" y="4126852"/>
                <a:ext cx="79128" cy="40682"/>
                <a:chOff x="7323716" y="4126852"/>
                <a:chExt cx="79128" cy="40682"/>
              </a:xfrm>
            </p:grpSpPr>
            <p:sp>
              <p:nvSpPr>
                <p:cNvPr id="219" name="Vrije vorm: vorm 218">
                  <a:extLst>
                    <a:ext uri="{FF2B5EF4-FFF2-40B4-BE49-F238E27FC236}">
                      <a16:creationId xmlns:a16="http://schemas.microsoft.com/office/drawing/2014/main" id="{889A7410-FB7F-7EF4-23A6-8C93974EC0AF}"/>
                    </a:ext>
                  </a:extLst>
                </p:cNvPr>
                <p:cNvSpPr/>
                <p:nvPr/>
              </p:nvSpPr>
              <p:spPr>
                <a:xfrm>
                  <a:off x="7325180" y="4126852"/>
                  <a:ext cx="77663" cy="40280"/>
                </a:xfrm>
                <a:custGeom>
                  <a:avLst/>
                  <a:gdLst>
                    <a:gd name="connsiteX0" fmla="*/ 72634 w 77663"/>
                    <a:gd name="connsiteY0" fmla="*/ 32635 h 40280"/>
                    <a:gd name="connsiteX1" fmla="*/ 9054 w 77663"/>
                    <a:gd name="connsiteY1" fmla="*/ 845 h 40280"/>
                    <a:gd name="connsiteX2" fmla="*/ 1610 w 77663"/>
                    <a:gd name="connsiteY2" fmla="*/ 845 h 40280"/>
                    <a:gd name="connsiteX3" fmla="*/ 0 w 77663"/>
                    <a:gd name="connsiteY3" fmla="*/ 1650 h 40280"/>
                    <a:gd name="connsiteX4" fmla="*/ 7445 w 77663"/>
                    <a:gd name="connsiteY4" fmla="*/ 8490 h 40280"/>
                    <a:gd name="connsiteX5" fmla="*/ 73640 w 77663"/>
                    <a:gd name="connsiteY5" fmla="*/ 40280 h 40280"/>
                    <a:gd name="connsiteX6" fmla="*/ 76255 w 77663"/>
                    <a:gd name="connsiteY6" fmla="*/ 38872 h 40280"/>
                    <a:gd name="connsiteX7" fmla="*/ 77664 w 77663"/>
                    <a:gd name="connsiteY7" fmla="*/ 37061 h 40280"/>
                    <a:gd name="connsiteX8" fmla="*/ 72634 w 77663"/>
                    <a:gd name="connsiteY8" fmla="*/ 32433 h 40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63" h="40280">
                      <a:moveTo>
                        <a:pt x="72634" y="32635"/>
                      </a:moveTo>
                      <a:lnTo>
                        <a:pt x="9054" y="845"/>
                      </a:lnTo>
                      <a:cubicBezTo>
                        <a:pt x="6438" y="-564"/>
                        <a:pt x="3420" y="40"/>
                        <a:pt x="1610" y="845"/>
                      </a:cubicBezTo>
                      <a:lnTo>
                        <a:pt x="0" y="1650"/>
                      </a:lnTo>
                      <a:cubicBezTo>
                        <a:pt x="0" y="1650"/>
                        <a:pt x="4628" y="7082"/>
                        <a:pt x="7445" y="8490"/>
                      </a:cubicBezTo>
                      <a:lnTo>
                        <a:pt x="73640" y="40280"/>
                      </a:lnTo>
                      <a:lnTo>
                        <a:pt x="76255" y="38872"/>
                      </a:lnTo>
                      <a:cubicBezTo>
                        <a:pt x="76255" y="38872"/>
                        <a:pt x="77664" y="37866"/>
                        <a:pt x="77664" y="37061"/>
                      </a:cubicBezTo>
                      <a:cubicBezTo>
                        <a:pt x="77664" y="35250"/>
                        <a:pt x="75652" y="34043"/>
                        <a:pt x="72634" y="324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5C9E5"/>
                    </a:gs>
                    <a:gs pos="50000">
                      <a:srgbClr val="BDD1E9"/>
                    </a:gs>
                    <a:gs pos="100000">
                      <a:srgbClr val="C5D9ED"/>
                    </a:gs>
                  </a:gsLst>
                  <a:lin ang="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Vrije vorm: vorm 219">
                  <a:extLst>
                    <a:ext uri="{FF2B5EF4-FFF2-40B4-BE49-F238E27FC236}">
                      <a16:creationId xmlns:a16="http://schemas.microsoft.com/office/drawing/2014/main" id="{11BD6228-431A-B4AC-314C-380AE38BE839}"/>
                    </a:ext>
                  </a:extLst>
                </p:cNvPr>
                <p:cNvSpPr/>
                <p:nvPr/>
              </p:nvSpPr>
              <p:spPr>
                <a:xfrm>
                  <a:off x="7323716" y="4127893"/>
                  <a:ext cx="75847" cy="39641"/>
                </a:xfrm>
                <a:custGeom>
                  <a:avLst/>
                  <a:gdLst>
                    <a:gd name="connsiteX0" fmla="*/ 72891 w 75847"/>
                    <a:gd name="connsiteY0" fmla="*/ 34209 h 39641"/>
                    <a:gd name="connsiteX1" fmla="*/ 5488 w 75847"/>
                    <a:gd name="connsiteY1" fmla="*/ 407 h 39641"/>
                    <a:gd name="connsiteX2" fmla="*/ 257 w 75847"/>
                    <a:gd name="connsiteY2" fmla="*/ 1815 h 39641"/>
                    <a:gd name="connsiteX3" fmla="*/ 2068 w 75847"/>
                    <a:gd name="connsiteY3" fmla="*/ 5035 h 39641"/>
                    <a:gd name="connsiteX4" fmla="*/ 69471 w 75847"/>
                    <a:gd name="connsiteY4" fmla="*/ 38837 h 39641"/>
                    <a:gd name="connsiteX5" fmla="*/ 75708 w 75847"/>
                    <a:gd name="connsiteY5" fmla="*/ 38635 h 39641"/>
                    <a:gd name="connsiteX6" fmla="*/ 72690 w 75847"/>
                    <a:gd name="connsiteY6" fmla="*/ 34209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847" h="39641">
                      <a:moveTo>
                        <a:pt x="72891" y="34209"/>
                      </a:moveTo>
                      <a:lnTo>
                        <a:pt x="5488" y="407"/>
                      </a:lnTo>
                      <a:cubicBezTo>
                        <a:pt x="3275" y="-599"/>
                        <a:pt x="861" y="407"/>
                        <a:pt x="257" y="1815"/>
                      </a:cubicBezTo>
                      <a:cubicBezTo>
                        <a:pt x="-346" y="3224"/>
                        <a:pt x="56" y="4029"/>
                        <a:pt x="2068" y="5035"/>
                      </a:cubicBezTo>
                      <a:lnTo>
                        <a:pt x="69471" y="38837"/>
                      </a:lnTo>
                      <a:cubicBezTo>
                        <a:pt x="71684" y="39842"/>
                        <a:pt x="75305" y="40044"/>
                        <a:pt x="75708" y="38635"/>
                      </a:cubicBezTo>
                      <a:cubicBezTo>
                        <a:pt x="76311" y="37227"/>
                        <a:pt x="74903" y="35416"/>
                        <a:pt x="72690" y="34209"/>
                      </a:cubicBezTo>
                      <a:close/>
                    </a:path>
                  </a:pathLst>
                </a:custGeom>
                <a:solidFill>
                  <a:srgbClr val="DAE9F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1" name="Graphic 3">
              <a:extLst>
                <a:ext uri="{FF2B5EF4-FFF2-40B4-BE49-F238E27FC236}">
                  <a16:creationId xmlns:a16="http://schemas.microsoft.com/office/drawing/2014/main" id="{52D39C26-3C3B-F822-991D-363A11053855}"/>
                </a:ext>
              </a:extLst>
            </p:cNvPr>
            <p:cNvGrpSpPr/>
            <p:nvPr/>
          </p:nvGrpSpPr>
          <p:grpSpPr>
            <a:xfrm>
              <a:off x="6923980" y="2755825"/>
              <a:ext cx="251060" cy="449936"/>
              <a:chOff x="6796946" y="3317107"/>
              <a:chExt cx="251060" cy="449936"/>
            </a:xfrm>
          </p:grpSpPr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B4FD382F-6A62-81A8-ECC5-69837B594D6C}"/>
                  </a:ext>
                </a:extLst>
              </p:cNvPr>
              <p:cNvSpPr/>
              <p:nvPr/>
            </p:nvSpPr>
            <p:spPr>
              <a:xfrm>
                <a:off x="6797429" y="3383654"/>
                <a:ext cx="250495" cy="383389"/>
              </a:xfrm>
              <a:custGeom>
                <a:avLst/>
                <a:gdLst>
                  <a:gd name="connsiteX0" fmla="*/ 28168 w 250495"/>
                  <a:gd name="connsiteY0" fmla="*/ 348078 h 383389"/>
                  <a:gd name="connsiteX1" fmla="*/ 0 w 250495"/>
                  <a:gd name="connsiteY1" fmla="*/ 0 h 383389"/>
                  <a:gd name="connsiteX2" fmla="*/ 250496 w 250495"/>
                  <a:gd name="connsiteY2" fmla="*/ 0 h 383389"/>
                  <a:gd name="connsiteX3" fmla="*/ 222327 w 250495"/>
                  <a:gd name="connsiteY3" fmla="*/ 348078 h 383389"/>
                  <a:gd name="connsiteX4" fmla="*/ 191342 w 250495"/>
                  <a:gd name="connsiteY4" fmla="*/ 373430 h 383389"/>
                  <a:gd name="connsiteX5" fmla="*/ 59153 w 250495"/>
                  <a:gd name="connsiteY5" fmla="*/ 373430 h 383389"/>
                  <a:gd name="connsiteX6" fmla="*/ 28168 w 250495"/>
                  <a:gd name="connsiteY6" fmla="*/ 348078 h 38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495" h="383389">
                    <a:moveTo>
                      <a:pt x="28168" y="348078"/>
                    </a:moveTo>
                    <a:lnTo>
                      <a:pt x="0" y="0"/>
                    </a:lnTo>
                    <a:lnTo>
                      <a:pt x="250496" y="0"/>
                    </a:lnTo>
                    <a:lnTo>
                      <a:pt x="222327" y="348078"/>
                    </a:lnTo>
                    <a:cubicBezTo>
                      <a:pt x="220919" y="357535"/>
                      <a:pt x="210457" y="366589"/>
                      <a:pt x="191342" y="373430"/>
                    </a:cubicBezTo>
                    <a:cubicBezTo>
                      <a:pt x="154321" y="386709"/>
                      <a:pt x="96174" y="386709"/>
                      <a:pt x="59153" y="373430"/>
                    </a:cubicBezTo>
                    <a:cubicBezTo>
                      <a:pt x="40039" y="366589"/>
                      <a:pt x="29577" y="357535"/>
                      <a:pt x="28168" y="348078"/>
                    </a:cubicBezTo>
                    <a:close/>
                  </a:path>
                </a:pathLst>
              </a:custGeom>
              <a:solidFill>
                <a:srgbClr val="C594F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21C56880-AB7E-1B2D-C83E-02501686BF42}"/>
                  </a:ext>
                </a:extLst>
              </p:cNvPr>
              <p:cNvSpPr/>
              <p:nvPr/>
            </p:nvSpPr>
            <p:spPr>
              <a:xfrm>
                <a:off x="6797429" y="3383654"/>
                <a:ext cx="250495" cy="383389"/>
              </a:xfrm>
              <a:custGeom>
                <a:avLst/>
                <a:gdLst>
                  <a:gd name="connsiteX0" fmla="*/ 28168 w 250495"/>
                  <a:gd name="connsiteY0" fmla="*/ 348078 h 383389"/>
                  <a:gd name="connsiteX1" fmla="*/ 0 w 250495"/>
                  <a:gd name="connsiteY1" fmla="*/ 0 h 383389"/>
                  <a:gd name="connsiteX2" fmla="*/ 250496 w 250495"/>
                  <a:gd name="connsiteY2" fmla="*/ 0 h 383389"/>
                  <a:gd name="connsiteX3" fmla="*/ 222327 w 250495"/>
                  <a:gd name="connsiteY3" fmla="*/ 348078 h 383389"/>
                  <a:gd name="connsiteX4" fmla="*/ 191342 w 250495"/>
                  <a:gd name="connsiteY4" fmla="*/ 373430 h 383389"/>
                  <a:gd name="connsiteX5" fmla="*/ 59153 w 250495"/>
                  <a:gd name="connsiteY5" fmla="*/ 373430 h 383389"/>
                  <a:gd name="connsiteX6" fmla="*/ 28168 w 250495"/>
                  <a:gd name="connsiteY6" fmla="*/ 348078 h 38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495" h="383389">
                    <a:moveTo>
                      <a:pt x="28168" y="348078"/>
                    </a:moveTo>
                    <a:lnTo>
                      <a:pt x="0" y="0"/>
                    </a:lnTo>
                    <a:lnTo>
                      <a:pt x="250496" y="0"/>
                    </a:lnTo>
                    <a:lnTo>
                      <a:pt x="222327" y="348078"/>
                    </a:lnTo>
                    <a:cubicBezTo>
                      <a:pt x="220919" y="357535"/>
                      <a:pt x="210457" y="366589"/>
                      <a:pt x="191342" y="373430"/>
                    </a:cubicBezTo>
                    <a:cubicBezTo>
                      <a:pt x="154321" y="386709"/>
                      <a:pt x="96174" y="386709"/>
                      <a:pt x="59153" y="373430"/>
                    </a:cubicBezTo>
                    <a:cubicBezTo>
                      <a:pt x="40039" y="366589"/>
                      <a:pt x="29577" y="357535"/>
                      <a:pt x="28168" y="3480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D7F69EB5-0B00-A133-E242-AAD52C9DCC03}"/>
                  </a:ext>
                </a:extLst>
              </p:cNvPr>
              <p:cNvSpPr/>
              <p:nvPr/>
            </p:nvSpPr>
            <p:spPr>
              <a:xfrm>
                <a:off x="6796946" y="3317107"/>
                <a:ext cx="251060" cy="124392"/>
              </a:xfrm>
              <a:custGeom>
                <a:avLst/>
                <a:gdLst>
                  <a:gd name="connsiteX0" fmla="*/ 32474 w 251060"/>
                  <a:gd name="connsiteY0" fmla="*/ 20673 h 124392"/>
                  <a:gd name="connsiteX1" fmla="*/ 41126 w 251060"/>
                  <a:gd name="connsiteY1" fmla="*/ 108397 h 124392"/>
                  <a:gd name="connsiteX2" fmla="*/ 209934 w 251060"/>
                  <a:gd name="connsiteY2" fmla="*/ 108397 h 124392"/>
                  <a:gd name="connsiteX3" fmla="*/ 218586 w 251060"/>
                  <a:gd name="connsiteY3" fmla="*/ 20673 h 124392"/>
                  <a:gd name="connsiteX4" fmla="*/ 32273 w 251060"/>
                  <a:gd name="connsiteY4" fmla="*/ 20673 h 12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60" h="124392">
                    <a:moveTo>
                      <a:pt x="32474" y="20673"/>
                    </a:moveTo>
                    <a:cubicBezTo>
                      <a:pt x="-15009" y="46629"/>
                      <a:pt x="-8973" y="85863"/>
                      <a:pt x="41126" y="108397"/>
                    </a:cubicBezTo>
                    <a:cubicBezTo>
                      <a:pt x="88811" y="129725"/>
                      <a:pt x="162450" y="129725"/>
                      <a:pt x="209934" y="108397"/>
                    </a:cubicBezTo>
                    <a:cubicBezTo>
                      <a:pt x="260033" y="85863"/>
                      <a:pt x="266069" y="46629"/>
                      <a:pt x="218586" y="20673"/>
                    </a:cubicBezTo>
                    <a:cubicBezTo>
                      <a:pt x="168285" y="-6891"/>
                      <a:pt x="82574" y="-6891"/>
                      <a:pt x="32273" y="20673"/>
                    </a:cubicBezTo>
                    <a:close/>
                  </a:path>
                </a:pathLst>
              </a:custGeom>
              <a:solidFill>
                <a:srgbClr val="E0D5F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88BAA62B-C5D8-E30B-FF9F-B865D7FEADD4}"/>
                  </a:ext>
                </a:extLst>
              </p:cNvPr>
              <p:cNvSpPr/>
              <p:nvPr/>
            </p:nvSpPr>
            <p:spPr>
              <a:xfrm>
                <a:off x="6796946" y="3317107"/>
                <a:ext cx="251060" cy="124392"/>
              </a:xfrm>
              <a:custGeom>
                <a:avLst/>
                <a:gdLst>
                  <a:gd name="connsiteX0" fmla="*/ 32474 w 251060"/>
                  <a:gd name="connsiteY0" fmla="*/ 20673 h 124392"/>
                  <a:gd name="connsiteX1" fmla="*/ 41126 w 251060"/>
                  <a:gd name="connsiteY1" fmla="*/ 108397 h 124392"/>
                  <a:gd name="connsiteX2" fmla="*/ 209934 w 251060"/>
                  <a:gd name="connsiteY2" fmla="*/ 108397 h 124392"/>
                  <a:gd name="connsiteX3" fmla="*/ 218586 w 251060"/>
                  <a:gd name="connsiteY3" fmla="*/ 20673 h 124392"/>
                  <a:gd name="connsiteX4" fmla="*/ 32273 w 251060"/>
                  <a:gd name="connsiteY4" fmla="*/ 20673 h 12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60" h="124392">
                    <a:moveTo>
                      <a:pt x="32474" y="20673"/>
                    </a:moveTo>
                    <a:cubicBezTo>
                      <a:pt x="-15009" y="46629"/>
                      <a:pt x="-8973" y="85863"/>
                      <a:pt x="41126" y="108397"/>
                    </a:cubicBezTo>
                    <a:cubicBezTo>
                      <a:pt x="88811" y="129725"/>
                      <a:pt x="162450" y="129725"/>
                      <a:pt x="209934" y="108397"/>
                    </a:cubicBezTo>
                    <a:cubicBezTo>
                      <a:pt x="260033" y="85863"/>
                      <a:pt x="266069" y="46629"/>
                      <a:pt x="218586" y="20673"/>
                    </a:cubicBezTo>
                    <a:cubicBezTo>
                      <a:pt x="168285" y="-6891"/>
                      <a:pt x="82574" y="-6891"/>
                      <a:pt x="32273" y="2067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DB955F44-4BE7-3C50-68A5-001CBD512274}"/>
                  </a:ext>
                </a:extLst>
              </p:cNvPr>
              <p:cNvSpPr/>
              <p:nvPr/>
            </p:nvSpPr>
            <p:spPr>
              <a:xfrm>
                <a:off x="6814539" y="3327167"/>
                <a:ext cx="216022" cy="101707"/>
              </a:xfrm>
              <a:custGeom>
                <a:avLst/>
                <a:gdLst>
                  <a:gd name="connsiteX0" fmla="*/ 28562 w 216022"/>
                  <a:gd name="connsiteY0" fmla="*/ 16448 h 101707"/>
                  <a:gd name="connsiteX1" fmla="*/ 34598 w 216022"/>
                  <a:gd name="connsiteY1" fmla="*/ 88277 h 101707"/>
                  <a:gd name="connsiteX2" fmla="*/ 181274 w 216022"/>
                  <a:gd name="connsiteY2" fmla="*/ 88277 h 101707"/>
                  <a:gd name="connsiteX3" fmla="*/ 187310 w 216022"/>
                  <a:gd name="connsiteY3" fmla="*/ 16448 h 101707"/>
                  <a:gd name="connsiteX4" fmla="*/ 28361 w 216022"/>
                  <a:gd name="connsiteY4" fmla="*/ 16448 h 1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22" h="101707">
                    <a:moveTo>
                      <a:pt x="28562" y="16448"/>
                    </a:moveTo>
                    <a:cubicBezTo>
                      <a:pt x="-12483" y="37574"/>
                      <a:pt x="-8258" y="69565"/>
                      <a:pt x="34598" y="88277"/>
                    </a:cubicBezTo>
                    <a:cubicBezTo>
                      <a:pt x="75845" y="106184"/>
                      <a:pt x="140028" y="106184"/>
                      <a:pt x="181274" y="88277"/>
                    </a:cubicBezTo>
                    <a:cubicBezTo>
                      <a:pt x="224331" y="69565"/>
                      <a:pt x="228557" y="37373"/>
                      <a:pt x="187310" y="16448"/>
                    </a:cubicBezTo>
                    <a:cubicBezTo>
                      <a:pt x="144253" y="-5483"/>
                      <a:pt x="71418" y="-5483"/>
                      <a:pt x="28361" y="16448"/>
                    </a:cubicBezTo>
                    <a:close/>
                  </a:path>
                </a:pathLst>
              </a:custGeom>
              <a:solidFill>
                <a:srgbClr val="DEC0F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177E1CA6-E969-CC30-FC23-CFFE82DF2A74}"/>
                  </a:ext>
                </a:extLst>
              </p:cNvPr>
              <p:cNvSpPr/>
              <p:nvPr/>
            </p:nvSpPr>
            <p:spPr>
              <a:xfrm>
                <a:off x="6814539" y="3327167"/>
                <a:ext cx="216022" cy="101707"/>
              </a:xfrm>
              <a:custGeom>
                <a:avLst/>
                <a:gdLst>
                  <a:gd name="connsiteX0" fmla="*/ 28562 w 216022"/>
                  <a:gd name="connsiteY0" fmla="*/ 16448 h 101707"/>
                  <a:gd name="connsiteX1" fmla="*/ 34598 w 216022"/>
                  <a:gd name="connsiteY1" fmla="*/ 88277 h 101707"/>
                  <a:gd name="connsiteX2" fmla="*/ 181274 w 216022"/>
                  <a:gd name="connsiteY2" fmla="*/ 88277 h 101707"/>
                  <a:gd name="connsiteX3" fmla="*/ 187310 w 216022"/>
                  <a:gd name="connsiteY3" fmla="*/ 16448 h 101707"/>
                  <a:gd name="connsiteX4" fmla="*/ 28361 w 216022"/>
                  <a:gd name="connsiteY4" fmla="*/ 16448 h 1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22" h="101707">
                    <a:moveTo>
                      <a:pt x="28562" y="16448"/>
                    </a:moveTo>
                    <a:cubicBezTo>
                      <a:pt x="-12483" y="37574"/>
                      <a:pt x="-8258" y="69565"/>
                      <a:pt x="34598" y="88277"/>
                    </a:cubicBezTo>
                    <a:cubicBezTo>
                      <a:pt x="75845" y="106184"/>
                      <a:pt x="140028" y="106184"/>
                      <a:pt x="181274" y="88277"/>
                    </a:cubicBezTo>
                    <a:cubicBezTo>
                      <a:pt x="224331" y="69565"/>
                      <a:pt x="228557" y="37373"/>
                      <a:pt x="187310" y="16448"/>
                    </a:cubicBezTo>
                    <a:cubicBezTo>
                      <a:pt x="144253" y="-5483"/>
                      <a:pt x="71418" y="-5483"/>
                      <a:pt x="28361" y="1644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8" name="Graphic 3">
              <a:extLst>
                <a:ext uri="{FF2B5EF4-FFF2-40B4-BE49-F238E27FC236}">
                  <a16:creationId xmlns:a16="http://schemas.microsoft.com/office/drawing/2014/main" id="{8F545B96-B280-9B8D-091C-DF6A3E8A383A}"/>
                </a:ext>
              </a:extLst>
            </p:cNvPr>
            <p:cNvGrpSpPr/>
            <p:nvPr/>
          </p:nvGrpSpPr>
          <p:grpSpPr>
            <a:xfrm>
              <a:off x="8859601" y="1283631"/>
              <a:ext cx="1941831" cy="2262195"/>
              <a:chOff x="8732567" y="1844913"/>
              <a:chExt cx="1941831" cy="2262195"/>
            </a:xfrm>
          </p:grpSpPr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E55D058-E7C2-122B-EA0D-0839141191C5}"/>
                  </a:ext>
                </a:extLst>
              </p:cNvPr>
              <p:cNvSpPr/>
              <p:nvPr/>
            </p:nvSpPr>
            <p:spPr>
              <a:xfrm>
                <a:off x="9163243" y="2922466"/>
                <a:ext cx="283160" cy="280974"/>
              </a:xfrm>
              <a:custGeom>
                <a:avLst/>
                <a:gdLst>
                  <a:gd name="connsiteX0" fmla="*/ 282801 w 283160"/>
                  <a:gd name="connsiteY0" fmla="*/ 223368 h 280974"/>
                  <a:gd name="connsiteX1" fmla="*/ 223044 w 283160"/>
                  <a:gd name="connsiteY1" fmla="*/ 148923 h 280974"/>
                  <a:gd name="connsiteX2" fmla="*/ 207954 w 283160"/>
                  <a:gd name="connsiteY2" fmla="*/ 97214 h 280974"/>
                  <a:gd name="connsiteX3" fmla="*/ 166909 w 283160"/>
                  <a:gd name="connsiteY3" fmla="*/ 41280 h 280974"/>
                  <a:gd name="connsiteX4" fmla="*/ 103732 w 283160"/>
                  <a:gd name="connsiteY4" fmla="*/ 34 h 280974"/>
                  <a:gd name="connsiteX5" fmla="*/ 106347 w 283160"/>
                  <a:gd name="connsiteY5" fmla="*/ 19349 h 280974"/>
                  <a:gd name="connsiteX6" fmla="*/ 150210 w 283160"/>
                  <a:gd name="connsiteY6" fmla="*/ 54157 h 280974"/>
                  <a:gd name="connsiteX7" fmla="*/ 169726 w 283160"/>
                  <a:gd name="connsiteY7" fmla="*/ 84337 h 280974"/>
                  <a:gd name="connsiteX8" fmla="*/ 132906 w 283160"/>
                  <a:gd name="connsiteY8" fmla="*/ 41482 h 280974"/>
                  <a:gd name="connsiteX9" fmla="*/ 45383 w 283160"/>
                  <a:gd name="connsiteY9" fmla="*/ 7076 h 280974"/>
                  <a:gd name="connsiteX10" fmla="*/ 53431 w 283160"/>
                  <a:gd name="connsiteY10" fmla="*/ 26391 h 280974"/>
                  <a:gd name="connsiteX11" fmla="*/ 118218 w 283160"/>
                  <a:gd name="connsiteY11" fmla="*/ 64821 h 280974"/>
                  <a:gd name="connsiteX12" fmla="*/ 152423 w 283160"/>
                  <a:gd name="connsiteY12" fmla="*/ 112707 h 280974"/>
                  <a:gd name="connsiteX13" fmla="*/ 110170 w 283160"/>
                  <a:gd name="connsiteY13" fmla="*/ 67034 h 280974"/>
                  <a:gd name="connsiteX14" fmla="*/ 12588 w 283160"/>
                  <a:gd name="connsiteY14" fmla="*/ 25587 h 280974"/>
                  <a:gd name="connsiteX15" fmla="*/ 22648 w 283160"/>
                  <a:gd name="connsiteY15" fmla="*/ 51139 h 280974"/>
                  <a:gd name="connsiteX16" fmla="*/ 90855 w 283160"/>
                  <a:gd name="connsiteY16" fmla="*/ 90374 h 280974"/>
                  <a:gd name="connsiteX17" fmla="*/ 130894 w 283160"/>
                  <a:gd name="connsiteY17" fmla="*/ 135644 h 280974"/>
                  <a:gd name="connsiteX18" fmla="*/ 79387 w 283160"/>
                  <a:gd name="connsiteY18" fmla="*/ 89770 h 280974"/>
                  <a:gd name="connsiteX19" fmla="*/ 3735 w 283160"/>
                  <a:gd name="connsiteY19" fmla="*/ 59791 h 280974"/>
                  <a:gd name="connsiteX20" fmla="*/ 14197 w 283160"/>
                  <a:gd name="connsiteY20" fmla="*/ 85545 h 280974"/>
                  <a:gd name="connsiteX21" fmla="*/ 82807 w 283160"/>
                  <a:gd name="connsiteY21" fmla="*/ 135040 h 280974"/>
                  <a:gd name="connsiteX22" fmla="*/ 102122 w 283160"/>
                  <a:gd name="connsiteY22" fmla="*/ 177896 h 280974"/>
                  <a:gd name="connsiteX23" fmla="*/ 20233 w 283160"/>
                  <a:gd name="connsiteY23" fmla="*/ 144497 h 280974"/>
                  <a:gd name="connsiteX24" fmla="*/ 54437 w 283160"/>
                  <a:gd name="connsiteY24" fmla="*/ 187151 h 280974"/>
                  <a:gd name="connsiteX25" fmla="*/ 99909 w 283160"/>
                  <a:gd name="connsiteY25" fmla="*/ 226184 h 280974"/>
                  <a:gd name="connsiteX26" fmla="*/ 227068 w 283160"/>
                  <a:gd name="connsiteY26" fmla="*/ 269644 h 280974"/>
                  <a:gd name="connsiteX27" fmla="*/ 244171 w 283160"/>
                  <a:gd name="connsiteY27" fmla="*/ 279905 h 280974"/>
                  <a:gd name="connsiteX28" fmla="*/ 283002 w 283160"/>
                  <a:gd name="connsiteY28" fmla="*/ 223166 h 2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3160" h="280974">
                    <a:moveTo>
                      <a:pt x="282801" y="223368"/>
                    </a:moveTo>
                    <a:cubicBezTo>
                      <a:pt x="282801" y="223368"/>
                      <a:pt x="230087" y="164617"/>
                      <a:pt x="223044" y="148923"/>
                    </a:cubicBezTo>
                    <a:cubicBezTo>
                      <a:pt x="216204" y="133229"/>
                      <a:pt x="212582" y="113512"/>
                      <a:pt x="207954" y="97214"/>
                    </a:cubicBezTo>
                    <a:cubicBezTo>
                      <a:pt x="203327" y="80716"/>
                      <a:pt x="166909" y="41280"/>
                      <a:pt x="166909" y="41280"/>
                    </a:cubicBezTo>
                    <a:cubicBezTo>
                      <a:pt x="166909" y="41280"/>
                      <a:pt x="107152" y="-1374"/>
                      <a:pt x="103732" y="34"/>
                    </a:cubicBezTo>
                    <a:cubicBezTo>
                      <a:pt x="100110" y="1443"/>
                      <a:pt x="97897" y="9692"/>
                      <a:pt x="106347" y="19349"/>
                    </a:cubicBezTo>
                    <a:cubicBezTo>
                      <a:pt x="111378" y="25184"/>
                      <a:pt x="138741" y="41482"/>
                      <a:pt x="150210" y="54157"/>
                    </a:cubicBezTo>
                    <a:cubicBezTo>
                      <a:pt x="158861" y="63614"/>
                      <a:pt x="169726" y="84337"/>
                      <a:pt x="169726" y="84337"/>
                    </a:cubicBezTo>
                    <a:cubicBezTo>
                      <a:pt x="169726" y="84337"/>
                      <a:pt x="152020" y="59590"/>
                      <a:pt x="132906" y="41482"/>
                    </a:cubicBezTo>
                    <a:cubicBezTo>
                      <a:pt x="126065" y="35043"/>
                      <a:pt x="49206" y="1845"/>
                      <a:pt x="45383" y="7076"/>
                    </a:cubicBezTo>
                    <a:cubicBezTo>
                      <a:pt x="42969" y="10295"/>
                      <a:pt x="45987" y="19752"/>
                      <a:pt x="53431" y="26391"/>
                    </a:cubicBezTo>
                    <a:cubicBezTo>
                      <a:pt x="60876" y="33232"/>
                      <a:pt x="112987" y="60596"/>
                      <a:pt x="118218" y="64821"/>
                    </a:cubicBezTo>
                    <a:cubicBezTo>
                      <a:pt x="132303" y="76491"/>
                      <a:pt x="152423" y="112707"/>
                      <a:pt x="152423" y="112707"/>
                    </a:cubicBezTo>
                    <a:cubicBezTo>
                      <a:pt x="152423" y="112707"/>
                      <a:pt x="113993" y="70455"/>
                      <a:pt x="110170" y="67034"/>
                    </a:cubicBezTo>
                    <a:cubicBezTo>
                      <a:pt x="103531" y="60998"/>
                      <a:pt x="14399" y="19752"/>
                      <a:pt x="12588" y="25587"/>
                    </a:cubicBezTo>
                    <a:cubicBezTo>
                      <a:pt x="10978" y="31421"/>
                      <a:pt x="17014" y="46109"/>
                      <a:pt x="22648" y="51139"/>
                    </a:cubicBezTo>
                    <a:cubicBezTo>
                      <a:pt x="34116" y="61803"/>
                      <a:pt x="84417" y="83331"/>
                      <a:pt x="90855" y="90374"/>
                    </a:cubicBezTo>
                    <a:cubicBezTo>
                      <a:pt x="108963" y="110494"/>
                      <a:pt x="130894" y="135644"/>
                      <a:pt x="130894" y="135644"/>
                    </a:cubicBezTo>
                    <a:cubicBezTo>
                      <a:pt x="130894" y="135644"/>
                      <a:pt x="89849" y="96208"/>
                      <a:pt x="79387" y="89770"/>
                    </a:cubicBezTo>
                    <a:cubicBezTo>
                      <a:pt x="68119" y="82728"/>
                      <a:pt x="6552" y="58584"/>
                      <a:pt x="3735" y="59791"/>
                    </a:cubicBezTo>
                    <a:cubicBezTo>
                      <a:pt x="-1496" y="62205"/>
                      <a:pt x="-3710" y="71863"/>
                      <a:pt x="14197" y="85545"/>
                    </a:cubicBezTo>
                    <a:cubicBezTo>
                      <a:pt x="29489" y="97214"/>
                      <a:pt x="58663" y="105665"/>
                      <a:pt x="82807" y="135040"/>
                    </a:cubicBezTo>
                    <a:cubicBezTo>
                      <a:pt x="99306" y="154557"/>
                      <a:pt x="100915" y="157575"/>
                      <a:pt x="102122" y="177896"/>
                    </a:cubicBezTo>
                    <a:cubicBezTo>
                      <a:pt x="62486" y="161196"/>
                      <a:pt x="29086" y="134034"/>
                      <a:pt x="20233" y="144497"/>
                    </a:cubicBezTo>
                    <a:cubicBezTo>
                      <a:pt x="10576" y="156166"/>
                      <a:pt x="35323" y="167635"/>
                      <a:pt x="54437" y="187151"/>
                    </a:cubicBezTo>
                    <a:cubicBezTo>
                      <a:pt x="73552" y="206668"/>
                      <a:pt x="91257" y="220350"/>
                      <a:pt x="99909" y="226184"/>
                    </a:cubicBezTo>
                    <a:cubicBezTo>
                      <a:pt x="117816" y="238257"/>
                      <a:pt x="190248" y="280911"/>
                      <a:pt x="227068" y="269644"/>
                    </a:cubicBezTo>
                    <a:cubicBezTo>
                      <a:pt x="231495" y="268235"/>
                      <a:pt x="238738" y="278497"/>
                      <a:pt x="244171" y="279905"/>
                    </a:cubicBezTo>
                    <a:cubicBezTo>
                      <a:pt x="287831" y="290167"/>
                      <a:pt x="283002" y="223166"/>
                      <a:pt x="283002" y="223166"/>
                    </a:cubicBezTo>
                    <a:close/>
                  </a:path>
                </a:pathLst>
              </a:custGeom>
              <a:solidFill>
                <a:srgbClr val="FFAF8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4476ABAB-EC34-DE62-37E5-85447CBF4C7F}"/>
                  </a:ext>
                </a:extLst>
              </p:cNvPr>
              <p:cNvSpPr/>
              <p:nvPr/>
            </p:nvSpPr>
            <p:spPr>
              <a:xfrm>
                <a:off x="9332808" y="3106472"/>
                <a:ext cx="508136" cy="328783"/>
              </a:xfrm>
              <a:custGeom>
                <a:avLst/>
                <a:gdLst>
                  <a:gd name="connsiteX0" fmla="*/ 498335 w 508136"/>
                  <a:gd name="connsiteY0" fmla="*/ 324665 h 328783"/>
                  <a:gd name="connsiteX1" fmla="*/ 1770 w 508136"/>
                  <a:gd name="connsiteY1" fmla="*/ 81614 h 328783"/>
                  <a:gd name="connsiteX2" fmla="*/ 84665 w 508136"/>
                  <a:gd name="connsiteY2" fmla="*/ 1335 h 328783"/>
                  <a:gd name="connsiteX3" fmla="*/ 384052 w 508136"/>
                  <a:gd name="connsiteY3" fmla="*/ 90668 h 328783"/>
                  <a:gd name="connsiteX4" fmla="*/ 498335 w 508136"/>
                  <a:gd name="connsiteY4" fmla="*/ 324665 h 32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136" h="328783">
                    <a:moveTo>
                      <a:pt x="498335" y="324665"/>
                    </a:moveTo>
                    <a:cubicBezTo>
                      <a:pt x="447230" y="362894"/>
                      <a:pt x="13440" y="123464"/>
                      <a:pt x="1770" y="81614"/>
                    </a:cubicBezTo>
                    <a:cubicBezTo>
                      <a:pt x="-11509" y="34131"/>
                      <a:pt x="53278" y="-8122"/>
                      <a:pt x="84665" y="1335"/>
                    </a:cubicBezTo>
                    <a:cubicBezTo>
                      <a:pt x="158305" y="23870"/>
                      <a:pt x="384052" y="90668"/>
                      <a:pt x="384052" y="90668"/>
                    </a:cubicBezTo>
                    <a:cubicBezTo>
                      <a:pt x="384052" y="90668"/>
                      <a:pt x="549440" y="286437"/>
                      <a:pt x="498335" y="324665"/>
                    </a:cubicBezTo>
                    <a:close/>
                  </a:path>
                </a:pathLst>
              </a:custGeom>
              <a:solidFill>
                <a:srgbClr val="5FBBE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328F85AE-9732-534E-B97F-7C21FC74D5B8}"/>
                  </a:ext>
                </a:extLst>
              </p:cNvPr>
              <p:cNvSpPr/>
              <p:nvPr/>
            </p:nvSpPr>
            <p:spPr>
              <a:xfrm>
                <a:off x="9335414" y="2779572"/>
                <a:ext cx="756961" cy="1327536"/>
              </a:xfrm>
              <a:custGeom>
                <a:avLst/>
                <a:gdLst>
                  <a:gd name="connsiteX0" fmla="*/ 722081 w 756961"/>
                  <a:gd name="connsiteY0" fmla="*/ 66472 h 1327536"/>
                  <a:gd name="connsiteX1" fmla="*/ 443618 w 756961"/>
                  <a:gd name="connsiteY1" fmla="*/ 21604 h 1327536"/>
                  <a:gd name="connsiteX2" fmla="*/ 236984 w 756961"/>
                  <a:gd name="connsiteY2" fmla="*/ 156811 h 1327536"/>
                  <a:gd name="connsiteX3" fmla="*/ 774 w 756961"/>
                  <a:gd name="connsiteY3" fmla="*/ 530241 h 1327536"/>
                  <a:gd name="connsiteX4" fmla="*/ 199360 w 756961"/>
                  <a:gd name="connsiteY4" fmla="*/ 793614 h 1327536"/>
                  <a:gd name="connsiteX5" fmla="*/ 249056 w 756961"/>
                  <a:gd name="connsiteY5" fmla="*/ 1245512 h 1327536"/>
                  <a:gd name="connsiteX6" fmla="*/ 454483 w 756961"/>
                  <a:gd name="connsiteY6" fmla="*/ 1307080 h 1327536"/>
                  <a:gd name="connsiteX7" fmla="*/ 698339 w 756961"/>
                  <a:gd name="connsiteY7" fmla="*/ 1163623 h 1327536"/>
                  <a:gd name="connsiteX8" fmla="*/ 722081 w 756961"/>
                  <a:gd name="connsiteY8" fmla="*/ 66472 h 132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6961" h="1327536">
                    <a:moveTo>
                      <a:pt x="722081" y="66472"/>
                    </a:moveTo>
                    <a:cubicBezTo>
                      <a:pt x="675804" y="-10186"/>
                      <a:pt x="592104" y="-13807"/>
                      <a:pt x="443618" y="21604"/>
                    </a:cubicBezTo>
                    <a:cubicBezTo>
                      <a:pt x="295131" y="56814"/>
                      <a:pt x="271792" y="117376"/>
                      <a:pt x="236984" y="156811"/>
                    </a:cubicBezTo>
                    <a:cubicBezTo>
                      <a:pt x="174008" y="228238"/>
                      <a:pt x="-13512" y="421391"/>
                      <a:pt x="774" y="530241"/>
                    </a:cubicBezTo>
                    <a:cubicBezTo>
                      <a:pt x="16669" y="651767"/>
                      <a:pt x="183867" y="715548"/>
                      <a:pt x="199360" y="793614"/>
                    </a:cubicBezTo>
                    <a:cubicBezTo>
                      <a:pt x="246239" y="1030227"/>
                      <a:pt x="249056" y="1173281"/>
                      <a:pt x="249056" y="1245512"/>
                    </a:cubicBezTo>
                    <a:cubicBezTo>
                      <a:pt x="249056" y="1313317"/>
                      <a:pt x="351266" y="1354563"/>
                      <a:pt x="454483" y="1307080"/>
                    </a:cubicBezTo>
                    <a:cubicBezTo>
                      <a:pt x="532951" y="1270864"/>
                      <a:pt x="695723" y="1212113"/>
                      <a:pt x="698339" y="1163623"/>
                    </a:cubicBezTo>
                    <a:cubicBezTo>
                      <a:pt x="718258" y="809911"/>
                      <a:pt x="804171" y="202082"/>
                      <a:pt x="722081" y="66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4F3D08B0-B077-C4C1-8E3B-4CB850E51D48}"/>
                  </a:ext>
                </a:extLst>
              </p:cNvPr>
              <p:cNvSpPr/>
              <p:nvPr/>
            </p:nvSpPr>
            <p:spPr>
              <a:xfrm>
                <a:off x="9372920" y="2109446"/>
                <a:ext cx="505703" cy="854033"/>
              </a:xfrm>
              <a:custGeom>
                <a:avLst/>
                <a:gdLst>
                  <a:gd name="connsiteX0" fmla="*/ 10551 w 505703"/>
                  <a:gd name="connsiteY0" fmla="*/ 0 h 854033"/>
                  <a:gd name="connsiteX1" fmla="*/ 54614 w 505703"/>
                  <a:gd name="connsiteY1" fmla="*/ 526142 h 854033"/>
                  <a:gd name="connsiteX2" fmla="*/ 264064 w 505703"/>
                  <a:gd name="connsiteY2" fmla="*/ 503607 h 854033"/>
                  <a:gd name="connsiteX3" fmla="*/ 273923 w 505703"/>
                  <a:gd name="connsiteY3" fmla="*/ 718691 h 854033"/>
                  <a:gd name="connsiteX4" fmla="*/ 185797 w 505703"/>
                  <a:gd name="connsiteY4" fmla="*/ 842229 h 854033"/>
                  <a:gd name="connsiteX5" fmla="*/ 464461 w 505703"/>
                  <a:gd name="connsiteY5" fmla="*/ 748067 h 854033"/>
                  <a:gd name="connsiteX6" fmla="*/ 489410 w 505703"/>
                  <a:gd name="connsiteY6" fmla="*/ 675232 h 854033"/>
                  <a:gd name="connsiteX7" fmla="*/ 426635 w 505703"/>
                  <a:gd name="connsiteY7" fmla="*/ 417091 h 854033"/>
                  <a:gd name="connsiteX8" fmla="*/ 10752 w 505703"/>
                  <a:gd name="connsiteY8" fmla="*/ 0 h 85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5703" h="854033">
                    <a:moveTo>
                      <a:pt x="10551" y="0"/>
                    </a:moveTo>
                    <a:cubicBezTo>
                      <a:pt x="-10978" y="195970"/>
                      <a:pt x="-1119" y="456526"/>
                      <a:pt x="54614" y="526142"/>
                    </a:cubicBezTo>
                    <a:cubicBezTo>
                      <a:pt x="110346" y="595757"/>
                      <a:pt x="264064" y="503607"/>
                      <a:pt x="264064" y="503607"/>
                    </a:cubicBezTo>
                    <a:lnTo>
                      <a:pt x="273923" y="718691"/>
                    </a:lnTo>
                    <a:cubicBezTo>
                      <a:pt x="273923" y="718691"/>
                      <a:pt x="238512" y="784484"/>
                      <a:pt x="185797" y="842229"/>
                    </a:cubicBezTo>
                    <a:cubicBezTo>
                      <a:pt x="139923" y="892328"/>
                      <a:pt x="389614" y="767986"/>
                      <a:pt x="464461" y="748067"/>
                    </a:cubicBezTo>
                    <a:cubicBezTo>
                      <a:pt x="539308" y="728148"/>
                      <a:pt x="489410" y="675232"/>
                      <a:pt x="489410" y="675232"/>
                    </a:cubicBezTo>
                    <a:cubicBezTo>
                      <a:pt x="489410" y="675232"/>
                      <a:pt x="448365" y="498175"/>
                      <a:pt x="426635" y="417091"/>
                    </a:cubicBezTo>
                    <a:cubicBezTo>
                      <a:pt x="404905" y="336006"/>
                      <a:pt x="10752" y="0"/>
                      <a:pt x="10752" y="0"/>
                    </a:cubicBezTo>
                    <a:close/>
                  </a:path>
                </a:pathLst>
              </a:custGeom>
              <a:solidFill>
                <a:srgbClr val="FFAF8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BB4E3C15-8B51-5186-3E80-D26D140BEADF}"/>
                  </a:ext>
                </a:extLst>
              </p:cNvPr>
              <p:cNvSpPr/>
              <p:nvPr/>
            </p:nvSpPr>
            <p:spPr>
              <a:xfrm>
                <a:off x="9553133" y="2504384"/>
                <a:ext cx="325489" cy="459095"/>
              </a:xfrm>
              <a:custGeom>
                <a:avLst/>
                <a:gdLst>
                  <a:gd name="connsiteX0" fmla="*/ 83851 w 325489"/>
                  <a:gd name="connsiteY0" fmla="*/ 108669 h 459095"/>
                  <a:gd name="connsiteX1" fmla="*/ 93709 w 325489"/>
                  <a:gd name="connsiteY1" fmla="*/ 323753 h 459095"/>
                  <a:gd name="connsiteX2" fmla="*/ 5583 w 325489"/>
                  <a:gd name="connsiteY2" fmla="*/ 447291 h 459095"/>
                  <a:gd name="connsiteX3" fmla="*/ 284247 w 325489"/>
                  <a:gd name="connsiteY3" fmla="*/ 353128 h 459095"/>
                  <a:gd name="connsiteX4" fmla="*/ 309196 w 325489"/>
                  <a:gd name="connsiteY4" fmla="*/ 280294 h 459095"/>
                  <a:gd name="connsiteX5" fmla="*/ 246421 w 325489"/>
                  <a:gd name="connsiteY5" fmla="*/ 22152 h 459095"/>
                  <a:gd name="connsiteX6" fmla="*/ 84052 w 325489"/>
                  <a:gd name="connsiteY6" fmla="*/ 108669 h 45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489" h="459095">
                    <a:moveTo>
                      <a:pt x="83851" y="108669"/>
                    </a:moveTo>
                    <a:lnTo>
                      <a:pt x="93709" y="323753"/>
                    </a:lnTo>
                    <a:cubicBezTo>
                      <a:pt x="93709" y="323753"/>
                      <a:pt x="58298" y="389546"/>
                      <a:pt x="5583" y="447291"/>
                    </a:cubicBezTo>
                    <a:cubicBezTo>
                      <a:pt x="-40291" y="497390"/>
                      <a:pt x="209400" y="373047"/>
                      <a:pt x="284247" y="353128"/>
                    </a:cubicBezTo>
                    <a:cubicBezTo>
                      <a:pt x="359094" y="333210"/>
                      <a:pt x="309196" y="280294"/>
                      <a:pt x="309196" y="280294"/>
                    </a:cubicBezTo>
                    <a:cubicBezTo>
                      <a:pt x="309196" y="280294"/>
                      <a:pt x="268151" y="103236"/>
                      <a:pt x="246421" y="22152"/>
                    </a:cubicBezTo>
                    <a:cubicBezTo>
                      <a:pt x="224692" y="-58932"/>
                      <a:pt x="84052" y="108669"/>
                      <a:pt x="84052" y="1086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A58F"/>
                  </a:gs>
                  <a:gs pos="50000">
                    <a:srgbClr val="DBA58F"/>
                  </a:gs>
                  <a:gs pos="100000">
                    <a:srgbClr val="DBA58F"/>
                  </a:gs>
                </a:gsLst>
                <a:lin ang="16200000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79C28E8B-1894-6DF7-442E-7265C1236424}"/>
                  </a:ext>
                </a:extLst>
              </p:cNvPr>
              <p:cNvSpPr/>
              <p:nvPr/>
            </p:nvSpPr>
            <p:spPr>
              <a:xfrm>
                <a:off x="8732567" y="3352438"/>
                <a:ext cx="320814" cy="189146"/>
              </a:xfrm>
              <a:custGeom>
                <a:avLst/>
                <a:gdLst>
                  <a:gd name="connsiteX0" fmla="*/ 232807 w 320814"/>
                  <a:gd name="connsiteY0" fmla="*/ 24576 h 189146"/>
                  <a:gd name="connsiteX1" fmla="*/ 289948 w 320814"/>
                  <a:gd name="connsiteY1" fmla="*/ 87150 h 189146"/>
                  <a:gd name="connsiteX2" fmla="*/ 315903 w 320814"/>
                  <a:gd name="connsiteY2" fmla="*/ 174672 h 189146"/>
                  <a:gd name="connsiteX3" fmla="*/ 168623 w 320814"/>
                  <a:gd name="connsiteY3" fmla="*/ 167228 h 189146"/>
                  <a:gd name="connsiteX4" fmla="*/ 67620 w 320814"/>
                  <a:gd name="connsiteY4" fmla="*/ 142480 h 189146"/>
                  <a:gd name="connsiteX5" fmla="*/ 24161 w 320814"/>
                  <a:gd name="connsiteY5" fmla="*/ 122964 h 189146"/>
                  <a:gd name="connsiteX6" fmla="*/ 34221 w 320814"/>
                  <a:gd name="connsiteY6" fmla="*/ 116123 h 189146"/>
                  <a:gd name="connsiteX7" fmla="*/ 8869 w 320814"/>
                  <a:gd name="connsiteY7" fmla="*/ 102240 h 189146"/>
                  <a:gd name="connsiteX8" fmla="*/ 15710 w 320814"/>
                  <a:gd name="connsiteY8" fmla="*/ 92582 h 189146"/>
                  <a:gd name="connsiteX9" fmla="*/ 16 w 320814"/>
                  <a:gd name="connsiteY9" fmla="*/ 80913 h 189146"/>
                  <a:gd name="connsiteX10" fmla="*/ 20740 w 320814"/>
                  <a:gd name="connsiteY10" fmla="*/ 68639 h 189146"/>
                  <a:gd name="connsiteX11" fmla="*/ 103635 w 320814"/>
                  <a:gd name="connsiteY11" fmla="*/ 51135 h 189146"/>
                  <a:gd name="connsiteX12" fmla="*/ 177476 w 320814"/>
                  <a:gd name="connsiteY12" fmla="*/ 47714 h 189146"/>
                  <a:gd name="connsiteX13" fmla="*/ 135023 w 320814"/>
                  <a:gd name="connsiteY13" fmla="*/ 30814 h 189146"/>
                  <a:gd name="connsiteX14" fmla="*/ 73254 w 320814"/>
                  <a:gd name="connsiteY14" fmla="*/ 23168 h 189146"/>
                  <a:gd name="connsiteX15" fmla="*/ 62992 w 320814"/>
                  <a:gd name="connsiteY15" fmla="*/ 10693 h 189146"/>
                  <a:gd name="connsiteX16" fmla="*/ 108263 w 320814"/>
                  <a:gd name="connsiteY16" fmla="*/ 30 h 189146"/>
                  <a:gd name="connsiteX17" fmla="*/ 156551 w 320814"/>
                  <a:gd name="connsiteY17" fmla="*/ 3651 h 189146"/>
                  <a:gd name="connsiteX18" fmla="*/ 233008 w 320814"/>
                  <a:gd name="connsiteY18" fmla="*/ 24576 h 189146"/>
                  <a:gd name="connsiteX19" fmla="*/ 233008 w 320814"/>
                  <a:gd name="connsiteY19" fmla="*/ 24576 h 18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0814" h="189146">
                    <a:moveTo>
                      <a:pt x="232807" y="24576"/>
                    </a:moveTo>
                    <a:cubicBezTo>
                      <a:pt x="244878" y="32222"/>
                      <a:pt x="280290" y="69243"/>
                      <a:pt x="289948" y="87150"/>
                    </a:cubicBezTo>
                    <a:cubicBezTo>
                      <a:pt x="300813" y="107471"/>
                      <a:pt x="333005" y="154351"/>
                      <a:pt x="315903" y="174672"/>
                    </a:cubicBezTo>
                    <a:cubicBezTo>
                      <a:pt x="294173" y="200426"/>
                      <a:pt x="240251" y="187952"/>
                      <a:pt x="168623" y="167228"/>
                    </a:cubicBezTo>
                    <a:cubicBezTo>
                      <a:pt x="135224" y="157571"/>
                      <a:pt x="120134" y="148718"/>
                      <a:pt x="67620" y="142480"/>
                    </a:cubicBezTo>
                    <a:cubicBezTo>
                      <a:pt x="39854" y="139060"/>
                      <a:pt x="23155" y="134231"/>
                      <a:pt x="24161" y="122964"/>
                    </a:cubicBezTo>
                    <a:cubicBezTo>
                      <a:pt x="24563" y="117330"/>
                      <a:pt x="34221" y="116123"/>
                      <a:pt x="34221" y="116123"/>
                    </a:cubicBezTo>
                    <a:cubicBezTo>
                      <a:pt x="34221" y="116123"/>
                      <a:pt x="7260" y="113507"/>
                      <a:pt x="8869" y="102240"/>
                    </a:cubicBezTo>
                    <a:cubicBezTo>
                      <a:pt x="9875" y="95198"/>
                      <a:pt x="15710" y="92582"/>
                      <a:pt x="15710" y="92582"/>
                    </a:cubicBezTo>
                    <a:cubicBezTo>
                      <a:pt x="15710" y="92582"/>
                      <a:pt x="-587" y="88759"/>
                      <a:pt x="16" y="80913"/>
                    </a:cubicBezTo>
                    <a:cubicBezTo>
                      <a:pt x="821" y="73066"/>
                      <a:pt x="20740" y="68639"/>
                      <a:pt x="20740" y="68639"/>
                    </a:cubicBezTo>
                    <a:lnTo>
                      <a:pt x="103635" y="51135"/>
                    </a:lnTo>
                    <a:lnTo>
                      <a:pt x="177476" y="47714"/>
                    </a:lnTo>
                    <a:cubicBezTo>
                      <a:pt x="177476" y="47714"/>
                      <a:pt x="144882" y="36447"/>
                      <a:pt x="135023" y="30814"/>
                    </a:cubicBezTo>
                    <a:cubicBezTo>
                      <a:pt x="124963" y="25180"/>
                      <a:pt x="73254" y="23168"/>
                      <a:pt x="73254" y="23168"/>
                    </a:cubicBezTo>
                    <a:cubicBezTo>
                      <a:pt x="73254" y="23168"/>
                      <a:pt x="59170" y="18540"/>
                      <a:pt x="62992" y="10693"/>
                    </a:cubicBezTo>
                    <a:cubicBezTo>
                      <a:pt x="66614" y="2847"/>
                      <a:pt x="108263" y="30"/>
                      <a:pt x="108263" y="30"/>
                    </a:cubicBezTo>
                    <a:cubicBezTo>
                      <a:pt x="108263" y="30"/>
                      <a:pt x="137236" y="-574"/>
                      <a:pt x="156551" y="3651"/>
                    </a:cubicBezTo>
                    <a:cubicBezTo>
                      <a:pt x="175866" y="7877"/>
                      <a:pt x="220936" y="16931"/>
                      <a:pt x="233008" y="24576"/>
                    </a:cubicBezTo>
                    <a:lnTo>
                      <a:pt x="233008" y="24576"/>
                    </a:lnTo>
                    <a:close/>
                  </a:path>
                </a:pathLst>
              </a:custGeom>
              <a:solidFill>
                <a:srgbClr val="FFAF8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37" name="Graphic 3">
                <a:extLst>
                  <a:ext uri="{FF2B5EF4-FFF2-40B4-BE49-F238E27FC236}">
                    <a16:creationId xmlns:a16="http://schemas.microsoft.com/office/drawing/2014/main" id="{ADE06F8D-F45C-0417-589A-B5CFB485F7C9}"/>
                  </a:ext>
                </a:extLst>
              </p:cNvPr>
              <p:cNvGrpSpPr/>
              <p:nvPr/>
            </p:nvGrpSpPr>
            <p:grpSpPr>
              <a:xfrm>
                <a:off x="8959374" y="2971404"/>
                <a:ext cx="746783" cy="822837"/>
                <a:chOff x="8959374" y="2971404"/>
                <a:chExt cx="746783" cy="822837"/>
              </a:xfrm>
            </p:grpSpPr>
            <p:sp>
              <p:nvSpPr>
                <p:cNvPr id="238" name="Vrije vorm: vorm 237">
                  <a:extLst>
                    <a:ext uri="{FF2B5EF4-FFF2-40B4-BE49-F238E27FC236}">
                      <a16:creationId xmlns:a16="http://schemas.microsoft.com/office/drawing/2014/main" id="{A15A536A-F0E7-1516-1430-DE275D3B53B0}"/>
                    </a:ext>
                  </a:extLst>
                </p:cNvPr>
                <p:cNvSpPr/>
                <p:nvPr/>
              </p:nvSpPr>
              <p:spPr>
                <a:xfrm>
                  <a:off x="8959374" y="2971404"/>
                  <a:ext cx="746783" cy="822837"/>
                </a:xfrm>
                <a:custGeom>
                  <a:avLst/>
                  <a:gdLst>
                    <a:gd name="connsiteX0" fmla="*/ 718253 w 746783"/>
                    <a:gd name="connsiteY0" fmla="*/ 38821 h 822837"/>
                    <a:gd name="connsiteX1" fmla="*/ 513229 w 746783"/>
                    <a:gd name="connsiteY1" fmla="*/ 85499 h 822837"/>
                    <a:gd name="connsiteX2" fmla="*/ 382247 w 746783"/>
                    <a:gd name="connsiteY2" fmla="*/ 583070 h 822837"/>
                    <a:gd name="connsiteX3" fmla="*/ 381442 w 746783"/>
                    <a:gd name="connsiteY3" fmla="*/ 582266 h 822837"/>
                    <a:gd name="connsiteX4" fmla="*/ 84066 w 746783"/>
                    <a:gd name="connsiteY4" fmla="*/ 491926 h 822837"/>
                    <a:gd name="connsiteX5" fmla="*/ 1775 w 746783"/>
                    <a:gd name="connsiteY5" fmla="*/ 573010 h 822837"/>
                    <a:gd name="connsiteX6" fmla="*/ 495121 w 746783"/>
                    <a:gd name="connsiteY6" fmla="*/ 818677 h 822837"/>
                    <a:gd name="connsiteX7" fmla="*/ 495724 w 746783"/>
                    <a:gd name="connsiteY7" fmla="*/ 818074 h 822837"/>
                    <a:gd name="connsiteX8" fmla="*/ 496529 w 746783"/>
                    <a:gd name="connsiteY8" fmla="*/ 818074 h 822837"/>
                    <a:gd name="connsiteX9" fmla="*/ 718454 w 746783"/>
                    <a:gd name="connsiteY9" fmla="*/ 39022 h 822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6783" h="822837">
                      <a:moveTo>
                        <a:pt x="718253" y="38821"/>
                      </a:moveTo>
                      <a:cubicBezTo>
                        <a:pt x="669763" y="-26167"/>
                        <a:pt x="557493" y="-8864"/>
                        <a:pt x="513229" y="85499"/>
                      </a:cubicBezTo>
                      <a:cubicBezTo>
                        <a:pt x="469367" y="178857"/>
                        <a:pt x="384057" y="574419"/>
                        <a:pt x="382247" y="583070"/>
                      </a:cubicBezTo>
                      <a:cubicBezTo>
                        <a:pt x="382247" y="582869"/>
                        <a:pt x="381442" y="582266"/>
                        <a:pt x="381442" y="582266"/>
                      </a:cubicBezTo>
                      <a:cubicBezTo>
                        <a:pt x="381442" y="582266"/>
                        <a:pt x="157304" y="514662"/>
                        <a:pt x="84066" y="491926"/>
                      </a:cubicBezTo>
                      <a:cubicBezTo>
                        <a:pt x="53081" y="482269"/>
                        <a:pt x="-11504" y="525124"/>
                        <a:pt x="1775" y="573010"/>
                      </a:cubicBezTo>
                      <a:cubicBezTo>
                        <a:pt x="13445" y="615263"/>
                        <a:pt x="444418" y="857308"/>
                        <a:pt x="495121" y="818677"/>
                      </a:cubicBezTo>
                      <a:cubicBezTo>
                        <a:pt x="495322" y="818677"/>
                        <a:pt x="495322" y="818275"/>
                        <a:pt x="495724" y="818074"/>
                      </a:cubicBezTo>
                      <a:cubicBezTo>
                        <a:pt x="495925" y="818074"/>
                        <a:pt x="496328" y="818074"/>
                        <a:pt x="496529" y="818074"/>
                      </a:cubicBezTo>
                      <a:cubicBezTo>
                        <a:pt x="547634" y="779845"/>
                        <a:pt x="837163" y="198574"/>
                        <a:pt x="718454" y="3902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9" name="Vrije vorm: vorm 238">
                  <a:extLst>
                    <a:ext uri="{FF2B5EF4-FFF2-40B4-BE49-F238E27FC236}">
                      <a16:creationId xmlns:a16="http://schemas.microsoft.com/office/drawing/2014/main" id="{6B4ED783-0777-8447-B13B-1905626EBD0D}"/>
                    </a:ext>
                  </a:extLst>
                </p:cNvPr>
                <p:cNvSpPr/>
                <p:nvPr/>
              </p:nvSpPr>
              <p:spPr>
                <a:xfrm>
                  <a:off x="8959384" y="3114044"/>
                  <a:ext cx="746693" cy="680196"/>
                </a:xfrm>
                <a:custGeom>
                  <a:avLst/>
                  <a:gdLst>
                    <a:gd name="connsiteX0" fmla="*/ 423080 w 746693"/>
                    <a:gd name="connsiteY0" fmla="*/ 581673 h 680196"/>
                    <a:gd name="connsiteX1" fmla="*/ 423684 w 746693"/>
                    <a:gd name="connsiteY1" fmla="*/ 581070 h 680196"/>
                    <a:gd name="connsiteX2" fmla="*/ 424489 w 746693"/>
                    <a:gd name="connsiteY2" fmla="*/ 581070 h 680196"/>
                    <a:gd name="connsiteX3" fmla="*/ 746612 w 746693"/>
                    <a:gd name="connsiteY3" fmla="*/ 0 h 680196"/>
                    <a:gd name="connsiteX4" fmla="*/ 496519 w 746693"/>
                    <a:gd name="connsiteY4" fmla="*/ 675433 h 680196"/>
                    <a:gd name="connsiteX5" fmla="*/ 495714 w 746693"/>
                    <a:gd name="connsiteY5" fmla="*/ 675433 h 680196"/>
                    <a:gd name="connsiteX6" fmla="*/ 495111 w 746693"/>
                    <a:gd name="connsiteY6" fmla="*/ 676037 h 680196"/>
                    <a:gd name="connsiteX7" fmla="*/ 1765 w 746693"/>
                    <a:gd name="connsiteY7" fmla="*/ 430370 h 680196"/>
                    <a:gd name="connsiteX8" fmla="*/ 4179 w 746693"/>
                    <a:gd name="connsiteY8" fmla="*/ 397574 h 680196"/>
                    <a:gd name="connsiteX9" fmla="*/ 422879 w 746693"/>
                    <a:gd name="connsiteY9" fmla="*/ 581874 h 680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6693" h="680196">
                      <a:moveTo>
                        <a:pt x="423080" y="581673"/>
                      </a:moveTo>
                      <a:cubicBezTo>
                        <a:pt x="423080" y="581673"/>
                        <a:pt x="423282" y="581271"/>
                        <a:pt x="423684" y="581070"/>
                      </a:cubicBezTo>
                      <a:cubicBezTo>
                        <a:pt x="423885" y="581070"/>
                        <a:pt x="424288" y="581070"/>
                        <a:pt x="424489" y="581070"/>
                      </a:cubicBezTo>
                      <a:cubicBezTo>
                        <a:pt x="461510" y="553304"/>
                        <a:pt x="676192" y="234400"/>
                        <a:pt x="746612" y="0"/>
                      </a:cubicBezTo>
                      <a:cubicBezTo>
                        <a:pt x="751441" y="226352"/>
                        <a:pt x="539576" y="643241"/>
                        <a:pt x="496519" y="675433"/>
                      </a:cubicBezTo>
                      <a:cubicBezTo>
                        <a:pt x="496318" y="675433"/>
                        <a:pt x="495915" y="675433"/>
                        <a:pt x="495714" y="675433"/>
                      </a:cubicBezTo>
                      <a:cubicBezTo>
                        <a:pt x="495513" y="675433"/>
                        <a:pt x="495513" y="675835"/>
                        <a:pt x="495111" y="676037"/>
                      </a:cubicBezTo>
                      <a:cubicBezTo>
                        <a:pt x="444408" y="714667"/>
                        <a:pt x="13434" y="472622"/>
                        <a:pt x="1765" y="430370"/>
                      </a:cubicBezTo>
                      <a:cubicBezTo>
                        <a:pt x="-1454" y="418901"/>
                        <a:pt x="-46" y="407835"/>
                        <a:pt x="4179" y="397574"/>
                      </a:cubicBezTo>
                      <a:cubicBezTo>
                        <a:pt x="132546" y="481676"/>
                        <a:pt x="384852" y="610847"/>
                        <a:pt x="422879" y="581874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60C85CF3-BA74-451F-9670-F84A1D3BA8B7}"/>
                  </a:ext>
                </a:extLst>
              </p:cNvPr>
              <p:cNvSpPr/>
              <p:nvPr/>
            </p:nvSpPr>
            <p:spPr>
              <a:xfrm>
                <a:off x="9336559" y="1844913"/>
                <a:ext cx="1337839" cy="1803576"/>
              </a:xfrm>
              <a:custGeom>
                <a:avLst/>
                <a:gdLst>
                  <a:gd name="connsiteX0" fmla="*/ 124777 w 1337839"/>
                  <a:gd name="connsiteY0" fmla="*/ 48644 h 1803576"/>
                  <a:gd name="connsiteX1" fmla="*/ 369236 w 1337839"/>
                  <a:gd name="connsiteY1" fmla="*/ 2367 h 1803576"/>
                  <a:gd name="connsiteX2" fmla="*/ 369639 w 1337839"/>
                  <a:gd name="connsiteY2" fmla="*/ 2367 h 1803576"/>
                  <a:gd name="connsiteX3" fmla="*/ 371450 w 1337839"/>
                  <a:gd name="connsiteY3" fmla="*/ 2367 h 1803576"/>
                  <a:gd name="connsiteX4" fmla="*/ 375272 w 1337839"/>
                  <a:gd name="connsiteY4" fmla="*/ 2971 h 1803576"/>
                  <a:gd name="connsiteX5" fmla="*/ 735825 w 1337839"/>
                  <a:gd name="connsiteY5" fmla="*/ 344812 h 1803576"/>
                  <a:gd name="connsiteX6" fmla="*/ 960969 w 1337839"/>
                  <a:gd name="connsiteY6" fmla="*/ 685647 h 1803576"/>
                  <a:gd name="connsiteX7" fmla="*/ 960969 w 1337839"/>
                  <a:gd name="connsiteY7" fmla="*/ 1715396 h 1803576"/>
                  <a:gd name="connsiteX8" fmla="*/ 289359 w 1337839"/>
                  <a:gd name="connsiteY8" fmla="*/ 1198510 h 1803576"/>
                  <a:gd name="connsiteX9" fmla="*/ 180912 w 1337839"/>
                  <a:gd name="connsiteY9" fmla="*/ 660296 h 1803576"/>
                  <a:gd name="connsiteX10" fmla="*/ 42284 w 1337839"/>
                  <a:gd name="connsiteY10" fmla="*/ 318656 h 1803576"/>
                  <a:gd name="connsiteX11" fmla="*/ 125179 w 1337839"/>
                  <a:gd name="connsiteY11" fmla="*/ 48845 h 180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7839" h="1803576">
                    <a:moveTo>
                      <a:pt x="124777" y="48644"/>
                    </a:moveTo>
                    <a:cubicBezTo>
                      <a:pt x="209885" y="9611"/>
                      <a:pt x="295597" y="-6485"/>
                      <a:pt x="369236" y="2367"/>
                    </a:cubicBezTo>
                    <a:lnTo>
                      <a:pt x="369639" y="2367"/>
                    </a:lnTo>
                    <a:cubicBezTo>
                      <a:pt x="369639" y="2367"/>
                      <a:pt x="370846" y="2367"/>
                      <a:pt x="371450" y="2367"/>
                    </a:cubicBezTo>
                    <a:cubicBezTo>
                      <a:pt x="372657" y="2367"/>
                      <a:pt x="373864" y="2770"/>
                      <a:pt x="375272" y="2971"/>
                    </a:cubicBezTo>
                    <a:cubicBezTo>
                      <a:pt x="589552" y="25103"/>
                      <a:pt x="722948" y="172986"/>
                      <a:pt x="735825" y="344812"/>
                    </a:cubicBezTo>
                    <a:cubicBezTo>
                      <a:pt x="746087" y="481227"/>
                      <a:pt x="810068" y="601746"/>
                      <a:pt x="960969" y="685647"/>
                    </a:cubicBezTo>
                    <a:cubicBezTo>
                      <a:pt x="1706018" y="1100726"/>
                      <a:pt x="1148489" y="1369933"/>
                      <a:pt x="960969" y="1715396"/>
                    </a:cubicBezTo>
                    <a:cubicBezTo>
                      <a:pt x="834615" y="1947985"/>
                      <a:pt x="35242" y="1701513"/>
                      <a:pt x="289359" y="1198510"/>
                    </a:cubicBezTo>
                    <a:cubicBezTo>
                      <a:pt x="353744" y="1070948"/>
                      <a:pt x="455149" y="918035"/>
                      <a:pt x="180912" y="660296"/>
                    </a:cubicBezTo>
                    <a:cubicBezTo>
                      <a:pt x="52545" y="539776"/>
                      <a:pt x="147713" y="422275"/>
                      <a:pt x="42284" y="318656"/>
                    </a:cubicBezTo>
                    <a:cubicBezTo>
                      <a:pt x="-6004" y="271172"/>
                      <a:pt x="-47854" y="128118"/>
                      <a:pt x="125179" y="48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3" name="Graphic 3">
              <a:extLst>
                <a:ext uri="{FF2B5EF4-FFF2-40B4-BE49-F238E27FC236}">
                  <a16:creationId xmlns:a16="http://schemas.microsoft.com/office/drawing/2014/main" id="{82490654-B287-E789-1092-8B5778C604C0}"/>
                </a:ext>
              </a:extLst>
            </p:cNvPr>
            <p:cNvGrpSpPr/>
            <p:nvPr/>
          </p:nvGrpSpPr>
          <p:grpSpPr>
            <a:xfrm>
              <a:off x="7109568" y="2480933"/>
              <a:ext cx="61826" cy="378258"/>
              <a:chOff x="6982534" y="3042215"/>
              <a:chExt cx="61826" cy="378258"/>
            </a:xfrm>
          </p:grpSpPr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657CD540-16BA-99D1-4ABB-C92B321AEB85}"/>
                  </a:ext>
                </a:extLst>
              </p:cNvPr>
              <p:cNvSpPr/>
              <p:nvPr/>
            </p:nvSpPr>
            <p:spPr>
              <a:xfrm>
                <a:off x="6982534" y="3042215"/>
                <a:ext cx="61826" cy="378258"/>
              </a:xfrm>
              <a:custGeom>
                <a:avLst/>
                <a:gdLst>
                  <a:gd name="connsiteX0" fmla="*/ 13480 w 61826"/>
                  <a:gd name="connsiteY0" fmla="*/ 373430 h 378258"/>
                  <a:gd name="connsiteX1" fmla="*/ 0 w 61826"/>
                  <a:gd name="connsiteY1" fmla="*/ 378259 h 378258"/>
                  <a:gd name="connsiteX2" fmla="*/ 34808 w 61826"/>
                  <a:gd name="connsiteY2" fmla="*/ 52715 h 378258"/>
                  <a:gd name="connsiteX3" fmla="*/ 54727 w 61826"/>
                  <a:gd name="connsiteY3" fmla="*/ 0 h 378258"/>
                  <a:gd name="connsiteX4" fmla="*/ 61769 w 61826"/>
                  <a:gd name="connsiteY4" fmla="*/ 55532 h 378258"/>
                  <a:gd name="connsiteX5" fmla="*/ 28772 w 61826"/>
                  <a:gd name="connsiteY5" fmla="*/ 364979 h 378258"/>
                  <a:gd name="connsiteX6" fmla="*/ 13682 w 61826"/>
                  <a:gd name="connsiteY6" fmla="*/ 373430 h 37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826" h="378258">
                    <a:moveTo>
                      <a:pt x="13480" y="373430"/>
                    </a:moveTo>
                    <a:cubicBezTo>
                      <a:pt x="9255" y="375241"/>
                      <a:pt x="4628" y="376850"/>
                      <a:pt x="0" y="378259"/>
                    </a:cubicBezTo>
                    <a:lnTo>
                      <a:pt x="34808" y="52715"/>
                    </a:lnTo>
                    <a:cubicBezTo>
                      <a:pt x="35613" y="45270"/>
                      <a:pt x="54727" y="0"/>
                      <a:pt x="54727" y="0"/>
                    </a:cubicBezTo>
                    <a:cubicBezTo>
                      <a:pt x="54727" y="0"/>
                      <a:pt x="62574" y="48087"/>
                      <a:pt x="61769" y="55532"/>
                    </a:cubicBezTo>
                    <a:lnTo>
                      <a:pt x="28772" y="364979"/>
                    </a:lnTo>
                    <a:cubicBezTo>
                      <a:pt x="24345" y="367997"/>
                      <a:pt x="19517" y="370814"/>
                      <a:pt x="13682" y="3734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8D4C"/>
                  </a:gs>
                  <a:gs pos="50000">
                    <a:srgbClr val="FAA168"/>
                  </a:gs>
                  <a:gs pos="100000">
                    <a:srgbClr val="FFB585"/>
                  </a:gs>
                </a:gsLst>
                <a:lin ang="16200000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00934CFC-932C-5815-AE22-0CC538EF6C49}"/>
                  </a:ext>
                </a:extLst>
              </p:cNvPr>
              <p:cNvSpPr/>
              <p:nvPr/>
            </p:nvSpPr>
            <p:spPr>
              <a:xfrm>
                <a:off x="6997021" y="3042215"/>
                <a:ext cx="47340" cy="372826"/>
              </a:xfrm>
              <a:custGeom>
                <a:avLst/>
                <a:gdLst>
                  <a:gd name="connsiteX0" fmla="*/ 0 w 47340"/>
                  <a:gd name="connsiteY0" fmla="*/ 372826 h 372826"/>
                  <a:gd name="connsiteX1" fmla="*/ 40240 w 47340"/>
                  <a:gd name="connsiteY1" fmla="*/ 0 h 372826"/>
                  <a:gd name="connsiteX2" fmla="*/ 47282 w 47340"/>
                  <a:gd name="connsiteY2" fmla="*/ 55532 h 372826"/>
                  <a:gd name="connsiteX3" fmla="*/ 14285 w 47340"/>
                  <a:gd name="connsiteY3" fmla="*/ 364979 h 372826"/>
                  <a:gd name="connsiteX4" fmla="*/ 201 w 47340"/>
                  <a:gd name="connsiteY4" fmla="*/ 372826 h 37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0" h="372826">
                    <a:moveTo>
                      <a:pt x="0" y="372826"/>
                    </a:moveTo>
                    <a:lnTo>
                      <a:pt x="40240" y="0"/>
                    </a:lnTo>
                    <a:cubicBezTo>
                      <a:pt x="40240" y="0"/>
                      <a:pt x="48087" y="48087"/>
                      <a:pt x="47282" y="55532"/>
                    </a:cubicBezTo>
                    <a:lnTo>
                      <a:pt x="14285" y="364979"/>
                    </a:lnTo>
                    <a:cubicBezTo>
                      <a:pt x="10261" y="367796"/>
                      <a:pt x="5634" y="370412"/>
                      <a:pt x="201" y="3728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46" name="Graphic 3">
                <a:extLst>
                  <a:ext uri="{FF2B5EF4-FFF2-40B4-BE49-F238E27FC236}">
                    <a16:creationId xmlns:a16="http://schemas.microsoft.com/office/drawing/2014/main" id="{7D6F2FB4-D471-0DB0-F051-495E7BEFFD48}"/>
                  </a:ext>
                </a:extLst>
              </p:cNvPr>
              <p:cNvGrpSpPr/>
              <p:nvPr/>
            </p:nvGrpSpPr>
            <p:grpSpPr>
              <a:xfrm>
                <a:off x="7017464" y="3042215"/>
                <a:ext cx="26741" cy="67804"/>
                <a:chOff x="7017464" y="3042215"/>
                <a:chExt cx="26741" cy="67804"/>
              </a:xfrm>
            </p:grpSpPr>
            <p:sp>
              <p:nvSpPr>
                <p:cNvPr id="247" name="Vrije vorm: vorm 246">
                  <a:extLst>
                    <a:ext uri="{FF2B5EF4-FFF2-40B4-BE49-F238E27FC236}">
                      <a16:creationId xmlns:a16="http://schemas.microsoft.com/office/drawing/2014/main" id="{8D80C375-D4BD-CA01-02AA-B18891FC1E64}"/>
                    </a:ext>
                  </a:extLst>
                </p:cNvPr>
                <p:cNvSpPr/>
                <p:nvPr/>
              </p:nvSpPr>
              <p:spPr>
                <a:xfrm>
                  <a:off x="7017464" y="3042215"/>
                  <a:ext cx="26741" cy="67804"/>
                </a:xfrm>
                <a:custGeom>
                  <a:avLst/>
                  <a:gdLst>
                    <a:gd name="connsiteX0" fmla="*/ 13560 w 26741"/>
                    <a:gd name="connsiteY0" fmla="*/ 67604 h 67804"/>
                    <a:gd name="connsiteX1" fmla="*/ 12151 w 26741"/>
                    <a:gd name="connsiteY1" fmla="*/ 67604 h 67804"/>
                    <a:gd name="connsiteX2" fmla="*/ 79 w 26741"/>
                    <a:gd name="connsiteY2" fmla="*/ 52715 h 67804"/>
                    <a:gd name="connsiteX3" fmla="*/ 79 w 26741"/>
                    <a:gd name="connsiteY3" fmla="*/ 51306 h 67804"/>
                    <a:gd name="connsiteX4" fmla="*/ 19596 w 26741"/>
                    <a:gd name="connsiteY4" fmla="*/ 0 h 67804"/>
                    <a:gd name="connsiteX5" fmla="*/ 26638 w 26741"/>
                    <a:gd name="connsiteY5" fmla="*/ 55532 h 67804"/>
                    <a:gd name="connsiteX6" fmla="*/ 26638 w 26741"/>
                    <a:gd name="connsiteY6" fmla="*/ 57141 h 67804"/>
                    <a:gd name="connsiteX7" fmla="*/ 13560 w 26741"/>
                    <a:gd name="connsiteY7" fmla="*/ 67805 h 67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41" h="67804">
                      <a:moveTo>
                        <a:pt x="13560" y="67604"/>
                      </a:moveTo>
                      <a:cubicBezTo>
                        <a:pt x="13560" y="67604"/>
                        <a:pt x="12554" y="67604"/>
                        <a:pt x="12151" y="67604"/>
                      </a:cubicBezTo>
                      <a:cubicBezTo>
                        <a:pt x="4707" y="66799"/>
                        <a:pt x="-726" y="60159"/>
                        <a:pt x="79" y="52715"/>
                      </a:cubicBezTo>
                      <a:lnTo>
                        <a:pt x="79" y="51306"/>
                      </a:lnTo>
                      <a:cubicBezTo>
                        <a:pt x="1689" y="44667"/>
                        <a:pt x="16578" y="0"/>
                        <a:pt x="19596" y="0"/>
                      </a:cubicBezTo>
                      <a:cubicBezTo>
                        <a:pt x="23418" y="0"/>
                        <a:pt x="27442" y="48087"/>
                        <a:pt x="26638" y="55532"/>
                      </a:cubicBezTo>
                      <a:lnTo>
                        <a:pt x="26638" y="57141"/>
                      </a:lnTo>
                      <a:cubicBezTo>
                        <a:pt x="25028" y="63177"/>
                        <a:pt x="19797" y="67805"/>
                        <a:pt x="13560" y="67805"/>
                      </a:cubicBezTo>
                      <a:close/>
                    </a:path>
                  </a:pathLst>
                </a:custGeom>
                <a:solidFill>
                  <a:srgbClr val="F2D5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8" name="Vrije vorm: vorm 247">
                  <a:extLst>
                    <a:ext uri="{FF2B5EF4-FFF2-40B4-BE49-F238E27FC236}">
                      <a16:creationId xmlns:a16="http://schemas.microsoft.com/office/drawing/2014/main" id="{74864E02-6B63-9BE5-34BC-D8174B1F90FE}"/>
                    </a:ext>
                  </a:extLst>
                </p:cNvPr>
                <p:cNvSpPr/>
                <p:nvPr/>
              </p:nvSpPr>
              <p:spPr>
                <a:xfrm>
                  <a:off x="7028609" y="3042215"/>
                  <a:ext cx="13279" cy="21931"/>
                </a:xfrm>
                <a:custGeom>
                  <a:avLst/>
                  <a:gdLst>
                    <a:gd name="connsiteX0" fmla="*/ 8450 w 13279"/>
                    <a:gd name="connsiteY0" fmla="*/ 0 h 21931"/>
                    <a:gd name="connsiteX1" fmla="*/ 13279 w 13279"/>
                    <a:gd name="connsiteY1" fmla="*/ 21126 h 21931"/>
                    <a:gd name="connsiteX2" fmla="*/ 9054 w 13279"/>
                    <a:gd name="connsiteY2" fmla="*/ 21931 h 21931"/>
                    <a:gd name="connsiteX3" fmla="*/ 7646 w 13279"/>
                    <a:gd name="connsiteY3" fmla="*/ 21931 h 21931"/>
                    <a:gd name="connsiteX4" fmla="*/ 0 w 13279"/>
                    <a:gd name="connsiteY4" fmla="*/ 18309 h 21931"/>
                    <a:gd name="connsiteX5" fmla="*/ 8450 w 13279"/>
                    <a:gd name="connsiteY5" fmla="*/ 201 h 21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79" h="21931">
                      <a:moveTo>
                        <a:pt x="8450" y="0"/>
                      </a:moveTo>
                      <a:cubicBezTo>
                        <a:pt x="10261" y="0"/>
                        <a:pt x="11871" y="9859"/>
                        <a:pt x="13279" y="21126"/>
                      </a:cubicBezTo>
                      <a:cubicBezTo>
                        <a:pt x="11871" y="21529"/>
                        <a:pt x="10462" y="21931"/>
                        <a:pt x="9054" y="21931"/>
                      </a:cubicBezTo>
                      <a:cubicBezTo>
                        <a:pt x="8652" y="21931"/>
                        <a:pt x="8048" y="21931"/>
                        <a:pt x="7646" y="21931"/>
                      </a:cubicBezTo>
                      <a:cubicBezTo>
                        <a:pt x="4628" y="21529"/>
                        <a:pt x="2213" y="20120"/>
                        <a:pt x="0" y="18309"/>
                      </a:cubicBezTo>
                      <a:cubicBezTo>
                        <a:pt x="3622" y="8450"/>
                        <a:pt x="7243" y="201"/>
                        <a:pt x="8450" y="201"/>
                      </a:cubicBezTo>
                      <a:close/>
                    </a:path>
                  </a:pathLst>
                </a:custGeom>
                <a:solidFill>
                  <a:srgbClr val="48486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49" name="Graphic 3">
              <a:extLst>
                <a:ext uri="{FF2B5EF4-FFF2-40B4-BE49-F238E27FC236}">
                  <a16:creationId xmlns:a16="http://schemas.microsoft.com/office/drawing/2014/main" id="{27845EA4-7F11-E9E4-D264-3F82F06010ED}"/>
                </a:ext>
              </a:extLst>
            </p:cNvPr>
            <p:cNvGrpSpPr/>
            <p:nvPr/>
          </p:nvGrpSpPr>
          <p:grpSpPr>
            <a:xfrm>
              <a:off x="6974705" y="2484552"/>
              <a:ext cx="91202" cy="383090"/>
              <a:chOff x="6847671" y="3045834"/>
              <a:chExt cx="91202" cy="383090"/>
            </a:xfrm>
          </p:grpSpPr>
          <p:sp>
            <p:nvSpPr>
              <p:cNvPr id="250" name="Vrije vorm: vorm 249">
                <a:extLst>
                  <a:ext uri="{FF2B5EF4-FFF2-40B4-BE49-F238E27FC236}">
                    <a16:creationId xmlns:a16="http://schemas.microsoft.com/office/drawing/2014/main" id="{0B29E945-07A5-D5D0-9085-8CD4C5E20B22}"/>
                  </a:ext>
                </a:extLst>
              </p:cNvPr>
              <p:cNvSpPr/>
              <p:nvPr/>
            </p:nvSpPr>
            <p:spPr>
              <a:xfrm>
                <a:off x="6848424" y="3045837"/>
                <a:ext cx="90449" cy="382965"/>
              </a:xfrm>
              <a:custGeom>
                <a:avLst/>
                <a:gdLst>
                  <a:gd name="connsiteX0" fmla="*/ 62885 w 90449"/>
                  <a:gd name="connsiteY0" fmla="*/ 382685 h 382965"/>
                  <a:gd name="connsiteX1" fmla="*/ 312 w 90449"/>
                  <a:gd name="connsiteY1" fmla="*/ 55934 h 382965"/>
                  <a:gd name="connsiteX2" fmla="*/ 2726 w 90449"/>
                  <a:gd name="connsiteY2" fmla="*/ 0 h 382965"/>
                  <a:gd name="connsiteX3" fmla="*/ 26870 w 90449"/>
                  <a:gd name="connsiteY3" fmla="*/ 50904 h 382965"/>
                  <a:gd name="connsiteX4" fmla="*/ 90450 w 90449"/>
                  <a:gd name="connsiteY4" fmla="*/ 382484 h 382965"/>
                  <a:gd name="connsiteX5" fmla="*/ 63086 w 90449"/>
                  <a:gd name="connsiteY5" fmla="*/ 382685 h 38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49" h="382965">
                    <a:moveTo>
                      <a:pt x="62885" y="382685"/>
                    </a:moveTo>
                    <a:lnTo>
                      <a:pt x="312" y="55934"/>
                    </a:lnTo>
                    <a:cubicBezTo>
                      <a:pt x="-1097" y="48691"/>
                      <a:pt x="2726" y="0"/>
                      <a:pt x="2726" y="0"/>
                    </a:cubicBezTo>
                    <a:cubicBezTo>
                      <a:pt x="2726" y="0"/>
                      <a:pt x="25462" y="43460"/>
                      <a:pt x="26870" y="50904"/>
                    </a:cubicBezTo>
                    <a:lnTo>
                      <a:pt x="90450" y="382484"/>
                    </a:lnTo>
                    <a:cubicBezTo>
                      <a:pt x="81396" y="383088"/>
                      <a:pt x="72140" y="383088"/>
                      <a:pt x="63086" y="382685"/>
                    </a:cubicBezTo>
                    <a:close/>
                  </a:path>
                </a:pathLst>
              </a:custGeom>
              <a:solidFill>
                <a:srgbClr val="6F1D7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Vrije vorm: vorm 250">
                <a:extLst>
                  <a:ext uri="{FF2B5EF4-FFF2-40B4-BE49-F238E27FC236}">
                    <a16:creationId xmlns:a16="http://schemas.microsoft.com/office/drawing/2014/main" id="{0B15377D-92F8-DDFD-B28D-A5BAA1F9DECA}"/>
                  </a:ext>
                </a:extLst>
              </p:cNvPr>
              <p:cNvSpPr/>
              <p:nvPr/>
            </p:nvSpPr>
            <p:spPr>
              <a:xfrm>
                <a:off x="6848424" y="3045837"/>
                <a:ext cx="76566" cy="383087"/>
              </a:xfrm>
              <a:custGeom>
                <a:avLst/>
                <a:gdLst>
                  <a:gd name="connsiteX0" fmla="*/ 62885 w 76566"/>
                  <a:gd name="connsiteY0" fmla="*/ 382685 h 383087"/>
                  <a:gd name="connsiteX1" fmla="*/ 312 w 76566"/>
                  <a:gd name="connsiteY1" fmla="*/ 55934 h 383087"/>
                  <a:gd name="connsiteX2" fmla="*/ 2726 w 76566"/>
                  <a:gd name="connsiteY2" fmla="*/ 0 h 383087"/>
                  <a:gd name="connsiteX3" fmla="*/ 76567 w 76566"/>
                  <a:gd name="connsiteY3" fmla="*/ 383088 h 383087"/>
                  <a:gd name="connsiteX4" fmla="*/ 63086 w 76566"/>
                  <a:gd name="connsiteY4" fmla="*/ 382685 h 383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6" h="383087">
                    <a:moveTo>
                      <a:pt x="62885" y="382685"/>
                    </a:moveTo>
                    <a:lnTo>
                      <a:pt x="312" y="55934"/>
                    </a:lnTo>
                    <a:cubicBezTo>
                      <a:pt x="-1097" y="48691"/>
                      <a:pt x="2726" y="0"/>
                      <a:pt x="2726" y="0"/>
                    </a:cubicBezTo>
                    <a:lnTo>
                      <a:pt x="76567" y="383088"/>
                    </a:lnTo>
                    <a:cubicBezTo>
                      <a:pt x="71939" y="383088"/>
                      <a:pt x="67513" y="383088"/>
                      <a:pt x="63086" y="382685"/>
                    </a:cubicBezTo>
                    <a:close/>
                  </a:path>
                </a:pathLst>
              </a:custGeom>
              <a:solidFill>
                <a:srgbClr val="6F1D7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52" name="Graphic 3">
                <a:extLst>
                  <a:ext uri="{FF2B5EF4-FFF2-40B4-BE49-F238E27FC236}">
                    <a16:creationId xmlns:a16="http://schemas.microsoft.com/office/drawing/2014/main" id="{719D422B-0416-6458-644C-4218B601B813}"/>
                  </a:ext>
                </a:extLst>
              </p:cNvPr>
              <p:cNvGrpSpPr/>
              <p:nvPr/>
            </p:nvGrpSpPr>
            <p:grpSpPr>
              <a:xfrm>
                <a:off x="6847671" y="3045834"/>
                <a:ext cx="27472" cy="67002"/>
                <a:chOff x="6847671" y="3045834"/>
                <a:chExt cx="27472" cy="67002"/>
              </a:xfrm>
            </p:grpSpPr>
            <p:sp>
              <p:nvSpPr>
                <p:cNvPr id="253" name="Vrije vorm: vorm 252">
                  <a:extLst>
                    <a:ext uri="{FF2B5EF4-FFF2-40B4-BE49-F238E27FC236}">
                      <a16:creationId xmlns:a16="http://schemas.microsoft.com/office/drawing/2014/main" id="{13E4C709-050E-D7D0-A4DF-502A4B21A425}"/>
                    </a:ext>
                  </a:extLst>
                </p:cNvPr>
                <p:cNvSpPr/>
                <p:nvPr/>
              </p:nvSpPr>
              <p:spPr>
                <a:xfrm>
                  <a:off x="6847671" y="3045834"/>
                  <a:ext cx="27472" cy="67002"/>
                </a:xfrm>
                <a:custGeom>
                  <a:avLst/>
                  <a:gdLst>
                    <a:gd name="connsiteX0" fmla="*/ 15148 w 27472"/>
                    <a:gd name="connsiteY0" fmla="*/ 67003 h 67002"/>
                    <a:gd name="connsiteX1" fmla="*/ 16557 w 27472"/>
                    <a:gd name="connsiteY1" fmla="*/ 66802 h 67002"/>
                    <a:gd name="connsiteX2" fmla="*/ 27220 w 27472"/>
                    <a:gd name="connsiteY2" fmla="*/ 50907 h 67002"/>
                    <a:gd name="connsiteX3" fmla="*/ 27220 w 27472"/>
                    <a:gd name="connsiteY3" fmla="*/ 49498 h 67002"/>
                    <a:gd name="connsiteX4" fmla="*/ 3277 w 27472"/>
                    <a:gd name="connsiteY4" fmla="*/ 3 h 67002"/>
                    <a:gd name="connsiteX5" fmla="*/ 863 w 27472"/>
                    <a:gd name="connsiteY5" fmla="*/ 55937 h 67002"/>
                    <a:gd name="connsiteX6" fmla="*/ 863 w 27472"/>
                    <a:gd name="connsiteY6" fmla="*/ 57345 h 67002"/>
                    <a:gd name="connsiteX7" fmla="*/ 14947 w 27472"/>
                    <a:gd name="connsiteY7" fmla="*/ 66802 h 6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72" h="67002">
                      <a:moveTo>
                        <a:pt x="15148" y="67003"/>
                      </a:moveTo>
                      <a:cubicBezTo>
                        <a:pt x="15148" y="67003"/>
                        <a:pt x="16154" y="67003"/>
                        <a:pt x="16557" y="66802"/>
                      </a:cubicBezTo>
                      <a:cubicBezTo>
                        <a:pt x="24001" y="65393"/>
                        <a:pt x="28629" y="58351"/>
                        <a:pt x="27220" y="50907"/>
                      </a:cubicBezTo>
                      <a:lnTo>
                        <a:pt x="27220" y="49498"/>
                      </a:lnTo>
                      <a:cubicBezTo>
                        <a:pt x="25007" y="43060"/>
                        <a:pt x="6497" y="-400"/>
                        <a:pt x="3277" y="3"/>
                      </a:cubicBezTo>
                      <a:cubicBezTo>
                        <a:pt x="-545" y="405"/>
                        <a:pt x="-545" y="48492"/>
                        <a:pt x="863" y="55937"/>
                      </a:cubicBezTo>
                      <a:lnTo>
                        <a:pt x="863" y="57345"/>
                      </a:lnTo>
                      <a:cubicBezTo>
                        <a:pt x="3076" y="63381"/>
                        <a:pt x="8710" y="67405"/>
                        <a:pt x="14947" y="66802"/>
                      </a:cubicBezTo>
                      <a:close/>
                    </a:path>
                  </a:pathLst>
                </a:custGeom>
                <a:solidFill>
                  <a:srgbClr val="F2D5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4" name="Vrije vorm: vorm 253">
                  <a:extLst>
                    <a:ext uri="{FF2B5EF4-FFF2-40B4-BE49-F238E27FC236}">
                      <a16:creationId xmlns:a16="http://schemas.microsoft.com/office/drawing/2014/main" id="{F4DD8D2A-D56B-64FC-5E42-7BC37F9DCB89}"/>
                    </a:ext>
                  </a:extLst>
                </p:cNvPr>
                <p:cNvSpPr/>
                <p:nvPr/>
              </p:nvSpPr>
              <p:spPr>
                <a:xfrm>
                  <a:off x="6848132" y="3046038"/>
                  <a:ext cx="12876" cy="21808"/>
                </a:xfrm>
                <a:custGeom>
                  <a:avLst/>
                  <a:gdLst>
                    <a:gd name="connsiteX0" fmla="*/ 3018 w 12876"/>
                    <a:gd name="connsiteY0" fmla="*/ 0 h 21808"/>
                    <a:gd name="connsiteX1" fmla="*/ 0 w 12876"/>
                    <a:gd name="connsiteY1" fmla="*/ 21327 h 21808"/>
                    <a:gd name="connsiteX2" fmla="*/ 4225 w 12876"/>
                    <a:gd name="connsiteY2" fmla="*/ 21730 h 21808"/>
                    <a:gd name="connsiteX3" fmla="*/ 5634 w 12876"/>
                    <a:gd name="connsiteY3" fmla="*/ 21730 h 21808"/>
                    <a:gd name="connsiteX4" fmla="*/ 12877 w 12876"/>
                    <a:gd name="connsiteY4" fmla="*/ 17505 h 21808"/>
                    <a:gd name="connsiteX5" fmla="*/ 2817 w 12876"/>
                    <a:gd name="connsiteY5" fmla="*/ 201 h 2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76" h="21808">
                      <a:moveTo>
                        <a:pt x="3018" y="0"/>
                      </a:moveTo>
                      <a:cubicBezTo>
                        <a:pt x="1408" y="0"/>
                        <a:pt x="402" y="10060"/>
                        <a:pt x="0" y="21327"/>
                      </a:cubicBezTo>
                      <a:cubicBezTo>
                        <a:pt x="1408" y="21730"/>
                        <a:pt x="2817" y="21931"/>
                        <a:pt x="4225" y="21730"/>
                      </a:cubicBezTo>
                      <a:cubicBezTo>
                        <a:pt x="4628" y="21730"/>
                        <a:pt x="5231" y="21730"/>
                        <a:pt x="5634" y="21730"/>
                      </a:cubicBezTo>
                      <a:cubicBezTo>
                        <a:pt x="8652" y="21126"/>
                        <a:pt x="11066" y="19517"/>
                        <a:pt x="12877" y="17505"/>
                      </a:cubicBezTo>
                      <a:cubicBezTo>
                        <a:pt x="8450" y="8048"/>
                        <a:pt x="4225" y="0"/>
                        <a:pt x="2817" y="201"/>
                      </a:cubicBezTo>
                      <a:close/>
                    </a:path>
                  </a:pathLst>
                </a:custGeom>
                <a:solidFill>
                  <a:srgbClr val="FAA7A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55" name="Graphic 3">
              <a:extLst>
                <a:ext uri="{FF2B5EF4-FFF2-40B4-BE49-F238E27FC236}">
                  <a16:creationId xmlns:a16="http://schemas.microsoft.com/office/drawing/2014/main" id="{22BB9B28-2C64-00C0-83B4-F0BF0CFBA692}"/>
                </a:ext>
              </a:extLst>
            </p:cNvPr>
            <p:cNvGrpSpPr/>
            <p:nvPr/>
          </p:nvGrpSpPr>
          <p:grpSpPr>
            <a:xfrm>
              <a:off x="7042367" y="2384757"/>
              <a:ext cx="30783" cy="482886"/>
              <a:chOff x="6915333" y="2946039"/>
              <a:chExt cx="30783" cy="482886"/>
            </a:xfrm>
          </p:grpSpPr>
          <p:sp>
            <p:nvSpPr>
              <p:cNvPr id="256" name="Vrije vorm: vorm 255">
                <a:extLst>
                  <a:ext uri="{FF2B5EF4-FFF2-40B4-BE49-F238E27FC236}">
                    <a16:creationId xmlns:a16="http://schemas.microsoft.com/office/drawing/2014/main" id="{6E37781E-2C52-9133-25FF-45032CCECD56}"/>
                  </a:ext>
                </a:extLst>
              </p:cNvPr>
              <p:cNvSpPr/>
              <p:nvPr/>
            </p:nvSpPr>
            <p:spPr>
              <a:xfrm>
                <a:off x="6915333" y="2946242"/>
                <a:ext cx="30783" cy="482592"/>
              </a:xfrm>
              <a:custGeom>
                <a:avLst/>
                <a:gdLst>
                  <a:gd name="connsiteX0" fmla="*/ 0 w 30783"/>
                  <a:gd name="connsiteY0" fmla="*/ 482481 h 482592"/>
                  <a:gd name="connsiteX1" fmla="*/ 3823 w 30783"/>
                  <a:gd name="connsiteY1" fmla="*/ 54324 h 482592"/>
                  <a:gd name="connsiteX2" fmla="*/ 17102 w 30783"/>
                  <a:gd name="connsiteY2" fmla="*/ 0 h 482592"/>
                  <a:gd name="connsiteX3" fmla="*/ 30784 w 30783"/>
                  <a:gd name="connsiteY3" fmla="*/ 54526 h 482592"/>
                  <a:gd name="connsiteX4" fmla="*/ 26961 w 30783"/>
                  <a:gd name="connsiteY4" fmla="*/ 481877 h 482592"/>
                  <a:gd name="connsiteX5" fmla="*/ 0 w 30783"/>
                  <a:gd name="connsiteY5" fmla="*/ 482481 h 48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83" h="482592">
                    <a:moveTo>
                      <a:pt x="0" y="482481"/>
                    </a:moveTo>
                    <a:lnTo>
                      <a:pt x="3823" y="54324"/>
                    </a:lnTo>
                    <a:cubicBezTo>
                      <a:pt x="3823" y="46880"/>
                      <a:pt x="17102" y="0"/>
                      <a:pt x="17102" y="0"/>
                    </a:cubicBezTo>
                    <a:cubicBezTo>
                      <a:pt x="17102" y="0"/>
                      <a:pt x="30784" y="47081"/>
                      <a:pt x="30784" y="54526"/>
                    </a:cubicBezTo>
                    <a:lnTo>
                      <a:pt x="26961" y="481877"/>
                    </a:lnTo>
                    <a:cubicBezTo>
                      <a:pt x="18108" y="482682"/>
                      <a:pt x="9054" y="482682"/>
                      <a:pt x="0" y="48248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AD9C"/>
                  </a:gs>
                  <a:gs pos="50000">
                    <a:srgbClr val="4CB2A4"/>
                  </a:gs>
                  <a:gs pos="100000">
                    <a:srgbClr val="61B7AC"/>
                  </a:gs>
                </a:gsLst>
                <a:lin ang="16200000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Vrije vorm: vorm 256">
                <a:extLst>
                  <a:ext uri="{FF2B5EF4-FFF2-40B4-BE49-F238E27FC236}">
                    <a16:creationId xmlns:a16="http://schemas.microsoft.com/office/drawing/2014/main" id="{8F4BEBA6-F3F7-FC5E-8934-4597BBE6A4A8}"/>
                  </a:ext>
                </a:extLst>
              </p:cNvPr>
              <p:cNvSpPr/>
              <p:nvPr/>
            </p:nvSpPr>
            <p:spPr>
              <a:xfrm>
                <a:off x="6915333" y="2946242"/>
                <a:ext cx="17102" cy="482682"/>
              </a:xfrm>
              <a:custGeom>
                <a:avLst/>
                <a:gdLst>
                  <a:gd name="connsiteX0" fmla="*/ 0 w 17102"/>
                  <a:gd name="connsiteY0" fmla="*/ 482481 h 482682"/>
                  <a:gd name="connsiteX1" fmla="*/ 3823 w 17102"/>
                  <a:gd name="connsiteY1" fmla="*/ 54324 h 482682"/>
                  <a:gd name="connsiteX2" fmla="*/ 17102 w 17102"/>
                  <a:gd name="connsiteY2" fmla="*/ 0 h 482682"/>
                  <a:gd name="connsiteX3" fmla="*/ 13279 w 17102"/>
                  <a:gd name="connsiteY3" fmla="*/ 482682 h 482682"/>
                  <a:gd name="connsiteX4" fmla="*/ 0 w 17102"/>
                  <a:gd name="connsiteY4" fmla="*/ 482682 h 48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2" h="482682">
                    <a:moveTo>
                      <a:pt x="0" y="482481"/>
                    </a:moveTo>
                    <a:lnTo>
                      <a:pt x="3823" y="54324"/>
                    </a:lnTo>
                    <a:cubicBezTo>
                      <a:pt x="3823" y="46880"/>
                      <a:pt x="17102" y="0"/>
                      <a:pt x="17102" y="0"/>
                    </a:cubicBezTo>
                    <a:lnTo>
                      <a:pt x="13279" y="482682"/>
                    </a:lnTo>
                    <a:cubicBezTo>
                      <a:pt x="8853" y="482682"/>
                      <a:pt x="4426" y="482682"/>
                      <a:pt x="0" y="48268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58" name="Graphic 3">
                <a:extLst>
                  <a:ext uri="{FF2B5EF4-FFF2-40B4-BE49-F238E27FC236}">
                    <a16:creationId xmlns:a16="http://schemas.microsoft.com/office/drawing/2014/main" id="{2105DF5F-F8C1-43C6-D407-44212407BF69}"/>
                  </a:ext>
                </a:extLst>
              </p:cNvPr>
              <p:cNvGrpSpPr/>
              <p:nvPr/>
            </p:nvGrpSpPr>
            <p:grpSpPr>
              <a:xfrm>
                <a:off x="6919156" y="2946039"/>
                <a:ext cx="26759" cy="68008"/>
                <a:chOff x="6919156" y="2946039"/>
                <a:chExt cx="26759" cy="68008"/>
              </a:xfrm>
            </p:grpSpPr>
            <p:sp>
              <p:nvSpPr>
                <p:cNvPr id="259" name="Vrije vorm: vorm 258">
                  <a:extLst>
                    <a:ext uri="{FF2B5EF4-FFF2-40B4-BE49-F238E27FC236}">
                      <a16:creationId xmlns:a16="http://schemas.microsoft.com/office/drawing/2014/main" id="{5833A3C9-35B3-FC66-D45F-793E448C8DB0}"/>
                    </a:ext>
                  </a:extLst>
                </p:cNvPr>
                <p:cNvSpPr/>
                <p:nvPr/>
              </p:nvSpPr>
              <p:spPr>
                <a:xfrm>
                  <a:off x="6919156" y="2946039"/>
                  <a:ext cx="26759" cy="68008"/>
                </a:xfrm>
                <a:custGeom>
                  <a:avLst/>
                  <a:gdLst>
                    <a:gd name="connsiteX0" fmla="*/ 11670 w 26759"/>
                    <a:gd name="connsiteY0" fmla="*/ 68009 h 68008"/>
                    <a:gd name="connsiteX1" fmla="*/ 13078 w 26759"/>
                    <a:gd name="connsiteY1" fmla="*/ 68009 h 68008"/>
                    <a:gd name="connsiteX2" fmla="*/ 26760 w 26759"/>
                    <a:gd name="connsiteY2" fmla="*/ 54729 h 68008"/>
                    <a:gd name="connsiteX3" fmla="*/ 26760 w 26759"/>
                    <a:gd name="connsiteY3" fmla="*/ 53321 h 68008"/>
                    <a:gd name="connsiteX4" fmla="*/ 13279 w 26759"/>
                    <a:gd name="connsiteY4" fmla="*/ 3 h 68008"/>
                    <a:gd name="connsiteX5" fmla="*/ 0 w 26759"/>
                    <a:gd name="connsiteY5" fmla="*/ 54327 h 68008"/>
                    <a:gd name="connsiteX6" fmla="*/ 0 w 26759"/>
                    <a:gd name="connsiteY6" fmla="*/ 55937 h 68008"/>
                    <a:gd name="connsiteX7" fmla="*/ 11670 w 26759"/>
                    <a:gd name="connsiteY7" fmla="*/ 68009 h 6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59" h="68008">
                      <a:moveTo>
                        <a:pt x="11670" y="68009"/>
                      </a:moveTo>
                      <a:cubicBezTo>
                        <a:pt x="11670" y="68009"/>
                        <a:pt x="12676" y="68009"/>
                        <a:pt x="13078" y="68009"/>
                      </a:cubicBezTo>
                      <a:cubicBezTo>
                        <a:pt x="20523" y="68009"/>
                        <a:pt x="26559" y="62174"/>
                        <a:pt x="26760" y="54729"/>
                      </a:cubicBezTo>
                      <a:lnTo>
                        <a:pt x="26760" y="53321"/>
                      </a:lnTo>
                      <a:cubicBezTo>
                        <a:pt x="26156" y="46480"/>
                        <a:pt x="16499" y="405"/>
                        <a:pt x="13279" y="3"/>
                      </a:cubicBezTo>
                      <a:cubicBezTo>
                        <a:pt x="9456" y="-400"/>
                        <a:pt x="0" y="46883"/>
                        <a:pt x="0" y="54327"/>
                      </a:cubicBezTo>
                      <a:lnTo>
                        <a:pt x="0" y="55937"/>
                      </a:lnTo>
                      <a:cubicBezTo>
                        <a:pt x="604" y="62174"/>
                        <a:pt x="5433" y="67204"/>
                        <a:pt x="11670" y="68009"/>
                      </a:cubicBezTo>
                      <a:close/>
                    </a:path>
                  </a:pathLst>
                </a:custGeom>
                <a:solidFill>
                  <a:srgbClr val="F2D5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0" name="Vrije vorm: vorm 259">
                  <a:extLst>
                    <a:ext uri="{FF2B5EF4-FFF2-40B4-BE49-F238E27FC236}">
                      <a16:creationId xmlns:a16="http://schemas.microsoft.com/office/drawing/2014/main" id="{516F5C60-60CA-2A71-ED6D-EABE94232A71}"/>
                    </a:ext>
                  </a:extLst>
                </p:cNvPr>
                <p:cNvSpPr/>
                <p:nvPr/>
              </p:nvSpPr>
              <p:spPr>
                <a:xfrm>
                  <a:off x="6925192" y="2946041"/>
                  <a:ext cx="13279" cy="21729"/>
                </a:xfrm>
                <a:custGeom>
                  <a:avLst/>
                  <a:gdLst>
                    <a:gd name="connsiteX0" fmla="*/ 7243 w 13279"/>
                    <a:gd name="connsiteY0" fmla="*/ 201 h 21729"/>
                    <a:gd name="connsiteX1" fmla="*/ 0 w 13279"/>
                    <a:gd name="connsiteY1" fmla="*/ 20522 h 21729"/>
                    <a:gd name="connsiteX2" fmla="*/ 4024 w 13279"/>
                    <a:gd name="connsiteY2" fmla="*/ 21730 h 21729"/>
                    <a:gd name="connsiteX3" fmla="*/ 5432 w 13279"/>
                    <a:gd name="connsiteY3" fmla="*/ 21730 h 21729"/>
                    <a:gd name="connsiteX4" fmla="*/ 13279 w 13279"/>
                    <a:gd name="connsiteY4" fmla="*/ 18913 h 21729"/>
                    <a:gd name="connsiteX5" fmla="*/ 6841 w 13279"/>
                    <a:gd name="connsiteY5" fmla="*/ 0 h 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79" h="21729">
                      <a:moveTo>
                        <a:pt x="7243" y="201"/>
                      </a:moveTo>
                      <a:cubicBezTo>
                        <a:pt x="5634" y="201"/>
                        <a:pt x="2616" y="9456"/>
                        <a:pt x="0" y="20522"/>
                      </a:cubicBezTo>
                      <a:cubicBezTo>
                        <a:pt x="1207" y="21126"/>
                        <a:pt x="2616" y="21529"/>
                        <a:pt x="4024" y="21730"/>
                      </a:cubicBezTo>
                      <a:cubicBezTo>
                        <a:pt x="4426" y="21730"/>
                        <a:pt x="5030" y="21730"/>
                        <a:pt x="5432" y="21730"/>
                      </a:cubicBezTo>
                      <a:cubicBezTo>
                        <a:pt x="8450" y="21730"/>
                        <a:pt x="11066" y="20522"/>
                        <a:pt x="13279" y="18913"/>
                      </a:cubicBezTo>
                      <a:cubicBezTo>
                        <a:pt x="10865" y="8652"/>
                        <a:pt x="8249" y="201"/>
                        <a:pt x="6841" y="0"/>
                      </a:cubicBezTo>
                      <a:close/>
                    </a:path>
                  </a:pathLst>
                </a:custGeom>
                <a:solidFill>
                  <a:srgbClr val="36AD9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61" name="Graphic 3">
              <a:extLst>
                <a:ext uri="{FF2B5EF4-FFF2-40B4-BE49-F238E27FC236}">
                  <a16:creationId xmlns:a16="http://schemas.microsoft.com/office/drawing/2014/main" id="{09CF2E36-E51F-6D8D-9878-FC0C8056301F}"/>
                </a:ext>
              </a:extLst>
            </p:cNvPr>
            <p:cNvGrpSpPr/>
            <p:nvPr/>
          </p:nvGrpSpPr>
          <p:grpSpPr>
            <a:xfrm>
              <a:off x="6849519" y="2454975"/>
              <a:ext cx="131079" cy="400796"/>
              <a:chOff x="6722485" y="3016257"/>
              <a:chExt cx="131079" cy="400796"/>
            </a:xfrm>
          </p:grpSpPr>
          <p:sp>
            <p:nvSpPr>
              <p:cNvPr id="262" name="Vrije vorm: vorm 261">
                <a:extLst>
                  <a:ext uri="{FF2B5EF4-FFF2-40B4-BE49-F238E27FC236}">
                    <a16:creationId xmlns:a16="http://schemas.microsoft.com/office/drawing/2014/main" id="{1E94A64B-1723-0DC7-8F78-CA2733316BF6}"/>
                  </a:ext>
                </a:extLst>
              </p:cNvPr>
              <p:cNvSpPr/>
              <p:nvPr/>
            </p:nvSpPr>
            <p:spPr>
              <a:xfrm>
                <a:off x="6723789" y="3016462"/>
                <a:ext cx="129774" cy="400591"/>
              </a:xfrm>
              <a:custGeom>
                <a:avLst/>
                <a:gdLst>
                  <a:gd name="connsiteX0" fmla="*/ 28973 w 129774"/>
                  <a:gd name="connsiteY0" fmla="*/ 48490 h 400591"/>
                  <a:gd name="connsiteX1" fmla="*/ 129775 w 129774"/>
                  <a:gd name="connsiteY1" fmla="*/ 400592 h 400591"/>
                  <a:gd name="connsiteX2" fmla="*/ 125550 w 129774"/>
                  <a:gd name="connsiteY2" fmla="*/ 398982 h 400591"/>
                  <a:gd name="connsiteX3" fmla="*/ 93760 w 129774"/>
                  <a:gd name="connsiteY3" fmla="*/ 372826 h 400591"/>
                  <a:gd name="connsiteX4" fmla="*/ 91748 w 129774"/>
                  <a:gd name="connsiteY4" fmla="*/ 365784 h 400591"/>
                  <a:gd name="connsiteX5" fmla="*/ 90742 w 129774"/>
                  <a:gd name="connsiteY5" fmla="*/ 361559 h 400591"/>
                  <a:gd name="connsiteX6" fmla="*/ 90742 w 129774"/>
                  <a:gd name="connsiteY6" fmla="*/ 363168 h 400591"/>
                  <a:gd name="connsiteX7" fmla="*/ 2616 w 129774"/>
                  <a:gd name="connsiteY7" fmla="*/ 55934 h 400591"/>
                  <a:gd name="connsiteX8" fmla="*/ 0 w 129774"/>
                  <a:gd name="connsiteY8" fmla="*/ 0 h 400591"/>
                  <a:gd name="connsiteX9" fmla="*/ 28571 w 129774"/>
                  <a:gd name="connsiteY9" fmla="*/ 48490 h 40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774" h="400591">
                    <a:moveTo>
                      <a:pt x="28973" y="48490"/>
                    </a:moveTo>
                    <a:lnTo>
                      <a:pt x="129775" y="400592"/>
                    </a:lnTo>
                    <a:cubicBezTo>
                      <a:pt x="128367" y="399988"/>
                      <a:pt x="126757" y="399586"/>
                      <a:pt x="125550" y="398982"/>
                    </a:cubicBezTo>
                    <a:cubicBezTo>
                      <a:pt x="109051" y="391739"/>
                      <a:pt x="98589" y="382685"/>
                      <a:pt x="93760" y="372826"/>
                    </a:cubicBezTo>
                    <a:lnTo>
                      <a:pt x="91748" y="365784"/>
                    </a:lnTo>
                    <a:cubicBezTo>
                      <a:pt x="91547" y="364376"/>
                      <a:pt x="90742" y="362967"/>
                      <a:pt x="90742" y="361559"/>
                    </a:cubicBezTo>
                    <a:cubicBezTo>
                      <a:pt x="90742" y="361559"/>
                      <a:pt x="90742" y="362163"/>
                      <a:pt x="90742" y="363168"/>
                    </a:cubicBezTo>
                    <a:lnTo>
                      <a:pt x="2616" y="55934"/>
                    </a:lnTo>
                    <a:cubicBezTo>
                      <a:pt x="604" y="48691"/>
                      <a:pt x="0" y="0"/>
                      <a:pt x="0" y="0"/>
                    </a:cubicBezTo>
                    <a:cubicBezTo>
                      <a:pt x="0" y="0"/>
                      <a:pt x="26559" y="41246"/>
                      <a:pt x="28571" y="484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3" name="Vrije vorm: vorm 262">
                <a:extLst>
                  <a:ext uri="{FF2B5EF4-FFF2-40B4-BE49-F238E27FC236}">
                    <a16:creationId xmlns:a16="http://schemas.microsoft.com/office/drawing/2014/main" id="{D04AAEC0-AD86-5574-F9CD-C99F576E454F}"/>
                  </a:ext>
                </a:extLst>
              </p:cNvPr>
              <p:cNvSpPr/>
              <p:nvPr/>
            </p:nvSpPr>
            <p:spPr>
              <a:xfrm>
                <a:off x="6723789" y="3016864"/>
                <a:ext cx="113075" cy="392342"/>
              </a:xfrm>
              <a:custGeom>
                <a:avLst/>
                <a:gdLst>
                  <a:gd name="connsiteX0" fmla="*/ 113075 w 113075"/>
                  <a:gd name="connsiteY0" fmla="*/ 392142 h 392342"/>
                  <a:gd name="connsiteX1" fmla="*/ 93760 w 113075"/>
                  <a:gd name="connsiteY1" fmla="*/ 372826 h 392342"/>
                  <a:gd name="connsiteX2" fmla="*/ 91748 w 113075"/>
                  <a:gd name="connsiteY2" fmla="*/ 365784 h 392342"/>
                  <a:gd name="connsiteX3" fmla="*/ 90742 w 113075"/>
                  <a:gd name="connsiteY3" fmla="*/ 361559 h 392342"/>
                  <a:gd name="connsiteX4" fmla="*/ 90742 w 113075"/>
                  <a:gd name="connsiteY4" fmla="*/ 363169 h 392342"/>
                  <a:gd name="connsiteX5" fmla="*/ 2616 w 113075"/>
                  <a:gd name="connsiteY5" fmla="*/ 55934 h 392342"/>
                  <a:gd name="connsiteX6" fmla="*/ 0 w 113075"/>
                  <a:gd name="connsiteY6" fmla="*/ 0 h 392342"/>
                  <a:gd name="connsiteX7" fmla="*/ 112874 w 113075"/>
                  <a:gd name="connsiteY7" fmla="*/ 392343 h 392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075" h="392342">
                    <a:moveTo>
                      <a:pt x="113075" y="392142"/>
                    </a:moveTo>
                    <a:cubicBezTo>
                      <a:pt x="103619" y="386307"/>
                      <a:pt x="97180" y="379667"/>
                      <a:pt x="93760" y="372826"/>
                    </a:cubicBezTo>
                    <a:lnTo>
                      <a:pt x="91748" y="365784"/>
                    </a:lnTo>
                    <a:cubicBezTo>
                      <a:pt x="91547" y="364376"/>
                      <a:pt x="90742" y="362967"/>
                      <a:pt x="90742" y="361559"/>
                    </a:cubicBezTo>
                    <a:cubicBezTo>
                      <a:pt x="90742" y="361559"/>
                      <a:pt x="90742" y="362162"/>
                      <a:pt x="90742" y="363169"/>
                    </a:cubicBezTo>
                    <a:lnTo>
                      <a:pt x="2616" y="55934"/>
                    </a:lnTo>
                    <a:cubicBezTo>
                      <a:pt x="604" y="48691"/>
                      <a:pt x="0" y="0"/>
                      <a:pt x="0" y="0"/>
                    </a:cubicBezTo>
                    <a:lnTo>
                      <a:pt x="112874" y="392343"/>
                    </a:ln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64" name="Graphic 3">
                <a:extLst>
                  <a:ext uri="{FF2B5EF4-FFF2-40B4-BE49-F238E27FC236}">
                    <a16:creationId xmlns:a16="http://schemas.microsoft.com/office/drawing/2014/main" id="{1405687D-F369-5109-638E-A05F45FB314A}"/>
                  </a:ext>
                </a:extLst>
              </p:cNvPr>
              <p:cNvGrpSpPr/>
              <p:nvPr/>
            </p:nvGrpSpPr>
            <p:grpSpPr>
              <a:xfrm>
                <a:off x="6722485" y="3016257"/>
                <a:ext cx="30391" cy="65795"/>
                <a:chOff x="6722485" y="3016257"/>
                <a:chExt cx="30391" cy="65795"/>
              </a:xfrm>
            </p:grpSpPr>
            <p:sp>
              <p:nvSpPr>
                <p:cNvPr id="265" name="Vrije vorm: vorm 264">
                  <a:extLst>
                    <a:ext uri="{FF2B5EF4-FFF2-40B4-BE49-F238E27FC236}">
                      <a16:creationId xmlns:a16="http://schemas.microsoft.com/office/drawing/2014/main" id="{1C2DC597-FFBD-1F24-8D9D-CDFC9D8C4133}"/>
                    </a:ext>
                  </a:extLst>
                </p:cNvPr>
                <p:cNvSpPr/>
                <p:nvPr/>
              </p:nvSpPr>
              <p:spPr>
                <a:xfrm>
                  <a:off x="6722485" y="3016257"/>
                  <a:ext cx="30391" cy="65795"/>
                </a:xfrm>
                <a:custGeom>
                  <a:avLst/>
                  <a:gdLst>
                    <a:gd name="connsiteX0" fmla="*/ 19211 w 30391"/>
                    <a:gd name="connsiteY0" fmla="*/ 65796 h 65795"/>
                    <a:gd name="connsiteX1" fmla="*/ 20619 w 30391"/>
                    <a:gd name="connsiteY1" fmla="*/ 65393 h 65795"/>
                    <a:gd name="connsiteX2" fmla="*/ 29875 w 30391"/>
                    <a:gd name="connsiteY2" fmla="*/ 48694 h 65795"/>
                    <a:gd name="connsiteX3" fmla="*/ 29472 w 30391"/>
                    <a:gd name="connsiteY3" fmla="*/ 47285 h 65795"/>
                    <a:gd name="connsiteX4" fmla="*/ 1505 w 30391"/>
                    <a:gd name="connsiteY4" fmla="*/ 3 h 65795"/>
                    <a:gd name="connsiteX5" fmla="*/ 4121 w 30391"/>
                    <a:gd name="connsiteY5" fmla="*/ 55937 h 65795"/>
                    <a:gd name="connsiteX6" fmla="*/ 4523 w 30391"/>
                    <a:gd name="connsiteY6" fmla="*/ 57345 h 65795"/>
                    <a:gd name="connsiteX7" fmla="*/ 19010 w 30391"/>
                    <a:gd name="connsiteY7" fmla="*/ 65595 h 6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91" h="65795">
                      <a:moveTo>
                        <a:pt x="19211" y="65796"/>
                      </a:moveTo>
                      <a:cubicBezTo>
                        <a:pt x="19211" y="65796"/>
                        <a:pt x="20217" y="65796"/>
                        <a:pt x="20619" y="65393"/>
                      </a:cubicBezTo>
                      <a:cubicBezTo>
                        <a:pt x="27863" y="63381"/>
                        <a:pt x="31887" y="55937"/>
                        <a:pt x="29875" y="48694"/>
                      </a:cubicBezTo>
                      <a:lnTo>
                        <a:pt x="29472" y="47285"/>
                      </a:lnTo>
                      <a:cubicBezTo>
                        <a:pt x="26857" y="41048"/>
                        <a:pt x="4523" y="-399"/>
                        <a:pt x="1505" y="3"/>
                      </a:cubicBezTo>
                      <a:cubicBezTo>
                        <a:pt x="-2318" y="606"/>
                        <a:pt x="2109" y="48694"/>
                        <a:pt x="4121" y="55937"/>
                      </a:cubicBezTo>
                      <a:lnTo>
                        <a:pt x="4523" y="57345"/>
                      </a:lnTo>
                      <a:cubicBezTo>
                        <a:pt x="6938" y="63180"/>
                        <a:pt x="12974" y="66601"/>
                        <a:pt x="19010" y="65595"/>
                      </a:cubicBezTo>
                      <a:close/>
                    </a:path>
                  </a:pathLst>
                </a:custGeom>
                <a:solidFill>
                  <a:srgbClr val="F2D5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6" name="Vrije vorm: vorm 265">
                  <a:extLst>
                    <a:ext uri="{FF2B5EF4-FFF2-40B4-BE49-F238E27FC236}">
                      <a16:creationId xmlns:a16="http://schemas.microsoft.com/office/drawing/2014/main" id="{D401F480-C0AB-50D3-B727-E6CC8395B3E8}"/>
                    </a:ext>
                  </a:extLst>
                </p:cNvPr>
                <p:cNvSpPr/>
                <p:nvPr/>
              </p:nvSpPr>
              <p:spPr>
                <a:xfrm>
                  <a:off x="6722613" y="3016446"/>
                  <a:ext cx="12845" cy="21694"/>
                </a:xfrm>
                <a:custGeom>
                  <a:avLst/>
                  <a:gdLst>
                    <a:gd name="connsiteX0" fmla="*/ 1377 w 12845"/>
                    <a:gd name="connsiteY0" fmla="*/ 15 h 21694"/>
                    <a:gd name="connsiteX1" fmla="*/ 371 w 12845"/>
                    <a:gd name="connsiteY1" fmla="*/ 21544 h 21694"/>
                    <a:gd name="connsiteX2" fmla="*/ 4597 w 12845"/>
                    <a:gd name="connsiteY2" fmla="*/ 21544 h 21694"/>
                    <a:gd name="connsiteX3" fmla="*/ 6005 w 12845"/>
                    <a:gd name="connsiteY3" fmla="*/ 21141 h 21694"/>
                    <a:gd name="connsiteX4" fmla="*/ 12846 w 12845"/>
                    <a:gd name="connsiteY4" fmla="*/ 16312 h 21694"/>
                    <a:gd name="connsiteX5" fmla="*/ 1377 w 12845"/>
                    <a:gd name="connsiteY5" fmla="*/ 15 h 21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45" h="21694">
                      <a:moveTo>
                        <a:pt x="1377" y="15"/>
                      </a:moveTo>
                      <a:cubicBezTo>
                        <a:pt x="-232" y="216"/>
                        <a:pt x="-232" y="10277"/>
                        <a:pt x="371" y="21544"/>
                      </a:cubicBezTo>
                      <a:cubicBezTo>
                        <a:pt x="1780" y="21745"/>
                        <a:pt x="3188" y="21745"/>
                        <a:pt x="4597" y="21544"/>
                      </a:cubicBezTo>
                      <a:cubicBezTo>
                        <a:pt x="4999" y="21544"/>
                        <a:pt x="5603" y="21544"/>
                        <a:pt x="6005" y="21141"/>
                      </a:cubicBezTo>
                      <a:cubicBezTo>
                        <a:pt x="8822" y="20337"/>
                        <a:pt x="11236" y="18526"/>
                        <a:pt x="12846" y="16312"/>
                      </a:cubicBezTo>
                      <a:cubicBezTo>
                        <a:pt x="7615" y="7258"/>
                        <a:pt x="2786" y="-387"/>
                        <a:pt x="1377" y="15"/>
                      </a:cubicBezTo>
                      <a:close/>
                    </a:path>
                  </a:pathLst>
                </a:custGeom>
                <a:solidFill>
                  <a:srgbClr val="48486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67" name="Graphic 3">
              <a:extLst>
                <a:ext uri="{FF2B5EF4-FFF2-40B4-BE49-F238E27FC236}">
                  <a16:creationId xmlns:a16="http://schemas.microsoft.com/office/drawing/2014/main" id="{F5CF5127-C3DC-4A5E-4D41-CAA56708380B}"/>
                </a:ext>
              </a:extLst>
            </p:cNvPr>
            <p:cNvGrpSpPr/>
            <p:nvPr/>
          </p:nvGrpSpPr>
          <p:grpSpPr>
            <a:xfrm>
              <a:off x="9819440" y="2709590"/>
              <a:ext cx="1504673" cy="1729636"/>
              <a:chOff x="9692406" y="3270872"/>
              <a:chExt cx="1504673" cy="1729636"/>
            </a:xfrm>
          </p:grpSpPr>
          <p:grpSp>
            <p:nvGrpSpPr>
              <p:cNvPr id="268" name="Graphic 3">
                <a:extLst>
                  <a:ext uri="{FF2B5EF4-FFF2-40B4-BE49-F238E27FC236}">
                    <a16:creationId xmlns:a16="http://schemas.microsoft.com/office/drawing/2014/main" id="{23D8BCC8-E1A5-890C-E3C4-F8E917B2F925}"/>
                  </a:ext>
                </a:extLst>
              </p:cNvPr>
              <p:cNvGrpSpPr/>
              <p:nvPr/>
            </p:nvGrpSpPr>
            <p:grpSpPr>
              <a:xfrm>
                <a:off x="9692406" y="3270872"/>
                <a:ext cx="1504673" cy="1561347"/>
                <a:chOff x="9692406" y="3270872"/>
                <a:chExt cx="1504673" cy="1561347"/>
              </a:xfrm>
            </p:grpSpPr>
            <p:sp>
              <p:nvSpPr>
                <p:cNvPr id="269" name="Vrije vorm: vorm 268">
                  <a:extLst>
                    <a:ext uri="{FF2B5EF4-FFF2-40B4-BE49-F238E27FC236}">
                      <a16:creationId xmlns:a16="http://schemas.microsoft.com/office/drawing/2014/main" id="{C2E64DEA-5B46-8B5E-70E1-78993922B457}"/>
                    </a:ext>
                  </a:extLst>
                </p:cNvPr>
                <p:cNvSpPr/>
                <p:nvPr/>
              </p:nvSpPr>
              <p:spPr>
                <a:xfrm>
                  <a:off x="9692406" y="3270872"/>
                  <a:ext cx="1482360" cy="1555798"/>
                </a:xfrm>
                <a:custGeom>
                  <a:avLst/>
                  <a:gdLst>
                    <a:gd name="connsiteX0" fmla="*/ 914 w 1482360"/>
                    <a:gd name="connsiteY0" fmla="*/ 1482159 h 1555798"/>
                    <a:gd name="connsiteX1" fmla="*/ 185617 w 1482360"/>
                    <a:gd name="connsiteY1" fmla="*/ 711759 h 1555798"/>
                    <a:gd name="connsiteX2" fmla="*/ 327666 w 1482360"/>
                    <a:gd name="connsiteY2" fmla="*/ 533092 h 1555798"/>
                    <a:gd name="connsiteX3" fmla="*/ 1385381 w 1482360"/>
                    <a:gd name="connsiteY3" fmla="*/ 4133 h 1555798"/>
                    <a:gd name="connsiteX4" fmla="*/ 1421396 w 1482360"/>
                    <a:gd name="connsiteY4" fmla="*/ 5340 h 1555798"/>
                    <a:gd name="connsiteX5" fmla="*/ 1482360 w 1482360"/>
                    <a:gd name="connsiteY5" fmla="*/ 35722 h 1555798"/>
                    <a:gd name="connsiteX6" fmla="*/ 970504 w 1482360"/>
                    <a:gd name="connsiteY6" fmla="*/ 1005110 h 1555798"/>
                    <a:gd name="connsiteX7" fmla="*/ 848777 w 1482360"/>
                    <a:gd name="connsiteY7" fmla="*/ 1127843 h 1555798"/>
                    <a:gd name="connsiteX8" fmla="*/ 83005 w 1482360"/>
                    <a:gd name="connsiteY8" fmla="*/ 1555798 h 1555798"/>
                    <a:gd name="connsiteX9" fmla="*/ 19827 w 1482360"/>
                    <a:gd name="connsiteY9" fmla="*/ 1524210 h 1555798"/>
                    <a:gd name="connsiteX10" fmla="*/ 1116 w 1482360"/>
                    <a:gd name="connsiteY10" fmla="*/ 1482159 h 1555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82360" h="1555798">
                      <a:moveTo>
                        <a:pt x="914" y="1482159"/>
                      </a:moveTo>
                      <a:lnTo>
                        <a:pt x="185617" y="711759"/>
                      </a:lnTo>
                      <a:cubicBezTo>
                        <a:pt x="204128" y="634095"/>
                        <a:pt x="256239" y="568704"/>
                        <a:pt x="327666" y="533092"/>
                      </a:cubicBezTo>
                      <a:lnTo>
                        <a:pt x="1385381" y="4133"/>
                      </a:lnTo>
                      <a:cubicBezTo>
                        <a:pt x="1398057" y="-2305"/>
                        <a:pt x="1411135" y="-696"/>
                        <a:pt x="1421396" y="5340"/>
                      </a:cubicBezTo>
                      <a:lnTo>
                        <a:pt x="1482360" y="35722"/>
                      </a:lnTo>
                      <a:lnTo>
                        <a:pt x="970504" y="1005110"/>
                      </a:lnTo>
                      <a:cubicBezTo>
                        <a:pt x="944348" y="1058227"/>
                        <a:pt x="901693" y="1101486"/>
                        <a:pt x="848777" y="1127843"/>
                      </a:cubicBezTo>
                      <a:lnTo>
                        <a:pt x="83005" y="1555798"/>
                      </a:lnTo>
                      <a:lnTo>
                        <a:pt x="19827" y="1524210"/>
                      </a:lnTo>
                      <a:cubicBezTo>
                        <a:pt x="5945" y="1516564"/>
                        <a:pt x="-3311" y="1500267"/>
                        <a:pt x="1116" y="1482159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0" name="Vrije vorm: vorm 269">
                  <a:extLst>
                    <a:ext uri="{FF2B5EF4-FFF2-40B4-BE49-F238E27FC236}">
                      <a16:creationId xmlns:a16="http://schemas.microsoft.com/office/drawing/2014/main" id="{7BA36205-4C2D-C3F3-40E0-D0D657210880}"/>
                    </a:ext>
                  </a:extLst>
                </p:cNvPr>
                <p:cNvSpPr/>
                <p:nvPr/>
              </p:nvSpPr>
              <p:spPr>
                <a:xfrm>
                  <a:off x="9756623" y="3303202"/>
                  <a:ext cx="1440456" cy="1529017"/>
                </a:xfrm>
                <a:custGeom>
                  <a:avLst/>
                  <a:gdLst>
                    <a:gd name="connsiteX0" fmla="*/ 55004 w 1440456"/>
                    <a:gd name="connsiteY0" fmla="*/ 1524877 h 1529017"/>
                    <a:gd name="connsiteX1" fmla="*/ 848944 w 1440456"/>
                    <a:gd name="connsiteY1" fmla="*/ 1127906 h 1529017"/>
                    <a:gd name="connsiteX2" fmla="*/ 970671 w 1440456"/>
                    <a:gd name="connsiteY2" fmla="*/ 1005173 h 1529017"/>
                    <a:gd name="connsiteX3" fmla="*/ 1436452 w 1440456"/>
                    <a:gd name="connsiteY3" fmla="*/ 54698 h 1529017"/>
                    <a:gd name="connsiteX4" fmla="*/ 1385548 w 1440456"/>
                    <a:gd name="connsiteY4" fmla="*/ 4196 h 1529017"/>
                    <a:gd name="connsiteX5" fmla="*/ 327833 w 1440456"/>
                    <a:gd name="connsiteY5" fmla="*/ 533155 h 1529017"/>
                    <a:gd name="connsiteX6" fmla="*/ 185784 w 1440456"/>
                    <a:gd name="connsiteY6" fmla="*/ 711822 h 1529017"/>
                    <a:gd name="connsiteX7" fmla="*/ 1082 w 1440456"/>
                    <a:gd name="connsiteY7" fmla="*/ 1482222 h 1529017"/>
                    <a:gd name="connsiteX8" fmla="*/ 55004 w 1440456"/>
                    <a:gd name="connsiteY8" fmla="*/ 1524877 h 1529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0456" h="1529017">
                      <a:moveTo>
                        <a:pt x="55004" y="1524877"/>
                      </a:moveTo>
                      <a:lnTo>
                        <a:pt x="848944" y="1127906"/>
                      </a:lnTo>
                      <a:cubicBezTo>
                        <a:pt x="901860" y="1101348"/>
                        <a:pt x="944716" y="1058290"/>
                        <a:pt x="970671" y="1005173"/>
                      </a:cubicBezTo>
                      <a:lnTo>
                        <a:pt x="1436452" y="54698"/>
                      </a:lnTo>
                      <a:cubicBezTo>
                        <a:pt x="1452347" y="22103"/>
                        <a:pt x="1417942" y="-12101"/>
                        <a:pt x="1385548" y="4196"/>
                      </a:cubicBezTo>
                      <a:lnTo>
                        <a:pt x="327833" y="533155"/>
                      </a:lnTo>
                      <a:cubicBezTo>
                        <a:pt x="256406" y="568767"/>
                        <a:pt x="204496" y="634359"/>
                        <a:pt x="185784" y="711822"/>
                      </a:cubicBezTo>
                      <a:lnTo>
                        <a:pt x="1082" y="1482222"/>
                      </a:lnTo>
                      <a:cubicBezTo>
                        <a:pt x="-6363" y="1513609"/>
                        <a:pt x="26030" y="1539363"/>
                        <a:pt x="55004" y="15248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1" name="Vrije vorm: vorm 270">
                <a:extLst>
                  <a:ext uri="{FF2B5EF4-FFF2-40B4-BE49-F238E27FC236}">
                    <a16:creationId xmlns:a16="http://schemas.microsoft.com/office/drawing/2014/main" id="{AE745CD1-B4FC-0CD7-49F9-109644B18B09}"/>
                  </a:ext>
                </a:extLst>
              </p:cNvPr>
              <p:cNvSpPr/>
              <p:nvPr/>
            </p:nvSpPr>
            <p:spPr>
              <a:xfrm>
                <a:off x="10122497" y="4222275"/>
                <a:ext cx="373603" cy="778233"/>
              </a:xfrm>
              <a:custGeom>
                <a:avLst/>
                <a:gdLst>
                  <a:gd name="connsiteX0" fmla="*/ 4010 w 373603"/>
                  <a:gd name="connsiteY0" fmla="*/ 703588 h 778233"/>
                  <a:gd name="connsiteX1" fmla="*/ 268188 w 373603"/>
                  <a:gd name="connsiteY1" fmla="*/ 34593 h 778233"/>
                  <a:gd name="connsiteX2" fmla="*/ 339011 w 373603"/>
                  <a:gd name="connsiteY2" fmla="*/ 3809 h 778233"/>
                  <a:gd name="connsiteX3" fmla="*/ 369795 w 373603"/>
                  <a:gd name="connsiteY3" fmla="*/ 74632 h 778233"/>
                  <a:gd name="connsiteX4" fmla="*/ 105617 w 373603"/>
                  <a:gd name="connsiteY4" fmla="*/ 743627 h 778233"/>
                  <a:gd name="connsiteX5" fmla="*/ 54713 w 373603"/>
                  <a:gd name="connsiteY5" fmla="*/ 778233 h 778233"/>
                  <a:gd name="connsiteX6" fmla="*/ 34593 w 373603"/>
                  <a:gd name="connsiteY6" fmla="*/ 774411 h 778233"/>
                  <a:gd name="connsiteX7" fmla="*/ 3809 w 373603"/>
                  <a:gd name="connsiteY7" fmla="*/ 703588 h 77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603" h="778233">
                    <a:moveTo>
                      <a:pt x="4010" y="703588"/>
                    </a:moveTo>
                    <a:lnTo>
                      <a:pt x="268188" y="34593"/>
                    </a:lnTo>
                    <a:cubicBezTo>
                      <a:pt x="279254" y="6626"/>
                      <a:pt x="311044" y="-7257"/>
                      <a:pt x="339011" y="3809"/>
                    </a:cubicBezTo>
                    <a:cubicBezTo>
                      <a:pt x="366978" y="14875"/>
                      <a:pt x="380861" y="46665"/>
                      <a:pt x="369795" y="74632"/>
                    </a:cubicBezTo>
                    <a:lnTo>
                      <a:pt x="105617" y="743627"/>
                    </a:lnTo>
                    <a:cubicBezTo>
                      <a:pt x="97167" y="765155"/>
                      <a:pt x="76644" y="778233"/>
                      <a:pt x="54713" y="778233"/>
                    </a:cubicBezTo>
                    <a:cubicBezTo>
                      <a:pt x="48074" y="778233"/>
                      <a:pt x="41233" y="777026"/>
                      <a:pt x="34593" y="774411"/>
                    </a:cubicBezTo>
                    <a:cubicBezTo>
                      <a:pt x="6626" y="763345"/>
                      <a:pt x="-7257" y="731555"/>
                      <a:pt x="3809" y="703588"/>
                    </a:cubicBezTo>
                    <a:close/>
                  </a:path>
                </a:pathLst>
              </a:custGeom>
              <a:solidFill>
                <a:schemeClr val="bg1">
                  <a:lumMod val="9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73" name="INSTRUCTION">
            <a:extLst>
              <a:ext uri="{FF2B5EF4-FFF2-40B4-BE49-F238E27FC236}">
                <a16:creationId xmlns:a16="http://schemas.microsoft.com/office/drawing/2014/main" id="{7217B2F4-4945-055C-3095-0783608E2A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07BCBDCF-6F82-2709-7AF7-2086715B65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75" name="Ovaal 274">
              <a:extLst>
                <a:ext uri="{FF2B5EF4-FFF2-40B4-BE49-F238E27FC236}">
                  <a16:creationId xmlns:a16="http://schemas.microsoft.com/office/drawing/2014/main" id="{D653F278-1D6A-E2F4-BE30-C8B3850456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B6CC29DE-3D7F-CAF9-34B0-67925BE23D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77" name="Ovaal 276">
              <a:extLst>
                <a:ext uri="{FF2B5EF4-FFF2-40B4-BE49-F238E27FC236}">
                  <a16:creationId xmlns:a16="http://schemas.microsoft.com/office/drawing/2014/main" id="{E317C7A8-A703-75E0-0A2F-B401E2CD7F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8" name="Rechthoek 277">
              <a:extLst>
                <a:ext uri="{FF2B5EF4-FFF2-40B4-BE49-F238E27FC236}">
                  <a16:creationId xmlns:a16="http://schemas.microsoft.com/office/drawing/2014/main" id="{9943320B-E0D5-49EE-76E1-C18685F087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79" name="Rechthoek 278">
              <a:extLst>
                <a:ext uri="{FF2B5EF4-FFF2-40B4-BE49-F238E27FC236}">
                  <a16:creationId xmlns:a16="http://schemas.microsoft.com/office/drawing/2014/main" id="{1B641722-9A47-2109-7744-83F6D369C9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80" name="Ovaal 279">
              <a:extLst>
                <a:ext uri="{FF2B5EF4-FFF2-40B4-BE49-F238E27FC236}">
                  <a16:creationId xmlns:a16="http://schemas.microsoft.com/office/drawing/2014/main" id="{EEA827F0-23B7-84D1-800A-12CA5F7D4F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1" name="Rechthoek 280">
              <a:extLst>
                <a:ext uri="{FF2B5EF4-FFF2-40B4-BE49-F238E27FC236}">
                  <a16:creationId xmlns:a16="http://schemas.microsoft.com/office/drawing/2014/main" id="{F3707CF6-BBE1-33CC-92D2-95A6791B98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C60AB776-4B3A-7A6A-CDA4-9C86B4A569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B13FE075-1A61-8C28-EAC4-3BAE081387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3B42EEEA-C14B-5981-FE29-5461BC1C79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5" name="Rechthoek 284">
              <a:extLst>
                <a:ext uri="{FF2B5EF4-FFF2-40B4-BE49-F238E27FC236}">
                  <a16:creationId xmlns:a16="http://schemas.microsoft.com/office/drawing/2014/main" id="{2D7248BA-949F-247E-ABB9-22E142DA36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86" name="Ovaal 285">
              <a:extLst>
                <a:ext uri="{FF2B5EF4-FFF2-40B4-BE49-F238E27FC236}">
                  <a16:creationId xmlns:a16="http://schemas.microsoft.com/office/drawing/2014/main" id="{A0223CF8-14F6-288C-E48A-47F367ECD49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C9E3557B-7392-4FA3-B3B6-E00764176D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8CDBE617-BE26-691F-D207-8A8DC8B17C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C30F9287-D3E1-F01B-A225-71ECCB03CA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8D55518E-5F0E-E633-04B6-5080C0D8E5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79E92E45-DE87-8B03-FA88-95A75F4E82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3943904-6612-A1C1-EBA5-504649AD2A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200839F8-79FE-51B1-A78C-F15921ADBE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5795A6AD-83FB-8C45-B35B-B0C08E8F6F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5" name="ICOON_info">
              <a:extLst>
                <a:ext uri="{FF2B5EF4-FFF2-40B4-BE49-F238E27FC236}">
                  <a16:creationId xmlns:a16="http://schemas.microsoft.com/office/drawing/2014/main" id="{ED9AA4E9-5A21-A20C-9D36-3F70F2B67836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43" name="Ovaal 342">
                <a:extLst>
                  <a:ext uri="{FF2B5EF4-FFF2-40B4-BE49-F238E27FC236}">
                    <a16:creationId xmlns:a16="http://schemas.microsoft.com/office/drawing/2014/main" id="{172EF981-211E-2E53-058D-EB56C22339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Graphic 163" descr="Informatie">
                <a:extLst>
                  <a:ext uri="{FF2B5EF4-FFF2-40B4-BE49-F238E27FC236}">
                    <a16:creationId xmlns:a16="http://schemas.microsoft.com/office/drawing/2014/main" id="{9D9F051C-E737-F51D-E1B0-C101621520E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6" name="VOORBEELD">
              <a:extLst>
                <a:ext uri="{FF2B5EF4-FFF2-40B4-BE49-F238E27FC236}">
                  <a16:creationId xmlns:a16="http://schemas.microsoft.com/office/drawing/2014/main" id="{85357053-1FF9-BDCB-5EE1-6DA040878C7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3" name="Rechthoek 302">
                <a:extLst>
                  <a:ext uri="{FF2B5EF4-FFF2-40B4-BE49-F238E27FC236}">
                    <a16:creationId xmlns:a16="http://schemas.microsoft.com/office/drawing/2014/main" id="{4CA5FF6D-50FA-E71B-E716-342D436BA92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04" name="Rechthoek 303">
                <a:extLst>
                  <a:ext uri="{FF2B5EF4-FFF2-40B4-BE49-F238E27FC236}">
                    <a16:creationId xmlns:a16="http://schemas.microsoft.com/office/drawing/2014/main" id="{4F5DEA9B-BD32-16C4-4124-BD5B5336786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5" name="Groep 304">
                <a:extLst>
                  <a:ext uri="{FF2B5EF4-FFF2-40B4-BE49-F238E27FC236}">
                    <a16:creationId xmlns:a16="http://schemas.microsoft.com/office/drawing/2014/main" id="{8763DEE3-BAB5-2357-9D24-F14AAA734508}"/>
                  </a:ext>
                </a:extLst>
              </p:cNvPr>
              <p:cNvGrpSpPr>
                <a:grpSpLocks noGrp="1" noUngrp="1" noRot="1" noMove="1" noResize="1"/>
              </p:cNvGrpSpPr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99632C2A-572C-B240-C223-D9103FE20803}"/>
                    </a:ext>
                  </a:extLst>
                </p:cNvPr>
                <p:cNvGrpSpPr>
                  <a:grpSpLocks noGrp="1" noUngrp="1" noRot="1" noMove="1" noResize="1"/>
                </p:cNvGrpSpPr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298459AC-CD6D-6170-1182-BE55A97C6A59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8E5381B7-23B2-2CCE-DF9E-1C2EF844800B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4505CA0E-738F-A520-5E40-D7CAD4E6745C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742D3165-FB94-C761-DF09-2D22A2C810B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2" name="Rechte verbindingslijn 341">
                    <a:extLst>
                      <a:ext uri="{FF2B5EF4-FFF2-40B4-BE49-F238E27FC236}">
                        <a16:creationId xmlns:a16="http://schemas.microsoft.com/office/drawing/2014/main" id="{2538DE0D-61D5-79F2-8005-5BC72A9C840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7" name="Pijl: rechts 336">
                  <a:extLst>
                    <a:ext uri="{FF2B5EF4-FFF2-40B4-BE49-F238E27FC236}">
                      <a16:creationId xmlns:a16="http://schemas.microsoft.com/office/drawing/2014/main" id="{D44ED8E2-5591-6ACF-0AEF-7D2B3D80530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415CCEFE-D8EE-B5B7-EE84-7A83543D51A3}"/>
                  </a:ext>
                </a:extLst>
              </p:cNvPr>
              <p:cNvGrpSpPr>
                <a:grpSpLocks noGrp="1" noUngrp="1" noRot="1" noMove="1" noResize="1"/>
              </p:cNvGrpSpPr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70FB7C7D-46D6-4C04-C6D7-03B3454F69D5}"/>
                    </a:ext>
                  </a:extLst>
                </p:cNvPr>
                <p:cNvGrpSpPr>
                  <a:grpSpLocks noGrp="1" noUngrp="1" noRot="1" noMove="1" noResize="1"/>
                </p:cNvGrpSpPr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020D7F09-58DA-9D42-0970-08E18DC538F5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CC0B53D5-F126-AC4C-BA3F-8C0B58DE1AE1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C3949D6A-0CE7-546E-CAFF-E83B40D4476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86F2D386-3C81-593C-5803-51B95741CEE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5" name="Rechte verbindingslijn 334">
                    <a:extLst>
                      <a:ext uri="{FF2B5EF4-FFF2-40B4-BE49-F238E27FC236}">
                        <a16:creationId xmlns:a16="http://schemas.microsoft.com/office/drawing/2014/main" id="{997E58C9-E624-D7C4-9A53-DCF50F302AC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0" name="Pijl: rechts 329">
                  <a:extLst>
                    <a:ext uri="{FF2B5EF4-FFF2-40B4-BE49-F238E27FC236}">
                      <a16:creationId xmlns:a16="http://schemas.microsoft.com/office/drawing/2014/main" id="{7E30645B-9F8D-8DAB-B24A-A989B4CBC47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A5C37CBD-F5A8-AE8E-DEFB-5A422557A3C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1673F8D7-6B76-D550-A9D0-0E8F018A14C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12FF7D36-37B6-1BB1-E879-84BE3A639E9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310" name="Rechthoek 309">
                <a:extLst>
                  <a:ext uri="{FF2B5EF4-FFF2-40B4-BE49-F238E27FC236}">
                    <a16:creationId xmlns:a16="http://schemas.microsoft.com/office/drawing/2014/main" id="{E38B7C6B-283C-4F3F-FDB8-D8F8677D6E6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8F9C118A-2DE8-856B-C19D-512922CBC7F1}"/>
                  </a:ext>
                </a:extLst>
              </p:cNvPr>
              <p:cNvGrpSpPr>
                <a:grpSpLocks noGrp="1" noUngrp="1" noRot="1" noMove="1" noResize="1"/>
              </p:cNvGrpSpPr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321" name="Rechthoek 320">
                  <a:extLst>
                    <a:ext uri="{FF2B5EF4-FFF2-40B4-BE49-F238E27FC236}">
                      <a16:creationId xmlns:a16="http://schemas.microsoft.com/office/drawing/2014/main" id="{51B4AAEC-97F3-F644-0B67-3BCAE149856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382533DA-7684-307F-F68E-3CE64768B8D6}"/>
                    </a:ext>
                  </a:extLst>
                </p:cNvPr>
                <p:cNvGrpSpPr>
                  <a:grpSpLocks noGrp="1" noUngrp="1" noRot="1" noMove="1" noResize="1"/>
                </p:cNvGrpSpPr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24" name="Rechte verbindingslijn 323">
                    <a:extLst>
                      <a:ext uri="{FF2B5EF4-FFF2-40B4-BE49-F238E27FC236}">
                        <a16:creationId xmlns:a16="http://schemas.microsoft.com/office/drawing/2014/main" id="{658609C4-D90C-5836-EA63-CB2FCC46A0E7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01A85164-219D-CC88-F00D-B2B0AF82AD8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608838D4-8626-B6C8-F17E-950F648C053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D5E58855-B19E-B167-5568-FA1673C739FA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185EF57B-5EA6-9A5C-2F6A-1808B7995B8B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23" name="Pijl: rechts 322">
                  <a:extLst>
                    <a:ext uri="{FF2B5EF4-FFF2-40B4-BE49-F238E27FC236}">
                      <a16:creationId xmlns:a16="http://schemas.microsoft.com/office/drawing/2014/main" id="{C05DD835-C57B-CFB8-34F1-196A62F26AF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9EA71875-DCB2-50B2-29BB-DFCB9F704718}"/>
                  </a:ext>
                </a:extLst>
              </p:cNvPr>
              <p:cNvGrpSpPr>
                <a:grpSpLocks noGrp="1" noUngrp="1" noRot="1" noMove="1" noResize="1"/>
              </p:cNvGrpSpPr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03A4AB39-1308-8775-9DEC-4D7D724FF6C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14" name="Groep 313">
                  <a:extLst>
                    <a:ext uri="{FF2B5EF4-FFF2-40B4-BE49-F238E27FC236}">
                      <a16:creationId xmlns:a16="http://schemas.microsoft.com/office/drawing/2014/main" id="{348A68AA-0CF1-2AAA-6EA6-68E453481B2B}"/>
                    </a:ext>
                  </a:extLst>
                </p:cNvPr>
                <p:cNvGrpSpPr>
                  <a:grpSpLocks noGrp="1" noUngrp="1" noRot="1" noMove="1" noResize="1"/>
                </p:cNvGrpSpPr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4DC9A2F4-5B9F-C9B4-46DA-923B973EEE67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1A467B6B-5574-25CF-CF1A-6BFF3E6295B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BDAB619-A3E4-FC54-5EE1-58ED1F543234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CC39EBDE-24CA-604B-9E74-951A42C111A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E71F062D-136F-823D-7B9F-41502F8BCD4F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5" name="Pijl: rechts 314">
                  <a:extLst>
                    <a:ext uri="{FF2B5EF4-FFF2-40B4-BE49-F238E27FC236}">
                      <a16:creationId xmlns:a16="http://schemas.microsoft.com/office/drawing/2014/main" id="{7473E051-8F11-D399-2CEA-0307D65EC57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97" name="Groep 296">
              <a:extLst>
                <a:ext uri="{FF2B5EF4-FFF2-40B4-BE49-F238E27FC236}">
                  <a16:creationId xmlns:a16="http://schemas.microsoft.com/office/drawing/2014/main" id="{A6C0B6A7-869E-38E4-1D34-F6FDE6BCE732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298" name="Inspireren">
                <a:extLst>
                  <a:ext uri="{FF2B5EF4-FFF2-40B4-BE49-F238E27FC236}">
                    <a16:creationId xmlns:a16="http://schemas.microsoft.com/office/drawing/2014/main" id="{BB641429-B1F2-671F-6509-D539CF15D57A}"/>
                  </a:ext>
                </a:extLst>
              </p:cNvPr>
              <p:cNvGrpSpPr>
                <a:grpSpLocks noGrp="1" noUngrp="1" noRot="1" noChangeAspect="1" noMove="1" noResize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0" name="Freeform 12">
                  <a:extLst>
                    <a:ext uri="{FF2B5EF4-FFF2-40B4-BE49-F238E27FC236}">
                      <a16:creationId xmlns:a16="http://schemas.microsoft.com/office/drawing/2014/main" id="{868EE287-C75B-ED38-D6F1-9BC8A4F5BA9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1" name="Freeform 13">
                  <a:extLst>
                    <a:ext uri="{FF2B5EF4-FFF2-40B4-BE49-F238E27FC236}">
                      <a16:creationId xmlns:a16="http://schemas.microsoft.com/office/drawing/2014/main" id="{5A138876-F0B5-A4B4-ADBA-FFDBE59D44C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2" name="Freeform 14">
                  <a:extLst>
                    <a:ext uri="{FF2B5EF4-FFF2-40B4-BE49-F238E27FC236}">
                      <a16:creationId xmlns:a16="http://schemas.microsoft.com/office/drawing/2014/main" id="{5CE0C3B7-7122-157A-0C32-CB7616D6811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9" name="Tekstvak 298">
                <a:extLst>
                  <a:ext uri="{FF2B5EF4-FFF2-40B4-BE49-F238E27FC236}">
                    <a16:creationId xmlns:a16="http://schemas.microsoft.com/office/drawing/2014/main" id="{7B3BEAF4-1373-F374-3CA1-861F24DBBEF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0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5BAE4A-04F9-9463-49FD-A9F42744EA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AA46D9-07E0-4E4E-BB12-6959CCFDC8FC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5FEC03-B24B-29C0-7055-FD03223456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3E38CF-7F35-586E-05BF-2E46E3B3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+ icon | 6x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CD77C73-45F5-FFEC-EB39-D96DB580B280}"/>
              </a:ext>
            </a:extLst>
          </p:cNvPr>
          <p:cNvSpPr txBox="1"/>
          <p:nvPr/>
        </p:nvSpPr>
        <p:spPr>
          <a:xfrm>
            <a:off x="1226203" y="2618305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D12901E6-87A0-2230-2969-1DB254551F0B}"/>
              </a:ext>
            </a:extLst>
          </p:cNvPr>
          <p:cNvSpPr txBox="1"/>
          <p:nvPr/>
        </p:nvSpPr>
        <p:spPr>
          <a:xfrm>
            <a:off x="4884694" y="2618305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96BB942-AC39-17C7-32FC-A6DA050B04CC}"/>
              </a:ext>
            </a:extLst>
          </p:cNvPr>
          <p:cNvSpPr txBox="1"/>
          <p:nvPr/>
        </p:nvSpPr>
        <p:spPr>
          <a:xfrm>
            <a:off x="8490192" y="2618305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2FFA710-342E-9B4D-8576-8B4339EB9B60}"/>
              </a:ext>
            </a:extLst>
          </p:cNvPr>
          <p:cNvSpPr txBox="1"/>
          <p:nvPr/>
        </p:nvSpPr>
        <p:spPr>
          <a:xfrm>
            <a:off x="1226203" y="4969921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D6FAC36-4A7D-88D7-CCAA-D1488172A003}"/>
              </a:ext>
            </a:extLst>
          </p:cNvPr>
          <p:cNvSpPr txBox="1"/>
          <p:nvPr/>
        </p:nvSpPr>
        <p:spPr>
          <a:xfrm>
            <a:off x="4884694" y="4969921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73C4DB9-EE7D-EF94-88F9-27052089067A}"/>
              </a:ext>
            </a:extLst>
          </p:cNvPr>
          <p:cNvSpPr txBox="1"/>
          <p:nvPr/>
        </p:nvSpPr>
        <p:spPr>
          <a:xfrm>
            <a:off x="8490192" y="4969921"/>
            <a:ext cx="24226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Lorem ipsum dolor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dirty="0"/>
              <a:t>Sit amet consectetur adipiscing elit sed do eiusmod tempor</a:t>
            </a:r>
            <a:endParaRPr lang="en-GB" sz="2400" dirty="0"/>
          </a:p>
        </p:txBody>
      </p:sp>
      <p:grpSp>
        <p:nvGrpSpPr>
          <p:cNvPr id="7" name="Icoon_1_5">
            <a:extLst>
              <a:ext uri="{FF2B5EF4-FFF2-40B4-BE49-F238E27FC236}">
                <a16:creationId xmlns:a16="http://schemas.microsoft.com/office/drawing/2014/main" id="{E0362C49-A4F6-D442-1846-3F7EA8DE55ED}"/>
              </a:ext>
            </a:extLst>
          </p:cNvPr>
          <p:cNvGrpSpPr/>
          <p:nvPr/>
        </p:nvGrpSpPr>
        <p:grpSpPr>
          <a:xfrm>
            <a:off x="2171526" y="1704560"/>
            <a:ext cx="531967" cy="709562"/>
            <a:chOff x="6545522" y="2072809"/>
            <a:chExt cx="531967" cy="709562"/>
          </a:xfrm>
        </p:grpSpPr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051B11D4-7F0A-139D-A501-B5C1138638AC}"/>
                </a:ext>
              </a:extLst>
            </p:cNvPr>
            <p:cNvSpPr/>
            <p:nvPr/>
          </p:nvSpPr>
          <p:spPr>
            <a:xfrm>
              <a:off x="6834482" y="2426896"/>
              <a:ext cx="68071" cy="67298"/>
            </a:xfrm>
            <a:custGeom>
              <a:avLst/>
              <a:gdLst>
                <a:gd name="connsiteX0" fmla="*/ 1520 w 68071"/>
                <a:gd name="connsiteY0" fmla="*/ 45990 h 67298"/>
                <a:gd name="connsiteX1" fmla="*/ 20338 w 68071"/>
                <a:gd name="connsiteY1" fmla="*/ 65602 h 67298"/>
                <a:gd name="connsiteX2" fmla="*/ 31478 w 68071"/>
                <a:gd name="connsiteY2" fmla="*/ 64321 h 67298"/>
                <a:gd name="connsiteX3" fmla="*/ 64798 w 68071"/>
                <a:gd name="connsiteY3" fmla="*/ 32350 h 67298"/>
                <a:gd name="connsiteX4" fmla="*/ 68048 w 68071"/>
                <a:gd name="connsiteY4" fmla="*/ 25933 h 67298"/>
                <a:gd name="connsiteX5" fmla="*/ 65658 w 68071"/>
                <a:gd name="connsiteY5" fmla="*/ 20603 h 67298"/>
                <a:gd name="connsiteX6" fmla="*/ 48397 w 68071"/>
                <a:gd name="connsiteY6" fmla="*/ 2614 h 67298"/>
                <a:gd name="connsiteX7" fmla="*/ 43170 w 68071"/>
                <a:gd name="connsiteY7" fmla="*/ 6 h 67298"/>
                <a:gd name="connsiteX8" fmla="*/ 36625 w 68071"/>
                <a:gd name="connsiteY8" fmla="*/ 2988 h 67298"/>
                <a:gd name="connsiteX9" fmla="*/ 3317 w 68071"/>
                <a:gd name="connsiteY9" fmla="*/ 34948 h 67298"/>
                <a:gd name="connsiteX10" fmla="*/ 1520 w 68071"/>
                <a:gd name="connsiteY10" fmla="*/ 45990 h 67298"/>
                <a:gd name="connsiteX11" fmla="*/ 1519 w 68071"/>
                <a:gd name="connsiteY11" fmla="*/ 45990 h 6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071" h="67298">
                  <a:moveTo>
                    <a:pt x="1520" y="45990"/>
                  </a:moveTo>
                  <a:lnTo>
                    <a:pt x="20338" y="65602"/>
                  </a:lnTo>
                  <a:cubicBezTo>
                    <a:pt x="22922" y="68295"/>
                    <a:pt x="27937" y="67719"/>
                    <a:pt x="31478" y="64321"/>
                  </a:cubicBezTo>
                  <a:lnTo>
                    <a:pt x="64798" y="32350"/>
                  </a:lnTo>
                  <a:cubicBezTo>
                    <a:pt x="66673" y="30550"/>
                    <a:pt x="67862" y="28184"/>
                    <a:pt x="68048" y="25933"/>
                  </a:cubicBezTo>
                  <a:cubicBezTo>
                    <a:pt x="68234" y="23682"/>
                    <a:pt x="67338" y="21712"/>
                    <a:pt x="65658" y="20603"/>
                  </a:cubicBezTo>
                  <a:cubicBezTo>
                    <a:pt x="58684" y="15903"/>
                    <a:pt x="52805" y="9776"/>
                    <a:pt x="48397" y="2614"/>
                  </a:cubicBezTo>
                  <a:cubicBezTo>
                    <a:pt x="47350" y="880"/>
                    <a:pt x="45427" y="-87"/>
                    <a:pt x="43170" y="6"/>
                  </a:cubicBezTo>
                  <a:cubicBezTo>
                    <a:pt x="40913" y="99"/>
                    <a:pt x="38488" y="1201"/>
                    <a:pt x="36625" y="2988"/>
                  </a:cubicBezTo>
                  <a:lnTo>
                    <a:pt x="3317" y="34948"/>
                  </a:lnTo>
                  <a:cubicBezTo>
                    <a:pt x="-281" y="38310"/>
                    <a:pt x="-1064" y="43297"/>
                    <a:pt x="1520" y="45990"/>
                  </a:cubicBezTo>
                  <a:lnTo>
                    <a:pt x="1519" y="45990"/>
                  </a:lnTo>
                  <a:close/>
                </a:path>
              </a:pathLst>
            </a:custGeom>
            <a:solidFill>
              <a:srgbClr val="93AEC9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3C5F5463-DC4B-4204-2D6D-CC34C009C106}"/>
                </a:ext>
              </a:extLst>
            </p:cNvPr>
            <p:cNvSpPr/>
            <p:nvPr/>
          </p:nvSpPr>
          <p:spPr>
            <a:xfrm>
              <a:off x="6845292" y="2255296"/>
              <a:ext cx="232197" cy="232212"/>
            </a:xfrm>
            <a:custGeom>
              <a:avLst/>
              <a:gdLst>
                <a:gd name="connsiteX0" fmla="*/ 32336 w 232197"/>
                <a:gd name="connsiteY0" fmla="*/ 196468 h 232212"/>
                <a:gd name="connsiteX1" fmla="*/ 46918 w 232197"/>
                <a:gd name="connsiteY1" fmla="*/ 209345 h 232212"/>
                <a:gd name="connsiteX2" fmla="*/ 122881 w 232197"/>
                <a:gd name="connsiteY2" fmla="*/ 232014 h 232212"/>
                <a:gd name="connsiteX3" fmla="*/ 196520 w 232197"/>
                <a:gd name="connsiteY3" fmla="*/ 199859 h 232212"/>
                <a:gd name="connsiteX4" fmla="*/ 199911 w 232197"/>
                <a:gd name="connsiteY4" fmla="*/ 35678 h 232212"/>
                <a:gd name="connsiteX5" fmla="*/ 35731 w 232197"/>
                <a:gd name="connsiteY5" fmla="*/ 32287 h 232212"/>
                <a:gd name="connsiteX6" fmla="*/ 574 w 232197"/>
                <a:gd name="connsiteY6" fmla="*/ 104522 h 232212"/>
                <a:gd name="connsiteX7" fmla="*/ 20087 w 232197"/>
                <a:gd name="connsiteY7" fmla="*/ 181357 h 232212"/>
                <a:gd name="connsiteX8" fmla="*/ 32339 w 232197"/>
                <a:gd name="connsiteY8" fmla="*/ 196470 h 232212"/>
                <a:gd name="connsiteX9" fmla="*/ 32336 w 232197"/>
                <a:gd name="connsiteY9" fmla="*/ 196468 h 232212"/>
                <a:gd name="connsiteX10" fmla="*/ 178350 w 232197"/>
                <a:gd name="connsiteY10" fmla="*/ 56356 h 232212"/>
                <a:gd name="connsiteX11" fmla="*/ 175831 w 232197"/>
                <a:gd name="connsiteY11" fmla="*/ 178302 h 232212"/>
                <a:gd name="connsiteX12" fmla="*/ 64660 w 232197"/>
                <a:gd name="connsiteY12" fmla="*/ 185326 h 232212"/>
                <a:gd name="connsiteX13" fmla="*/ 44742 w 232197"/>
                <a:gd name="connsiteY13" fmla="*/ 164567 h 232212"/>
                <a:gd name="connsiteX14" fmla="*/ 56350 w 232197"/>
                <a:gd name="connsiteY14" fmla="*/ 53781 h 232212"/>
                <a:gd name="connsiteX15" fmla="*/ 178350 w 232197"/>
                <a:gd name="connsiteY15" fmla="*/ 56355 h 232212"/>
                <a:gd name="connsiteX16" fmla="*/ 178350 w 232197"/>
                <a:gd name="connsiteY16" fmla="*/ 56356 h 23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97" h="232212">
                  <a:moveTo>
                    <a:pt x="32336" y="196468"/>
                  </a:moveTo>
                  <a:cubicBezTo>
                    <a:pt x="36786" y="201107"/>
                    <a:pt x="41690" y="205452"/>
                    <a:pt x="46918" y="209345"/>
                  </a:cubicBezTo>
                  <a:cubicBezTo>
                    <a:pt x="68686" y="225586"/>
                    <a:pt x="95691" y="233605"/>
                    <a:pt x="122881" y="232014"/>
                  </a:cubicBezTo>
                  <a:cubicBezTo>
                    <a:pt x="150399" y="230369"/>
                    <a:pt x="176608" y="218964"/>
                    <a:pt x="196520" y="199859"/>
                  </a:cubicBezTo>
                  <a:cubicBezTo>
                    <a:pt x="242731" y="155518"/>
                    <a:pt x="244252" y="81890"/>
                    <a:pt x="199911" y="35678"/>
                  </a:cubicBezTo>
                  <a:cubicBezTo>
                    <a:pt x="155570" y="-10534"/>
                    <a:pt x="81942" y="-12055"/>
                    <a:pt x="35731" y="32287"/>
                  </a:cubicBezTo>
                  <a:cubicBezTo>
                    <a:pt x="15820" y="51391"/>
                    <a:pt x="3282" y="77045"/>
                    <a:pt x="574" y="104522"/>
                  </a:cubicBezTo>
                  <a:cubicBezTo>
                    <a:pt x="-2138" y="131624"/>
                    <a:pt x="4818" y="158998"/>
                    <a:pt x="20087" y="181357"/>
                  </a:cubicBezTo>
                  <a:cubicBezTo>
                    <a:pt x="23773" y="186753"/>
                    <a:pt x="27888" y="191832"/>
                    <a:pt x="32339" y="196470"/>
                  </a:cubicBezTo>
                  <a:lnTo>
                    <a:pt x="32336" y="196468"/>
                  </a:lnTo>
                  <a:close/>
                  <a:moveTo>
                    <a:pt x="178350" y="56356"/>
                  </a:moveTo>
                  <a:cubicBezTo>
                    <a:pt x="211299" y="90695"/>
                    <a:pt x="210170" y="145353"/>
                    <a:pt x="175831" y="178302"/>
                  </a:cubicBezTo>
                  <a:cubicBezTo>
                    <a:pt x="145337" y="207562"/>
                    <a:pt x="98583" y="210597"/>
                    <a:pt x="64660" y="185326"/>
                  </a:cubicBezTo>
                  <a:cubicBezTo>
                    <a:pt x="56967" y="179562"/>
                    <a:pt x="50182" y="172492"/>
                    <a:pt x="44742" y="164567"/>
                  </a:cubicBezTo>
                  <a:cubicBezTo>
                    <a:pt x="20954" y="129696"/>
                    <a:pt x="25790" y="83104"/>
                    <a:pt x="56350" y="53781"/>
                  </a:cubicBezTo>
                  <a:cubicBezTo>
                    <a:pt x="90741" y="20886"/>
                    <a:pt x="145401" y="22016"/>
                    <a:pt x="178350" y="56355"/>
                  </a:cubicBezTo>
                  <a:lnTo>
                    <a:pt x="178350" y="56356"/>
                  </a:lnTo>
                  <a:close/>
                </a:path>
              </a:pathLst>
            </a:custGeom>
            <a:solidFill>
              <a:srgbClr val="93AEC9"/>
            </a:solidFill>
            <a:ln w="11938" cap="flat">
              <a:solidFill>
                <a:srgbClr val="93AEC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D592A5D-770C-AA48-D59D-C0545C692EC9}"/>
                </a:ext>
              </a:extLst>
            </p:cNvPr>
            <p:cNvSpPr/>
            <p:nvPr/>
          </p:nvSpPr>
          <p:spPr>
            <a:xfrm>
              <a:off x="6705827" y="2445433"/>
              <a:ext cx="176029" cy="173441"/>
            </a:xfrm>
            <a:custGeom>
              <a:avLst/>
              <a:gdLst>
                <a:gd name="connsiteX0" fmla="*/ 4960 w 176029"/>
                <a:gd name="connsiteY0" fmla="*/ 129169 h 173441"/>
                <a:gd name="connsiteX1" fmla="*/ 42186 w 176029"/>
                <a:gd name="connsiteY1" fmla="*/ 167966 h 173441"/>
                <a:gd name="connsiteX2" fmla="*/ 67326 w 176029"/>
                <a:gd name="connsiteY2" fmla="*/ 168485 h 173441"/>
                <a:gd name="connsiteX3" fmla="*/ 170553 w 176029"/>
                <a:gd name="connsiteY3" fmla="*/ 69412 h 173441"/>
                <a:gd name="connsiteX4" fmla="*/ 171073 w 176029"/>
                <a:gd name="connsiteY4" fmla="*/ 44272 h 173441"/>
                <a:gd name="connsiteX5" fmla="*/ 133846 w 176029"/>
                <a:gd name="connsiteY5" fmla="*/ 5476 h 173441"/>
                <a:gd name="connsiteX6" fmla="*/ 108707 w 176029"/>
                <a:gd name="connsiteY6" fmla="*/ 4956 h 173441"/>
                <a:gd name="connsiteX7" fmla="*/ 5454 w 176029"/>
                <a:gd name="connsiteY7" fmla="*/ 104029 h 173441"/>
                <a:gd name="connsiteX8" fmla="*/ 4959 w 176029"/>
                <a:gd name="connsiteY8" fmla="*/ 129170 h 173441"/>
                <a:gd name="connsiteX9" fmla="*/ 4960 w 176029"/>
                <a:gd name="connsiteY9" fmla="*/ 129169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9" h="173441">
                  <a:moveTo>
                    <a:pt x="4960" y="129169"/>
                  </a:moveTo>
                  <a:lnTo>
                    <a:pt x="42186" y="167966"/>
                  </a:lnTo>
                  <a:cubicBezTo>
                    <a:pt x="48992" y="175059"/>
                    <a:pt x="60232" y="175291"/>
                    <a:pt x="67326" y="168485"/>
                  </a:cubicBezTo>
                  <a:lnTo>
                    <a:pt x="170553" y="69412"/>
                  </a:lnTo>
                  <a:cubicBezTo>
                    <a:pt x="177647" y="62606"/>
                    <a:pt x="177879" y="51366"/>
                    <a:pt x="171073" y="44272"/>
                  </a:cubicBezTo>
                  <a:lnTo>
                    <a:pt x="133846" y="5476"/>
                  </a:lnTo>
                  <a:cubicBezTo>
                    <a:pt x="127040" y="-1618"/>
                    <a:pt x="115800" y="-1850"/>
                    <a:pt x="108707" y="4956"/>
                  </a:cubicBezTo>
                  <a:lnTo>
                    <a:pt x="5454" y="104029"/>
                  </a:lnTo>
                  <a:cubicBezTo>
                    <a:pt x="-1615" y="110836"/>
                    <a:pt x="-1847" y="122076"/>
                    <a:pt x="4959" y="129170"/>
                  </a:cubicBezTo>
                  <a:lnTo>
                    <a:pt x="4960" y="129169"/>
                  </a:lnTo>
                  <a:close/>
                </a:path>
              </a:pathLst>
            </a:custGeom>
            <a:solidFill>
              <a:srgbClr val="B8CBDE"/>
            </a:solidFill>
            <a:ln w="5969" cap="flat">
              <a:solidFill>
                <a:srgbClr val="B8CBD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0F54AD93-0540-02C1-DA37-E4E4798F136A}"/>
                </a:ext>
              </a:extLst>
            </p:cNvPr>
            <p:cNvSpPr/>
            <p:nvPr/>
          </p:nvSpPr>
          <p:spPr>
            <a:xfrm>
              <a:off x="6581281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78906 w 78906"/>
                <a:gd name="connsiteY3" fmla="*/ 303997 h 322556"/>
                <a:gd name="connsiteX4" fmla="*/ 60347 w 78906"/>
                <a:gd name="connsiteY4" fmla="*/ 322557 h 322556"/>
                <a:gd name="connsiteX5" fmla="*/ 29331 w 78906"/>
                <a:gd name="connsiteY5" fmla="*/ 322557 h 322556"/>
                <a:gd name="connsiteX6" fmla="*/ 10771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78906" y="303997"/>
                  </a:lnTo>
                  <a:cubicBezTo>
                    <a:pt x="78906" y="314248"/>
                    <a:pt x="70597" y="322557"/>
                    <a:pt x="60347" y="322557"/>
                  </a:cubicBezTo>
                  <a:lnTo>
                    <a:pt x="29331" y="322557"/>
                  </a:lnTo>
                  <a:cubicBezTo>
                    <a:pt x="19081" y="322557"/>
                    <a:pt x="10771" y="314248"/>
                    <a:pt x="10771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01130000-1FB3-3303-FE95-70796B66501E}"/>
                </a:ext>
              </a:extLst>
            </p:cNvPr>
            <p:cNvSpPr/>
            <p:nvPr/>
          </p:nvSpPr>
          <p:spPr>
            <a:xfrm>
              <a:off x="6579340" y="2072809"/>
              <a:ext cx="186101" cy="186101"/>
            </a:xfrm>
            <a:custGeom>
              <a:avLst/>
              <a:gdLst>
                <a:gd name="connsiteX0" fmla="*/ 186102 w 186101"/>
                <a:gd name="connsiteY0" fmla="*/ 93051 h 186101"/>
                <a:gd name="connsiteX1" fmla="*/ 93051 w 186101"/>
                <a:gd name="connsiteY1" fmla="*/ 186102 h 186101"/>
                <a:gd name="connsiteX2" fmla="*/ 0 w 186101"/>
                <a:gd name="connsiteY2" fmla="*/ 93051 h 186101"/>
                <a:gd name="connsiteX3" fmla="*/ 93051 w 186101"/>
                <a:gd name="connsiteY3" fmla="*/ 0 h 186101"/>
                <a:gd name="connsiteX4" fmla="*/ 186102 w 186101"/>
                <a:gd name="connsiteY4" fmla="*/ 93051 h 18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01" h="186101">
                  <a:moveTo>
                    <a:pt x="186102" y="93051"/>
                  </a:moveTo>
                  <a:cubicBezTo>
                    <a:pt x="186102" y="144442"/>
                    <a:pt x="144442" y="186102"/>
                    <a:pt x="93051" y="186102"/>
                  </a:cubicBezTo>
                  <a:cubicBezTo>
                    <a:pt x="41660" y="186102"/>
                    <a:pt x="0" y="144442"/>
                    <a:pt x="0" y="93051"/>
                  </a:cubicBezTo>
                  <a:cubicBezTo>
                    <a:pt x="0" y="41660"/>
                    <a:pt x="41660" y="0"/>
                    <a:pt x="93051" y="0"/>
                  </a:cubicBezTo>
                  <a:cubicBezTo>
                    <a:pt x="144442" y="0"/>
                    <a:pt x="186102" y="41660"/>
                    <a:pt x="186102" y="93051"/>
                  </a:cubicBez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B5AC4F5-8DDC-149C-46E9-9FB10BD75F29}"/>
                </a:ext>
              </a:extLst>
            </p:cNvPr>
            <p:cNvSpPr/>
            <p:nvPr/>
          </p:nvSpPr>
          <p:spPr>
            <a:xfrm>
              <a:off x="6691972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63826 w 78906"/>
                <a:gd name="connsiteY3" fmla="*/ 303997 h 322556"/>
                <a:gd name="connsiteX4" fmla="*/ 45267 w 78906"/>
                <a:gd name="connsiteY4" fmla="*/ 322557 h 322556"/>
                <a:gd name="connsiteX5" fmla="*/ 18559 w 78906"/>
                <a:gd name="connsiteY5" fmla="*/ 322557 h 322556"/>
                <a:gd name="connsiteX6" fmla="*/ 0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63826" y="303997"/>
                  </a:lnTo>
                  <a:cubicBezTo>
                    <a:pt x="63826" y="314248"/>
                    <a:pt x="55517" y="322557"/>
                    <a:pt x="45267" y="322557"/>
                  </a:cubicBezTo>
                  <a:lnTo>
                    <a:pt x="18559" y="322557"/>
                  </a:lnTo>
                  <a:cubicBezTo>
                    <a:pt x="8309" y="322557"/>
                    <a:pt x="0" y="314248"/>
                    <a:pt x="0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8102641F-E64D-8F43-701C-48494952EE5F}"/>
                </a:ext>
              </a:extLst>
            </p:cNvPr>
            <p:cNvSpPr/>
            <p:nvPr/>
          </p:nvSpPr>
          <p:spPr>
            <a:xfrm>
              <a:off x="6545522" y="2282528"/>
              <a:ext cx="261115" cy="302846"/>
            </a:xfrm>
            <a:custGeom>
              <a:avLst/>
              <a:gdLst>
                <a:gd name="connsiteX0" fmla="*/ 53629 w 261115"/>
                <a:gd name="connsiteY0" fmla="*/ 0 h 302846"/>
                <a:gd name="connsiteX1" fmla="*/ 207487 w 261115"/>
                <a:gd name="connsiteY1" fmla="*/ 0 h 302846"/>
                <a:gd name="connsiteX2" fmla="*/ 261116 w 261115"/>
                <a:gd name="connsiteY2" fmla="*/ 53629 h 302846"/>
                <a:gd name="connsiteX3" fmla="*/ 261116 w 261115"/>
                <a:gd name="connsiteY3" fmla="*/ 128469 h 302846"/>
                <a:gd name="connsiteX4" fmla="*/ 86738 w 261115"/>
                <a:gd name="connsiteY4" fmla="*/ 302846 h 302846"/>
                <a:gd name="connsiteX5" fmla="*/ 53629 w 261115"/>
                <a:gd name="connsiteY5" fmla="*/ 302846 h 302846"/>
                <a:gd name="connsiteX6" fmla="*/ 0 w 261115"/>
                <a:gd name="connsiteY6" fmla="*/ 249217 h 302846"/>
                <a:gd name="connsiteX7" fmla="*/ 0 w 261115"/>
                <a:gd name="connsiteY7" fmla="*/ 53629 h 302846"/>
                <a:gd name="connsiteX8" fmla="*/ 53629 w 261115"/>
                <a:gd name="connsiteY8" fmla="*/ 0 h 3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15" h="302846">
                  <a:moveTo>
                    <a:pt x="53629" y="0"/>
                  </a:moveTo>
                  <a:lnTo>
                    <a:pt x="207487" y="0"/>
                  </a:lnTo>
                  <a:cubicBezTo>
                    <a:pt x="237085" y="0"/>
                    <a:pt x="261116" y="24030"/>
                    <a:pt x="261116" y="53629"/>
                  </a:cubicBezTo>
                  <a:lnTo>
                    <a:pt x="261116" y="128469"/>
                  </a:lnTo>
                  <a:cubicBezTo>
                    <a:pt x="261116" y="224710"/>
                    <a:pt x="182980" y="302846"/>
                    <a:pt x="86738" y="302846"/>
                  </a:cubicBezTo>
                  <a:lnTo>
                    <a:pt x="53629" y="302846"/>
                  </a:lnTo>
                  <a:cubicBezTo>
                    <a:pt x="24030" y="302846"/>
                    <a:pt x="0" y="278816"/>
                    <a:pt x="0" y="249217"/>
                  </a:cubicBezTo>
                  <a:lnTo>
                    <a:pt x="0" y="53629"/>
                  </a:lnTo>
                  <a:cubicBezTo>
                    <a:pt x="0" y="24030"/>
                    <a:pt x="24030" y="0"/>
                    <a:pt x="53629" y="0"/>
                  </a:cubicBez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6" name="Icoon_1_4">
            <a:extLst>
              <a:ext uri="{FF2B5EF4-FFF2-40B4-BE49-F238E27FC236}">
                <a16:creationId xmlns:a16="http://schemas.microsoft.com/office/drawing/2014/main" id="{865B02F5-7C15-9CAF-DE97-14BEA6BD8099}"/>
              </a:ext>
            </a:extLst>
          </p:cNvPr>
          <p:cNvGrpSpPr/>
          <p:nvPr/>
        </p:nvGrpSpPr>
        <p:grpSpPr>
          <a:xfrm>
            <a:off x="5840571" y="1801022"/>
            <a:ext cx="510858" cy="516639"/>
            <a:chOff x="5115336" y="2200372"/>
            <a:chExt cx="510858" cy="516639"/>
          </a:xfrm>
        </p:grpSpPr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FC39F2CB-6458-6593-4EBA-1C70C4E91145}"/>
                </a:ext>
              </a:extLst>
            </p:cNvPr>
            <p:cNvSpPr/>
            <p:nvPr/>
          </p:nvSpPr>
          <p:spPr>
            <a:xfrm>
              <a:off x="5182194" y="2200372"/>
              <a:ext cx="444000" cy="444000"/>
            </a:xfrm>
            <a:custGeom>
              <a:avLst/>
              <a:gdLst>
                <a:gd name="connsiteX0" fmla="*/ 0 w 444000"/>
                <a:gd name="connsiteY0" fmla="*/ 0 h 444000"/>
                <a:gd name="connsiteX1" fmla="*/ 444000 w 444000"/>
                <a:gd name="connsiteY1" fmla="*/ 0 h 444000"/>
                <a:gd name="connsiteX2" fmla="*/ 444000 w 444000"/>
                <a:gd name="connsiteY2" fmla="*/ 444000 h 444000"/>
                <a:gd name="connsiteX3" fmla="*/ 102059 w 444000"/>
                <a:gd name="connsiteY3" fmla="*/ 444000 h 444000"/>
                <a:gd name="connsiteX4" fmla="*/ 0 w 444000"/>
                <a:gd name="connsiteY4" fmla="*/ 341941 h 444000"/>
                <a:gd name="connsiteX5" fmla="*/ 0 w 444000"/>
                <a:gd name="connsiteY5" fmla="*/ 0 h 444000"/>
                <a:gd name="connsiteX6" fmla="*/ 0 w 444000"/>
                <a:gd name="connsiteY6" fmla="*/ 0 h 4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000" h="444000">
                  <a:moveTo>
                    <a:pt x="0" y="0"/>
                  </a:moveTo>
                  <a:lnTo>
                    <a:pt x="444000" y="0"/>
                  </a:lnTo>
                  <a:lnTo>
                    <a:pt x="444000" y="444000"/>
                  </a:lnTo>
                  <a:lnTo>
                    <a:pt x="102059" y="444000"/>
                  </a:lnTo>
                  <a:cubicBezTo>
                    <a:pt x="45731" y="444000"/>
                    <a:pt x="0" y="398269"/>
                    <a:pt x="0" y="34194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1C"/>
            </a:solidFill>
            <a:ln w="59690" cap="flat">
              <a:solidFill>
                <a:srgbClr val="FFB81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F17D96F2-D339-5FCD-1355-84FD839036BE}"/>
                </a:ext>
              </a:extLst>
            </p:cNvPr>
            <p:cNvSpPr/>
            <p:nvPr/>
          </p:nvSpPr>
          <p:spPr>
            <a:xfrm>
              <a:off x="5115336" y="2543896"/>
              <a:ext cx="167707" cy="173115"/>
            </a:xfrm>
            <a:custGeom>
              <a:avLst/>
              <a:gdLst>
                <a:gd name="connsiteX0" fmla="*/ 167708 w 167707"/>
                <a:gd name="connsiteY0" fmla="*/ 173116 h 173115"/>
                <a:gd name="connsiteX1" fmla="*/ 167708 w 167707"/>
                <a:gd name="connsiteY1" fmla="*/ 33630 h 173115"/>
                <a:gd name="connsiteX2" fmla="*/ 134078 w 167707"/>
                <a:gd name="connsiteY2" fmla="*/ 0 h 173115"/>
                <a:gd name="connsiteX3" fmla="*/ 0 w 167707"/>
                <a:gd name="connsiteY3" fmla="*/ 0 h 173115"/>
                <a:gd name="connsiteX4" fmla="*/ 167708 w 167707"/>
                <a:gd name="connsiteY4" fmla="*/ 173116 h 1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07" h="173115">
                  <a:moveTo>
                    <a:pt x="167708" y="173116"/>
                  </a:moveTo>
                  <a:lnTo>
                    <a:pt x="167708" y="33630"/>
                  </a:lnTo>
                  <a:cubicBezTo>
                    <a:pt x="167708" y="15056"/>
                    <a:pt x="152651" y="0"/>
                    <a:pt x="134078" y="0"/>
                  </a:cubicBezTo>
                  <a:lnTo>
                    <a:pt x="0" y="0"/>
                  </a:lnTo>
                  <a:lnTo>
                    <a:pt x="167708" y="173116"/>
                  </a:lnTo>
                  <a:close/>
                </a:path>
              </a:pathLst>
            </a:custGeom>
            <a:solidFill>
              <a:srgbClr val="09A5D5"/>
            </a:solidFill>
            <a:ln w="2984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36A2EB65-C899-132A-842A-BC0B978FBDD5}"/>
                </a:ext>
              </a:extLst>
            </p:cNvPr>
            <p:cNvSpPr/>
            <p:nvPr/>
          </p:nvSpPr>
          <p:spPr>
            <a:xfrm>
              <a:off x="5219577" y="2424244"/>
              <a:ext cx="270546" cy="6000"/>
            </a:xfrm>
            <a:custGeom>
              <a:avLst/>
              <a:gdLst>
                <a:gd name="connsiteX0" fmla="*/ 270546 w 270546"/>
                <a:gd name="connsiteY0" fmla="*/ 0 h 6000"/>
                <a:gd name="connsiteX1" fmla="*/ 0 w 270546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546" h="6000">
                  <a:moveTo>
                    <a:pt x="270546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729F80C3-C5E4-697D-C5BE-87D857869656}"/>
                </a:ext>
              </a:extLst>
            </p:cNvPr>
            <p:cNvSpPr/>
            <p:nvPr/>
          </p:nvSpPr>
          <p:spPr>
            <a:xfrm>
              <a:off x="5219577" y="2352629"/>
              <a:ext cx="302375" cy="6000"/>
            </a:xfrm>
            <a:custGeom>
              <a:avLst/>
              <a:gdLst>
                <a:gd name="connsiteX0" fmla="*/ 302375 w 302375"/>
                <a:gd name="connsiteY0" fmla="*/ 0 h 6000"/>
                <a:gd name="connsiteX1" fmla="*/ 0 w 302375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75" h="6000">
                  <a:moveTo>
                    <a:pt x="3023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698F86F5-F340-1C26-85CF-DA9A40DA1B85}"/>
                </a:ext>
              </a:extLst>
            </p:cNvPr>
            <p:cNvSpPr/>
            <p:nvPr/>
          </p:nvSpPr>
          <p:spPr>
            <a:xfrm>
              <a:off x="5219577" y="2281013"/>
              <a:ext cx="246674" cy="6000"/>
            </a:xfrm>
            <a:custGeom>
              <a:avLst/>
              <a:gdLst>
                <a:gd name="connsiteX0" fmla="*/ 246675 w 246674"/>
                <a:gd name="connsiteY0" fmla="*/ 0 h 6000"/>
                <a:gd name="connsiteX1" fmla="*/ 0 w 246674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674" h="6000">
                  <a:moveTo>
                    <a:pt x="2466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" name="Icoon_2_5">
            <a:extLst>
              <a:ext uri="{FF2B5EF4-FFF2-40B4-BE49-F238E27FC236}">
                <a16:creationId xmlns:a16="http://schemas.microsoft.com/office/drawing/2014/main" id="{CC7CA0C9-54FD-2421-5A34-8622D8036E0D}"/>
              </a:ext>
            </a:extLst>
          </p:cNvPr>
          <p:cNvGrpSpPr/>
          <p:nvPr/>
        </p:nvGrpSpPr>
        <p:grpSpPr>
          <a:xfrm>
            <a:off x="9379226" y="1719929"/>
            <a:ext cx="644545" cy="678824"/>
            <a:chOff x="6446710" y="3359198"/>
            <a:chExt cx="644545" cy="678824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9E164BE0-3DF4-8E50-C862-5E7AE233D312}"/>
                </a:ext>
              </a:extLst>
            </p:cNvPr>
            <p:cNvSpPr/>
            <p:nvPr/>
          </p:nvSpPr>
          <p:spPr>
            <a:xfrm>
              <a:off x="6540808" y="3359198"/>
              <a:ext cx="460225" cy="471566"/>
            </a:xfrm>
            <a:custGeom>
              <a:avLst/>
              <a:gdLst>
                <a:gd name="connsiteX0" fmla="*/ 68115 w 460225"/>
                <a:gd name="connsiteY0" fmla="*/ 382598 h 471566"/>
                <a:gd name="connsiteX1" fmla="*/ 157210 w 460225"/>
                <a:gd name="connsiteY1" fmla="*/ 471566 h 471566"/>
                <a:gd name="connsiteX2" fmla="*/ 230114 w 460225"/>
                <a:gd name="connsiteY2" fmla="*/ 433763 h 471566"/>
                <a:gd name="connsiteX3" fmla="*/ 303039 w 460225"/>
                <a:gd name="connsiteY3" fmla="*/ 471566 h 471566"/>
                <a:gd name="connsiteX4" fmla="*/ 392113 w 460225"/>
                <a:gd name="connsiteY4" fmla="*/ 382598 h 471566"/>
                <a:gd name="connsiteX5" fmla="*/ 460225 w 460225"/>
                <a:gd name="connsiteY5" fmla="*/ 288179 h 471566"/>
                <a:gd name="connsiteX6" fmla="*/ 440497 w 460225"/>
                <a:gd name="connsiteY6" fmla="*/ 228699 h 471566"/>
                <a:gd name="connsiteX7" fmla="*/ 460225 w 460225"/>
                <a:gd name="connsiteY7" fmla="*/ 172907 h 471566"/>
                <a:gd name="connsiteX8" fmla="*/ 392071 w 460225"/>
                <a:gd name="connsiteY8" fmla="*/ 86391 h 471566"/>
                <a:gd name="connsiteX9" fmla="*/ 303039 w 460225"/>
                <a:gd name="connsiteY9" fmla="*/ 0 h 471566"/>
                <a:gd name="connsiteX10" fmla="*/ 230114 w 460225"/>
                <a:gd name="connsiteY10" fmla="*/ 37803 h 471566"/>
                <a:gd name="connsiteX11" fmla="*/ 157210 w 460225"/>
                <a:gd name="connsiteY11" fmla="*/ 0 h 471566"/>
                <a:gd name="connsiteX12" fmla="*/ 68178 w 460225"/>
                <a:gd name="connsiteY12" fmla="*/ 86391 h 471566"/>
                <a:gd name="connsiteX13" fmla="*/ 0 w 460225"/>
                <a:gd name="connsiteY13" fmla="*/ 172907 h 471566"/>
                <a:gd name="connsiteX14" fmla="*/ 19730 w 460225"/>
                <a:gd name="connsiteY14" fmla="*/ 228699 h 471566"/>
                <a:gd name="connsiteX15" fmla="*/ 0 w 460225"/>
                <a:gd name="connsiteY15" fmla="*/ 288179 h 471566"/>
                <a:gd name="connsiteX16" fmla="*/ 68115 w 460225"/>
                <a:gd name="connsiteY16" fmla="*/ 382598 h 47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0225" h="471566">
                  <a:moveTo>
                    <a:pt x="68115" y="382598"/>
                  </a:moveTo>
                  <a:cubicBezTo>
                    <a:pt x="68177" y="431657"/>
                    <a:pt x="108108" y="471566"/>
                    <a:pt x="157210" y="471566"/>
                  </a:cubicBezTo>
                  <a:cubicBezTo>
                    <a:pt x="187215" y="471566"/>
                    <a:pt x="213965" y="456789"/>
                    <a:pt x="230114" y="433763"/>
                  </a:cubicBezTo>
                  <a:cubicBezTo>
                    <a:pt x="246283" y="456789"/>
                    <a:pt x="273013" y="471566"/>
                    <a:pt x="303039" y="471566"/>
                  </a:cubicBezTo>
                  <a:cubicBezTo>
                    <a:pt x="352120" y="471566"/>
                    <a:pt x="392047" y="431655"/>
                    <a:pt x="392113" y="382598"/>
                  </a:cubicBezTo>
                  <a:cubicBezTo>
                    <a:pt x="432313" y="369314"/>
                    <a:pt x="460225" y="331634"/>
                    <a:pt x="460225" y="288179"/>
                  </a:cubicBezTo>
                  <a:cubicBezTo>
                    <a:pt x="460225" y="266423"/>
                    <a:pt x="453307" y="245792"/>
                    <a:pt x="440497" y="228699"/>
                  </a:cubicBezTo>
                  <a:cubicBezTo>
                    <a:pt x="453169" y="212980"/>
                    <a:pt x="460225" y="193331"/>
                    <a:pt x="460225" y="172907"/>
                  </a:cubicBezTo>
                  <a:cubicBezTo>
                    <a:pt x="460225" y="131236"/>
                    <a:pt x="431329" y="95848"/>
                    <a:pt x="392071" y="86391"/>
                  </a:cubicBezTo>
                  <a:cubicBezTo>
                    <a:pt x="390637" y="38518"/>
                    <a:pt x="351259" y="0"/>
                    <a:pt x="303039" y="0"/>
                  </a:cubicBezTo>
                  <a:cubicBezTo>
                    <a:pt x="273013" y="0"/>
                    <a:pt x="246283" y="14777"/>
                    <a:pt x="230114" y="37803"/>
                  </a:cubicBezTo>
                  <a:cubicBezTo>
                    <a:pt x="213945" y="14777"/>
                    <a:pt x="187214" y="0"/>
                    <a:pt x="157210" y="0"/>
                  </a:cubicBezTo>
                  <a:cubicBezTo>
                    <a:pt x="108989" y="0"/>
                    <a:pt x="69587" y="38519"/>
                    <a:pt x="68178" y="86391"/>
                  </a:cubicBezTo>
                  <a:cubicBezTo>
                    <a:pt x="28901" y="95847"/>
                    <a:pt x="0" y="131235"/>
                    <a:pt x="0" y="172907"/>
                  </a:cubicBezTo>
                  <a:cubicBezTo>
                    <a:pt x="0" y="193334"/>
                    <a:pt x="7061" y="212983"/>
                    <a:pt x="19730" y="228699"/>
                  </a:cubicBezTo>
                  <a:cubicBezTo>
                    <a:pt x="6918" y="245789"/>
                    <a:pt x="0" y="266441"/>
                    <a:pt x="0" y="288179"/>
                  </a:cubicBezTo>
                  <a:cubicBezTo>
                    <a:pt x="0" y="331632"/>
                    <a:pt x="27917" y="369289"/>
                    <a:pt x="68115" y="382598"/>
                  </a:cubicBez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36E2B39C-AC2B-90B8-60CC-418EA262273C}"/>
                </a:ext>
              </a:extLst>
            </p:cNvPr>
            <p:cNvSpPr/>
            <p:nvPr/>
          </p:nvSpPr>
          <p:spPr>
            <a:xfrm>
              <a:off x="6770922" y="3457323"/>
              <a:ext cx="6000" cy="286767"/>
            </a:xfrm>
            <a:custGeom>
              <a:avLst/>
              <a:gdLst>
                <a:gd name="connsiteX0" fmla="*/ 0 w 6000"/>
                <a:gd name="connsiteY0" fmla="*/ 0 h 286767"/>
                <a:gd name="connsiteX1" fmla="*/ 0 w 6000"/>
                <a:gd name="connsiteY1" fmla="*/ 286767 h 28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" h="286767">
                  <a:moveTo>
                    <a:pt x="0" y="0"/>
                  </a:moveTo>
                  <a:lnTo>
                    <a:pt x="0" y="286767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85151BAD-8FD0-8F2E-F357-3C5C030DDAC0}"/>
                </a:ext>
              </a:extLst>
            </p:cNvPr>
            <p:cNvSpPr/>
            <p:nvPr/>
          </p:nvSpPr>
          <p:spPr>
            <a:xfrm>
              <a:off x="6780433" y="3494733"/>
              <a:ext cx="86367" cy="149285"/>
            </a:xfrm>
            <a:custGeom>
              <a:avLst/>
              <a:gdLst>
                <a:gd name="connsiteX0" fmla="*/ 84847 w 86367"/>
                <a:gd name="connsiteY0" fmla="*/ 149285 h 149285"/>
                <a:gd name="connsiteX1" fmla="*/ 2616 w 86367"/>
                <a:gd name="connsiteY1" fmla="*/ 93906 h 149285"/>
                <a:gd name="connsiteX2" fmla="*/ 86368 w 86367"/>
                <a:gd name="connsiteY2" fmla="*/ 0 h 14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7" h="149285">
                  <a:moveTo>
                    <a:pt x="84847" y="149285"/>
                  </a:moveTo>
                  <a:cubicBezTo>
                    <a:pt x="84847" y="149285"/>
                    <a:pt x="16120" y="146068"/>
                    <a:pt x="2616" y="93906"/>
                  </a:cubicBezTo>
                  <a:cubicBezTo>
                    <a:pt x="-14859" y="26407"/>
                    <a:pt x="59961" y="0"/>
                    <a:pt x="86368" y="0"/>
                  </a:cubicBezTo>
                </a:path>
              </a:pathLst>
            </a:custGeom>
            <a:noFill/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EEB71DC7-A32C-10A9-14D5-D3FDA01868BE}"/>
                </a:ext>
              </a:extLst>
            </p:cNvPr>
            <p:cNvSpPr/>
            <p:nvPr/>
          </p:nvSpPr>
          <p:spPr>
            <a:xfrm>
              <a:off x="6676289" y="3550034"/>
              <a:ext cx="86368" cy="149284"/>
            </a:xfrm>
            <a:custGeom>
              <a:avLst/>
              <a:gdLst>
                <a:gd name="connsiteX0" fmla="*/ 1520 w 86368"/>
                <a:gd name="connsiteY0" fmla="*/ 0 h 149284"/>
                <a:gd name="connsiteX1" fmla="*/ 83752 w 86368"/>
                <a:gd name="connsiteY1" fmla="*/ 55379 h 149284"/>
                <a:gd name="connsiteX2" fmla="*/ 0 w 86368"/>
                <a:gd name="connsiteY2" fmla="*/ 149285 h 1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8" h="149284">
                  <a:moveTo>
                    <a:pt x="1520" y="0"/>
                  </a:moveTo>
                  <a:cubicBezTo>
                    <a:pt x="1520" y="0"/>
                    <a:pt x="70248" y="3218"/>
                    <a:pt x="83752" y="55379"/>
                  </a:cubicBezTo>
                  <a:cubicBezTo>
                    <a:pt x="101227" y="122878"/>
                    <a:pt x="26407" y="149285"/>
                    <a:pt x="0" y="149285"/>
                  </a:cubicBezTo>
                </a:path>
              </a:pathLst>
            </a:custGeom>
            <a:noFill/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3C3BEDFA-E710-A06A-3D5F-16D74750CBA4}"/>
                </a:ext>
              </a:extLst>
            </p:cNvPr>
            <p:cNvSpPr/>
            <p:nvPr/>
          </p:nvSpPr>
          <p:spPr>
            <a:xfrm>
              <a:off x="6884710" y="3657417"/>
              <a:ext cx="206545" cy="380605"/>
            </a:xfrm>
            <a:custGeom>
              <a:avLst/>
              <a:gdLst>
                <a:gd name="connsiteX0" fmla="*/ 83635 w 206545"/>
                <a:gd name="connsiteY0" fmla="*/ 260605 h 380605"/>
                <a:gd name="connsiteX1" fmla="*/ 146905 w 206545"/>
                <a:gd name="connsiteY1" fmla="*/ 197039 h 380605"/>
                <a:gd name="connsiteX2" fmla="*/ 162607 w 206545"/>
                <a:gd name="connsiteY2" fmla="*/ 159007 h 380605"/>
                <a:gd name="connsiteX3" fmla="*/ 162607 w 206545"/>
                <a:gd name="connsiteY3" fmla="*/ 21971 h 380605"/>
                <a:gd name="connsiteX4" fmla="*/ 184579 w 206545"/>
                <a:gd name="connsiteY4" fmla="*/ 0 h 380605"/>
                <a:gd name="connsiteX5" fmla="*/ 184579 w 206545"/>
                <a:gd name="connsiteY5" fmla="*/ 0 h 380605"/>
                <a:gd name="connsiteX6" fmla="*/ 206545 w 206545"/>
                <a:gd name="connsiteY6" fmla="*/ 21971 h 380605"/>
                <a:gd name="connsiteX7" fmla="*/ 206545 w 206545"/>
                <a:gd name="connsiteY7" fmla="*/ 204341 h 380605"/>
                <a:gd name="connsiteX8" fmla="*/ 187093 w 206545"/>
                <a:gd name="connsiteY8" fmla="*/ 251311 h 380605"/>
                <a:gd name="connsiteX9" fmla="*/ 126865 w 206545"/>
                <a:gd name="connsiteY9" fmla="*/ 311539 h 380605"/>
                <a:gd name="connsiteX10" fmla="*/ 108601 w 206545"/>
                <a:gd name="connsiteY10" fmla="*/ 355627 h 380605"/>
                <a:gd name="connsiteX11" fmla="*/ 108601 w 206545"/>
                <a:gd name="connsiteY11" fmla="*/ 380605 h 380605"/>
                <a:gd name="connsiteX12" fmla="*/ 0 w 206545"/>
                <a:gd name="connsiteY12" fmla="*/ 380605 h 380605"/>
                <a:gd name="connsiteX13" fmla="*/ 0 w 206545"/>
                <a:gd name="connsiteY13" fmla="*/ 272401 h 380605"/>
                <a:gd name="connsiteX14" fmla="*/ 14173 w 206545"/>
                <a:gd name="connsiteY14" fmla="*/ 238189 h 380605"/>
                <a:gd name="connsiteX15" fmla="*/ 85237 w 206545"/>
                <a:gd name="connsiteY15" fmla="*/ 167122 h 380605"/>
                <a:gd name="connsiteX16" fmla="*/ 112855 w 206545"/>
                <a:gd name="connsiteY16" fmla="*/ 167122 h 380605"/>
                <a:gd name="connsiteX17" fmla="*/ 112855 w 206545"/>
                <a:gd name="connsiteY17" fmla="*/ 167122 h 380605"/>
                <a:gd name="connsiteX18" fmla="*/ 112855 w 206545"/>
                <a:gd name="connsiteY18" fmla="*/ 194742 h 380605"/>
                <a:gd name="connsiteX19" fmla="*/ 65635 w 206545"/>
                <a:gd name="connsiteY19" fmla="*/ 242605 h 380605"/>
                <a:gd name="connsiteX20" fmla="*/ 83635 w 206545"/>
                <a:gd name="connsiteY20" fmla="*/ 260605 h 38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6545" h="380605">
                  <a:moveTo>
                    <a:pt x="83635" y="260605"/>
                  </a:moveTo>
                  <a:lnTo>
                    <a:pt x="146905" y="197039"/>
                  </a:lnTo>
                  <a:cubicBezTo>
                    <a:pt x="156961" y="186935"/>
                    <a:pt x="162607" y="173261"/>
                    <a:pt x="162607" y="159007"/>
                  </a:cubicBezTo>
                  <a:lnTo>
                    <a:pt x="162607" y="21971"/>
                  </a:lnTo>
                  <a:cubicBezTo>
                    <a:pt x="162607" y="9837"/>
                    <a:pt x="172441" y="0"/>
                    <a:pt x="184579" y="0"/>
                  </a:cubicBezTo>
                  <a:lnTo>
                    <a:pt x="184579" y="0"/>
                  </a:lnTo>
                  <a:cubicBezTo>
                    <a:pt x="196711" y="0"/>
                    <a:pt x="206545" y="9837"/>
                    <a:pt x="206545" y="21971"/>
                  </a:cubicBezTo>
                  <a:lnTo>
                    <a:pt x="206545" y="204341"/>
                  </a:lnTo>
                  <a:cubicBezTo>
                    <a:pt x="206545" y="221959"/>
                    <a:pt x="199549" y="238855"/>
                    <a:pt x="187093" y="251311"/>
                  </a:cubicBezTo>
                  <a:lnTo>
                    <a:pt x="126865" y="311539"/>
                  </a:lnTo>
                  <a:cubicBezTo>
                    <a:pt x="115171" y="323233"/>
                    <a:pt x="108601" y="339091"/>
                    <a:pt x="108601" y="355627"/>
                  </a:cubicBezTo>
                  <a:lnTo>
                    <a:pt x="108601" y="380605"/>
                  </a:lnTo>
                  <a:lnTo>
                    <a:pt x="0" y="380605"/>
                  </a:lnTo>
                  <a:lnTo>
                    <a:pt x="0" y="272401"/>
                  </a:lnTo>
                  <a:cubicBezTo>
                    <a:pt x="0" y="259567"/>
                    <a:pt x="5098" y="247261"/>
                    <a:pt x="14173" y="238189"/>
                  </a:cubicBezTo>
                  <a:lnTo>
                    <a:pt x="85237" y="167122"/>
                  </a:lnTo>
                  <a:cubicBezTo>
                    <a:pt x="92863" y="159495"/>
                    <a:pt x="105229" y="159495"/>
                    <a:pt x="112855" y="167122"/>
                  </a:cubicBezTo>
                  <a:lnTo>
                    <a:pt x="112855" y="167122"/>
                  </a:lnTo>
                  <a:cubicBezTo>
                    <a:pt x="120487" y="174749"/>
                    <a:pt x="120487" y="187115"/>
                    <a:pt x="112855" y="194742"/>
                  </a:cubicBezTo>
                  <a:lnTo>
                    <a:pt x="65635" y="242605"/>
                  </a:lnTo>
                  <a:lnTo>
                    <a:pt x="83635" y="260605"/>
                  </a:lnTo>
                  <a:close/>
                </a:path>
              </a:pathLst>
            </a:custGeom>
            <a:solidFill>
              <a:srgbClr val="0076C2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606AE35F-1699-ADFD-D1AD-02CAA5548A7E}"/>
                </a:ext>
              </a:extLst>
            </p:cNvPr>
            <p:cNvSpPr/>
            <p:nvPr/>
          </p:nvSpPr>
          <p:spPr>
            <a:xfrm>
              <a:off x="6446710" y="3657417"/>
              <a:ext cx="206547" cy="380605"/>
            </a:xfrm>
            <a:custGeom>
              <a:avLst/>
              <a:gdLst>
                <a:gd name="connsiteX0" fmla="*/ 122913 w 206547"/>
                <a:gd name="connsiteY0" fmla="*/ 260605 h 380605"/>
                <a:gd name="connsiteX1" fmla="*/ 59643 w 206547"/>
                <a:gd name="connsiteY1" fmla="*/ 197039 h 380605"/>
                <a:gd name="connsiteX2" fmla="*/ 43942 w 206547"/>
                <a:gd name="connsiteY2" fmla="*/ 159007 h 380605"/>
                <a:gd name="connsiteX3" fmla="*/ 43942 w 206547"/>
                <a:gd name="connsiteY3" fmla="*/ 21971 h 380605"/>
                <a:gd name="connsiteX4" fmla="*/ 21971 w 206547"/>
                <a:gd name="connsiteY4" fmla="*/ 0 h 380605"/>
                <a:gd name="connsiteX5" fmla="*/ 21971 w 206547"/>
                <a:gd name="connsiteY5" fmla="*/ 0 h 380605"/>
                <a:gd name="connsiteX6" fmla="*/ 0 w 206547"/>
                <a:gd name="connsiteY6" fmla="*/ 21971 h 380605"/>
                <a:gd name="connsiteX7" fmla="*/ 0 w 206547"/>
                <a:gd name="connsiteY7" fmla="*/ 204341 h 380605"/>
                <a:gd name="connsiteX8" fmla="*/ 19456 w 206547"/>
                <a:gd name="connsiteY8" fmla="*/ 251311 h 380605"/>
                <a:gd name="connsiteX9" fmla="*/ 79685 w 206547"/>
                <a:gd name="connsiteY9" fmla="*/ 311539 h 380605"/>
                <a:gd name="connsiteX10" fmla="*/ 97946 w 206547"/>
                <a:gd name="connsiteY10" fmla="*/ 355627 h 380605"/>
                <a:gd name="connsiteX11" fmla="*/ 97946 w 206547"/>
                <a:gd name="connsiteY11" fmla="*/ 380605 h 380605"/>
                <a:gd name="connsiteX12" fmla="*/ 206548 w 206547"/>
                <a:gd name="connsiteY12" fmla="*/ 380605 h 380605"/>
                <a:gd name="connsiteX13" fmla="*/ 206548 w 206547"/>
                <a:gd name="connsiteY13" fmla="*/ 272401 h 380605"/>
                <a:gd name="connsiteX14" fmla="*/ 192374 w 206547"/>
                <a:gd name="connsiteY14" fmla="*/ 238189 h 380605"/>
                <a:gd name="connsiteX15" fmla="*/ 121310 w 206547"/>
                <a:gd name="connsiteY15" fmla="*/ 167122 h 380605"/>
                <a:gd name="connsiteX16" fmla="*/ 93690 w 206547"/>
                <a:gd name="connsiteY16" fmla="*/ 167122 h 380605"/>
                <a:gd name="connsiteX17" fmla="*/ 93690 w 206547"/>
                <a:gd name="connsiteY17" fmla="*/ 167122 h 380605"/>
                <a:gd name="connsiteX18" fmla="*/ 93690 w 206547"/>
                <a:gd name="connsiteY18" fmla="*/ 194742 h 380605"/>
                <a:gd name="connsiteX19" fmla="*/ 140913 w 206547"/>
                <a:gd name="connsiteY19" fmla="*/ 242605 h 380605"/>
                <a:gd name="connsiteX20" fmla="*/ 122913 w 206547"/>
                <a:gd name="connsiteY20" fmla="*/ 260605 h 38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6547" h="380605">
                  <a:moveTo>
                    <a:pt x="122913" y="260605"/>
                  </a:moveTo>
                  <a:lnTo>
                    <a:pt x="59643" y="197039"/>
                  </a:lnTo>
                  <a:cubicBezTo>
                    <a:pt x="49587" y="186935"/>
                    <a:pt x="43942" y="173261"/>
                    <a:pt x="43942" y="159007"/>
                  </a:cubicBezTo>
                  <a:lnTo>
                    <a:pt x="43942" y="21971"/>
                  </a:lnTo>
                  <a:cubicBezTo>
                    <a:pt x="43942" y="9837"/>
                    <a:pt x="34105" y="0"/>
                    <a:pt x="21971" y="0"/>
                  </a:cubicBezTo>
                  <a:lnTo>
                    <a:pt x="21971" y="0"/>
                  </a:lnTo>
                  <a:cubicBezTo>
                    <a:pt x="9837" y="0"/>
                    <a:pt x="0" y="9837"/>
                    <a:pt x="0" y="21971"/>
                  </a:cubicBezTo>
                  <a:lnTo>
                    <a:pt x="0" y="204341"/>
                  </a:lnTo>
                  <a:cubicBezTo>
                    <a:pt x="0" y="221959"/>
                    <a:pt x="6999" y="238855"/>
                    <a:pt x="19456" y="251311"/>
                  </a:cubicBezTo>
                  <a:lnTo>
                    <a:pt x="79685" y="311539"/>
                  </a:lnTo>
                  <a:cubicBezTo>
                    <a:pt x="91377" y="323233"/>
                    <a:pt x="97946" y="339091"/>
                    <a:pt x="97946" y="355627"/>
                  </a:cubicBezTo>
                  <a:lnTo>
                    <a:pt x="97946" y="380605"/>
                  </a:lnTo>
                  <a:lnTo>
                    <a:pt x="206548" y="380605"/>
                  </a:lnTo>
                  <a:lnTo>
                    <a:pt x="206548" y="272401"/>
                  </a:lnTo>
                  <a:cubicBezTo>
                    <a:pt x="206548" y="259567"/>
                    <a:pt x="201449" y="247261"/>
                    <a:pt x="192374" y="238189"/>
                  </a:cubicBezTo>
                  <a:lnTo>
                    <a:pt x="121310" y="167122"/>
                  </a:lnTo>
                  <a:cubicBezTo>
                    <a:pt x="113683" y="159495"/>
                    <a:pt x="101317" y="159495"/>
                    <a:pt x="93690" y="167122"/>
                  </a:cubicBezTo>
                  <a:lnTo>
                    <a:pt x="93690" y="167122"/>
                  </a:lnTo>
                  <a:cubicBezTo>
                    <a:pt x="86063" y="174749"/>
                    <a:pt x="86063" y="187115"/>
                    <a:pt x="93690" y="194742"/>
                  </a:cubicBezTo>
                  <a:lnTo>
                    <a:pt x="140913" y="242605"/>
                  </a:lnTo>
                  <a:lnTo>
                    <a:pt x="122913" y="260605"/>
                  </a:lnTo>
                  <a:close/>
                </a:path>
              </a:pathLst>
            </a:custGeom>
            <a:solidFill>
              <a:srgbClr val="0076C2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Icoon_1_1">
            <a:extLst>
              <a:ext uri="{FF2B5EF4-FFF2-40B4-BE49-F238E27FC236}">
                <a16:creationId xmlns:a16="http://schemas.microsoft.com/office/drawing/2014/main" id="{862C94EB-250B-77A7-57F8-183F03579CB0}"/>
              </a:ext>
            </a:extLst>
          </p:cNvPr>
          <p:cNvGrpSpPr/>
          <p:nvPr/>
        </p:nvGrpSpPr>
        <p:grpSpPr>
          <a:xfrm>
            <a:off x="2082591" y="4035053"/>
            <a:ext cx="709836" cy="775135"/>
            <a:chOff x="952260" y="2044372"/>
            <a:chExt cx="709836" cy="775135"/>
          </a:xfrm>
        </p:grpSpPr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C51A0157-DE4A-4094-C32F-A18A61421B6E}"/>
                </a:ext>
              </a:extLst>
            </p:cNvPr>
            <p:cNvSpPr/>
            <p:nvPr/>
          </p:nvSpPr>
          <p:spPr>
            <a:xfrm>
              <a:off x="1319630" y="2054398"/>
              <a:ext cx="220774" cy="370395"/>
            </a:xfrm>
            <a:custGeom>
              <a:avLst/>
              <a:gdLst>
                <a:gd name="connsiteX0" fmla="*/ 0 w 220774"/>
                <a:gd name="connsiteY0" fmla="*/ 370395 h 370395"/>
                <a:gd name="connsiteX1" fmla="*/ 926 w 220774"/>
                <a:gd name="connsiteY1" fmla="*/ 173394 h 370395"/>
                <a:gd name="connsiteX2" fmla="*/ 220774 w 220774"/>
                <a:gd name="connsiteY2" fmla="*/ 173394 h 370395"/>
                <a:gd name="connsiteX3" fmla="*/ 220774 w 220774"/>
                <a:gd name="connsiteY3" fmla="*/ 0 h 3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774" h="370395">
                  <a:moveTo>
                    <a:pt x="0" y="370395"/>
                  </a:moveTo>
                  <a:lnTo>
                    <a:pt x="926" y="173394"/>
                  </a:lnTo>
                  <a:lnTo>
                    <a:pt x="220774" y="173394"/>
                  </a:lnTo>
                  <a:lnTo>
                    <a:pt x="220774" y="0"/>
                  </a:lnTo>
                </a:path>
              </a:pathLst>
            </a:custGeom>
            <a:noFill/>
            <a:ln w="41783" cap="sq">
              <a:solidFill>
                <a:srgbClr val="CCDAE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B128B47A-C7BA-4728-B048-5D44C35C64E8}"/>
                </a:ext>
              </a:extLst>
            </p:cNvPr>
            <p:cNvSpPr/>
            <p:nvPr/>
          </p:nvSpPr>
          <p:spPr>
            <a:xfrm>
              <a:off x="1288266" y="2479566"/>
              <a:ext cx="61257" cy="61257"/>
            </a:xfrm>
            <a:custGeom>
              <a:avLst/>
              <a:gdLst>
                <a:gd name="connsiteX0" fmla="*/ 61257 w 61257"/>
                <a:gd name="connsiteY0" fmla="*/ 30629 h 61257"/>
                <a:gd name="connsiteX1" fmla="*/ 30629 w 61257"/>
                <a:gd name="connsiteY1" fmla="*/ 61257 h 61257"/>
                <a:gd name="connsiteX2" fmla="*/ 0 w 61257"/>
                <a:gd name="connsiteY2" fmla="*/ 30629 h 61257"/>
                <a:gd name="connsiteX3" fmla="*/ 30629 w 61257"/>
                <a:gd name="connsiteY3" fmla="*/ 0 h 61257"/>
                <a:gd name="connsiteX4" fmla="*/ 61257 w 61257"/>
                <a:gd name="connsiteY4" fmla="*/ 30629 h 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57" h="61257">
                  <a:moveTo>
                    <a:pt x="61257" y="30629"/>
                  </a:moveTo>
                  <a:cubicBezTo>
                    <a:pt x="61257" y="47544"/>
                    <a:pt x="47544" y="61257"/>
                    <a:pt x="30629" y="61257"/>
                  </a:cubicBezTo>
                  <a:cubicBezTo>
                    <a:pt x="13713" y="61257"/>
                    <a:pt x="0" y="47544"/>
                    <a:pt x="0" y="30629"/>
                  </a:cubicBezTo>
                  <a:cubicBezTo>
                    <a:pt x="0" y="13713"/>
                    <a:pt x="13713" y="0"/>
                    <a:pt x="30629" y="0"/>
                  </a:cubicBezTo>
                  <a:cubicBezTo>
                    <a:pt x="47544" y="0"/>
                    <a:pt x="61257" y="13713"/>
                    <a:pt x="61257" y="30629"/>
                  </a:cubicBez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2181D572-289C-DAFF-8E4B-04F0F409AEE9}"/>
                </a:ext>
              </a:extLst>
            </p:cNvPr>
            <p:cNvSpPr/>
            <p:nvPr/>
          </p:nvSpPr>
          <p:spPr>
            <a:xfrm>
              <a:off x="1492120" y="2044372"/>
              <a:ext cx="100238" cy="100238"/>
            </a:xfrm>
            <a:custGeom>
              <a:avLst/>
              <a:gdLst>
                <a:gd name="connsiteX0" fmla="*/ 100239 w 100238"/>
                <a:gd name="connsiteY0" fmla="*/ 50119 h 100238"/>
                <a:gd name="connsiteX1" fmla="*/ 50119 w 100238"/>
                <a:gd name="connsiteY1" fmla="*/ 100239 h 100238"/>
                <a:gd name="connsiteX2" fmla="*/ 0 w 100238"/>
                <a:gd name="connsiteY2" fmla="*/ 50119 h 100238"/>
                <a:gd name="connsiteX3" fmla="*/ 50119 w 100238"/>
                <a:gd name="connsiteY3" fmla="*/ 0 h 100238"/>
                <a:gd name="connsiteX4" fmla="*/ 100239 w 100238"/>
                <a:gd name="connsiteY4" fmla="*/ 50119 h 10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8" h="100238">
                  <a:moveTo>
                    <a:pt x="100239" y="50119"/>
                  </a:moveTo>
                  <a:cubicBezTo>
                    <a:pt x="100239" y="77800"/>
                    <a:pt x="77800" y="100239"/>
                    <a:pt x="50119" y="100239"/>
                  </a:cubicBezTo>
                  <a:cubicBezTo>
                    <a:pt x="22439" y="100239"/>
                    <a:pt x="0" y="77800"/>
                    <a:pt x="0" y="50119"/>
                  </a:cubicBezTo>
                  <a:cubicBezTo>
                    <a:pt x="0" y="22439"/>
                    <a:pt x="22439" y="0"/>
                    <a:pt x="50119" y="0"/>
                  </a:cubicBezTo>
                  <a:cubicBezTo>
                    <a:pt x="77800" y="0"/>
                    <a:pt x="100239" y="22439"/>
                    <a:pt x="100239" y="50119"/>
                  </a:cubicBezTo>
                  <a:close/>
                </a:path>
              </a:pathLst>
            </a:custGeom>
            <a:solidFill>
              <a:srgbClr val="FFFFFF"/>
            </a:solidFill>
            <a:ln w="47752" cap="flat">
              <a:solidFill>
                <a:srgbClr val="CCDAE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B34CC710-CD7F-2B0D-BCF9-E161767CA49C}"/>
                </a:ext>
              </a:extLst>
            </p:cNvPr>
            <p:cNvSpPr/>
            <p:nvPr/>
          </p:nvSpPr>
          <p:spPr>
            <a:xfrm>
              <a:off x="986732" y="2512170"/>
              <a:ext cx="663606" cy="249268"/>
            </a:xfrm>
            <a:custGeom>
              <a:avLst/>
              <a:gdLst>
                <a:gd name="connsiteX0" fmla="*/ 0 w 663606"/>
                <a:gd name="connsiteY0" fmla="*/ 249268 h 249268"/>
                <a:gd name="connsiteX1" fmla="*/ 0 w 663606"/>
                <a:gd name="connsiteY1" fmla="*/ 198375 h 249268"/>
                <a:gd name="connsiteX2" fmla="*/ 23383 w 663606"/>
                <a:gd name="connsiteY2" fmla="*/ 126141 h 249268"/>
                <a:gd name="connsiteX3" fmla="*/ 89696 w 663606"/>
                <a:gd name="connsiteY3" fmla="*/ 34449 h 249268"/>
                <a:gd name="connsiteX4" fmla="*/ 157124 w 663606"/>
                <a:gd name="connsiteY4" fmla="*/ 0 h 249268"/>
                <a:gd name="connsiteX5" fmla="*/ 352371 w 663606"/>
                <a:gd name="connsiteY5" fmla="*/ 0 h 249268"/>
                <a:gd name="connsiteX6" fmla="*/ 415401 w 663606"/>
                <a:gd name="connsiteY6" fmla="*/ 25659 h 249268"/>
                <a:gd name="connsiteX7" fmla="*/ 506549 w 663606"/>
                <a:gd name="connsiteY7" fmla="*/ 114610 h 249268"/>
                <a:gd name="connsiteX8" fmla="*/ 615338 w 663606"/>
                <a:gd name="connsiteY8" fmla="*/ 135082 h 249268"/>
                <a:gd name="connsiteX9" fmla="*/ 663607 w 663606"/>
                <a:gd name="connsiteY9" fmla="*/ 193282 h 249268"/>
                <a:gd name="connsiteX10" fmla="*/ 663607 w 663606"/>
                <a:gd name="connsiteY10" fmla="*/ 249268 h 249268"/>
                <a:gd name="connsiteX11" fmla="*/ 0 w 663606"/>
                <a:gd name="connsiteY11" fmla="*/ 249268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606" h="249268">
                  <a:moveTo>
                    <a:pt x="0" y="249268"/>
                  </a:moveTo>
                  <a:lnTo>
                    <a:pt x="0" y="198375"/>
                  </a:lnTo>
                  <a:cubicBezTo>
                    <a:pt x="0" y="172436"/>
                    <a:pt x="8183" y="147159"/>
                    <a:pt x="23383" y="126141"/>
                  </a:cubicBezTo>
                  <a:lnTo>
                    <a:pt x="89696" y="34449"/>
                  </a:lnTo>
                  <a:cubicBezTo>
                    <a:pt x="105344" y="12813"/>
                    <a:pt x="130423" y="0"/>
                    <a:pt x="157124" y="0"/>
                  </a:cubicBezTo>
                  <a:lnTo>
                    <a:pt x="352371" y="0"/>
                  </a:lnTo>
                  <a:cubicBezTo>
                    <a:pt x="375924" y="0"/>
                    <a:pt x="398544" y="9208"/>
                    <a:pt x="415401" y="25659"/>
                  </a:cubicBezTo>
                  <a:lnTo>
                    <a:pt x="506549" y="114610"/>
                  </a:lnTo>
                  <a:lnTo>
                    <a:pt x="615338" y="135082"/>
                  </a:lnTo>
                  <a:cubicBezTo>
                    <a:pt x="643330" y="140350"/>
                    <a:pt x="663607" y="164799"/>
                    <a:pt x="663607" y="193282"/>
                  </a:cubicBezTo>
                  <a:lnTo>
                    <a:pt x="663607" y="249268"/>
                  </a:lnTo>
                  <a:lnTo>
                    <a:pt x="0" y="249268"/>
                  </a:lnTo>
                  <a:close/>
                </a:path>
              </a:pathLst>
            </a:custGeom>
            <a:solidFill>
              <a:srgbClr val="00A6D6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7B61B6E0-0508-6C0F-5125-D942B586DDF2}"/>
                </a:ext>
              </a:extLst>
            </p:cNvPr>
            <p:cNvSpPr/>
            <p:nvPr/>
          </p:nvSpPr>
          <p:spPr>
            <a:xfrm>
              <a:off x="1079235" y="2710898"/>
              <a:ext cx="108609" cy="108609"/>
            </a:xfrm>
            <a:custGeom>
              <a:avLst/>
              <a:gdLst>
                <a:gd name="connsiteX0" fmla="*/ 108610 w 108609"/>
                <a:gd name="connsiteY0" fmla="*/ 54305 h 108609"/>
                <a:gd name="connsiteX1" fmla="*/ 54305 w 108609"/>
                <a:gd name="connsiteY1" fmla="*/ 108610 h 108609"/>
                <a:gd name="connsiteX2" fmla="*/ 0 w 108609"/>
                <a:gd name="connsiteY2" fmla="*/ 54305 h 108609"/>
                <a:gd name="connsiteX3" fmla="*/ 54305 w 108609"/>
                <a:gd name="connsiteY3" fmla="*/ 0 h 108609"/>
                <a:gd name="connsiteX4" fmla="*/ 108610 w 108609"/>
                <a:gd name="connsiteY4" fmla="*/ 54305 h 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09" h="108609">
                  <a:moveTo>
                    <a:pt x="108610" y="54305"/>
                  </a:moveTo>
                  <a:cubicBezTo>
                    <a:pt x="108610" y="84296"/>
                    <a:pt x="84297" y="108610"/>
                    <a:pt x="54305" y="108610"/>
                  </a:cubicBezTo>
                  <a:cubicBezTo>
                    <a:pt x="24313" y="108610"/>
                    <a:pt x="0" y="84296"/>
                    <a:pt x="0" y="54305"/>
                  </a:cubicBezTo>
                  <a:cubicBezTo>
                    <a:pt x="0" y="24313"/>
                    <a:pt x="24313" y="0"/>
                    <a:pt x="54305" y="0"/>
                  </a:cubicBezTo>
                  <a:cubicBezTo>
                    <a:pt x="84297" y="0"/>
                    <a:pt x="108610" y="24313"/>
                    <a:pt x="108610" y="54305"/>
                  </a:cubicBez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37934A03-D295-CF32-5A8A-B3D1727C8CC4}"/>
                </a:ext>
              </a:extLst>
            </p:cNvPr>
            <p:cNvSpPr/>
            <p:nvPr/>
          </p:nvSpPr>
          <p:spPr>
            <a:xfrm>
              <a:off x="1438744" y="2710898"/>
              <a:ext cx="108609" cy="108609"/>
            </a:xfrm>
            <a:custGeom>
              <a:avLst/>
              <a:gdLst>
                <a:gd name="connsiteX0" fmla="*/ 108610 w 108609"/>
                <a:gd name="connsiteY0" fmla="*/ 54305 h 108609"/>
                <a:gd name="connsiteX1" fmla="*/ 54305 w 108609"/>
                <a:gd name="connsiteY1" fmla="*/ 108610 h 108609"/>
                <a:gd name="connsiteX2" fmla="*/ 0 w 108609"/>
                <a:gd name="connsiteY2" fmla="*/ 54305 h 108609"/>
                <a:gd name="connsiteX3" fmla="*/ 54305 w 108609"/>
                <a:gd name="connsiteY3" fmla="*/ 0 h 108609"/>
                <a:gd name="connsiteX4" fmla="*/ 108610 w 108609"/>
                <a:gd name="connsiteY4" fmla="*/ 54305 h 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09" h="108609">
                  <a:moveTo>
                    <a:pt x="108610" y="54305"/>
                  </a:moveTo>
                  <a:cubicBezTo>
                    <a:pt x="108610" y="84296"/>
                    <a:pt x="84297" y="108610"/>
                    <a:pt x="54305" y="108610"/>
                  </a:cubicBezTo>
                  <a:cubicBezTo>
                    <a:pt x="24313" y="108610"/>
                    <a:pt x="0" y="84296"/>
                    <a:pt x="0" y="54305"/>
                  </a:cubicBezTo>
                  <a:cubicBezTo>
                    <a:pt x="0" y="24313"/>
                    <a:pt x="24313" y="0"/>
                    <a:pt x="54305" y="0"/>
                  </a:cubicBezTo>
                  <a:cubicBezTo>
                    <a:pt x="84297" y="0"/>
                    <a:pt x="108610" y="24313"/>
                    <a:pt x="108610" y="54305"/>
                  </a:cubicBez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Vrije vorm: vorm 88">
              <a:extLst>
                <a:ext uri="{FF2B5EF4-FFF2-40B4-BE49-F238E27FC236}">
                  <a16:creationId xmlns:a16="http://schemas.microsoft.com/office/drawing/2014/main" id="{4AFA7376-67AC-8A0C-1521-285C1BBAC148}"/>
                </a:ext>
              </a:extLst>
            </p:cNvPr>
            <p:cNvSpPr/>
            <p:nvPr/>
          </p:nvSpPr>
          <p:spPr>
            <a:xfrm>
              <a:off x="1287938" y="2555224"/>
              <a:ext cx="129029" cy="87694"/>
            </a:xfrm>
            <a:custGeom>
              <a:avLst/>
              <a:gdLst>
                <a:gd name="connsiteX0" fmla="*/ 129030 w 129029"/>
                <a:gd name="connsiteY0" fmla="*/ 87694 h 87694"/>
                <a:gd name="connsiteX1" fmla="*/ 59755 w 129029"/>
                <a:gd name="connsiteY1" fmla="*/ 0 h 87694"/>
                <a:gd name="connsiteX2" fmla="*/ 0 w 129029"/>
                <a:gd name="connsiteY2" fmla="*/ 0 h 87694"/>
                <a:gd name="connsiteX3" fmla="*/ 0 w 129029"/>
                <a:gd name="connsiteY3" fmla="*/ 87694 h 87694"/>
                <a:gd name="connsiteX4" fmla="*/ 129030 w 129029"/>
                <a:gd name="connsiteY4" fmla="*/ 87694 h 8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29" h="87694">
                  <a:moveTo>
                    <a:pt x="129030" y="87694"/>
                  </a:moveTo>
                  <a:lnTo>
                    <a:pt x="59755" y="0"/>
                  </a:lnTo>
                  <a:lnTo>
                    <a:pt x="0" y="0"/>
                  </a:lnTo>
                  <a:lnTo>
                    <a:pt x="0" y="87694"/>
                  </a:lnTo>
                  <a:lnTo>
                    <a:pt x="129030" y="87694"/>
                  </a:lnTo>
                  <a:close/>
                </a:path>
              </a:pathLst>
            </a:custGeom>
            <a:solidFill>
              <a:srgbClr val="FFFFFF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Vrije vorm: vorm 89">
              <a:extLst>
                <a:ext uri="{FF2B5EF4-FFF2-40B4-BE49-F238E27FC236}">
                  <a16:creationId xmlns:a16="http://schemas.microsoft.com/office/drawing/2014/main" id="{243EBEC4-A0BD-58FC-2A70-4C4B9B87319C}"/>
                </a:ext>
              </a:extLst>
            </p:cNvPr>
            <p:cNvSpPr/>
            <p:nvPr/>
          </p:nvSpPr>
          <p:spPr>
            <a:xfrm>
              <a:off x="982032" y="2181184"/>
              <a:ext cx="244828" cy="244828"/>
            </a:xfrm>
            <a:custGeom>
              <a:avLst/>
              <a:gdLst>
                <a:gd name="connsiteX0" fmla="*/ 25894 w 244828"/>
                <a:gd name="connsiteY0" fmla="*/ 57362 h 244828"/>
                <a:gd name="connsiteX1" fmla="*/ 37011 w 244828"/>
                <a:gd name="connsiteY1" fmla="*/ 207817 h 244828"/>
                <a:gd name="connsiteX2" fmla="*/ 187467 w 244828"/>
                <a:gd name="connsiteY2" fmla="*/ 218935 h 244828"/>
                <a:gd name="connsiteX3" fmla="*/ 239516 w 244828"/>
                <a:gd name="connsiteY3" fmla="*/ 5312 h 244828"/>
                <a:gd name="connsiteX4" fmla="*/ 25894 w 244828"/>
                <a:gd name="connsiteY4" fmla="*/ 57362 h 24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28" h="244828">
                  <a:moveTo>
                    <a:pt x="25894" y="57362"/>
                  </a:moveTo>
                  <a:cubicBezTo>
                    <a:pt x="-12584" y="95839"/>
                    <a:pt x="-7606" y="163200"/>
                    <a:pt x="37011" y="207817"/>
                  </a:cubicBezTo>
                  <a:cubicBezTo>
                    <a:pt x="81628" y="252434"/>
                    <a:pt x="148989" y="257412"/>
                    <a:pt x="187467" y="218935"/>
                  </a:cubicBezTo>
                  <a:cubicBezTo>
                    <a:pt x="225944" y="180457"/>
                    <a:pt x="257827" y="23624"/>
                    <a:pt x="239516" y="5312"/>
                  </a:cubicBezTo>
                  <a:cubicBezTo>
                    <a:pt x="221204" y="-12999"/>
                    <a:pt x="64371" y="18884"/>
                    <a:pt x="25894" y="57362"/>
                  </a:cubicBezTo>
                  <a:close/>
                </a:path>
              </a:pathLst>
            </a:custGeom>
            <a:solidFill>
              <a:srgbClr val="6CC24A"/>
            </a:solidFill>
            <a:ln w="53721" cap="sq">
              <a:solidFill>
                <a:srgbClr val="6CC24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Vrije vorm: vorm 90">
              <a:extLst>
                <a:ext uri="{FF2B5EF4-FFF2-40B4-BE49-F238E27FC236}">
                  <a16:creationId xmlns:a16="http://schemas.microsoft.com/office/drawing/2014/main" id="{DAC6B180-E742-D1FA-EB0A-59739EEDEA95}"/>
                </a:ext>
              </a:extLst>
            </p:cNvPr>
            <p:cNvSpPr/>
            <p:nvPr/>
          </p:nvSpPr>
          <p:spPr>
            <a:xfrm>
              <a:off x="952260" y="2289942"/>
              <a:ext cx="165842" cy="165842"/>
            </a:xfrm>
            <a:custGeom>
              <a:avLst/>
              <a:gdLst>
                <a:gd name="connsiteX0" fmla="*/ 165843 w 165842"/>
                <a:gd name="connsiteY0" fmla="*/ 0 h 165842"/>
                <a:gd name="connsiteX1" fmla="*/ 0 w 165842"/>
                <a:gd name="connsiteY1" fmla="*/ 165843 h 16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842" h="165842">
                  <a:moveTo>
                    <a:pt x="165843" y="0"/>
                  </a:moveTo>
                  <a:lnTo>
                    <a:pt x="0" y="165843"/>
                  </a:lnTo>
                </a:path>
              </a:pathLst>
            </a:custGeom>
            <a:ln w="41783" cap="sq">
              <a:solidFill>
                <a:srgbClr val="CCDAE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Vrije vorm: vorm 91">
              <a:extLst>
                <a:ext uri="{FF2B5EF4-FFF2-40B4-BE49-F238E27FC236}">
                  <a16:creationId xmlns:a16="http://schemas.microsoft.com/office/drawing/2014/main" id="{EFC9289F-890D-F48C-EFFB-87458B3853BF}"/>
                </a:ext>
              </a:extLst>
            </p:cNvPr>
            <p:cNvSpPr/>
            <p:nvPr/>
          </p:nvSpPr>
          <p:spPr>
            <a:xfrm>
              <a:off x="1417836" y="2453332"/>
              <a:ext cx="104434" cy="105704"/>
            </a:xfrm>
            <a:custGeom>
              <a:avLst/>
              <a:gdLst>
                <a:gd name="connsiteX0" fmla="*/ 69551 w 104434"/>
                <a:gd name="connsiteY0" fmla="*/ 105451 h 105704"/>
                <a:gd name="connsiteX1" fmla="*/ 104432 w 104434"/>
                <a:gd name="connsiteY1" fmla="*/ 105704 h 105704"/>
                <a:gd name="connsiteX2" fmla="*/ 254 w 104434"/>
                <a:gd name="connsiteY2" fmla="*/ 0 h 105704"/>
                <a:gd name="connsiteX3" fmla="*/ 0 w 104434"/>
                <a:gd name="connsiteY3" fmla="*/ 34881 h 105704"/>
                <a:gd name="connsiteX4" fmla="*/ 69550 w 104434"/>
                <a:gd name="connsiteY4" fmla="*/ 105450 h 105704"/>
                <a:gd name="connsiteX5" fmla="*/ 69551 w 104434"/>
                <a:gd name="connsiteY5" fmla="*/ 105451 h 10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434" h="105704">
                  <a:moveTo>
                    <a:pt x="69551" y="105451"/>
                  </a:moveTo>
                  <a:lnTo>
                    <a:pt x="104432" y="105704"/>
                  </a:lnTo>
                  <a:cubicBezTo>
                    <a:pt x="104852" y="47908"/>
                    <a:pt x="58050" y="420"/>
                    <a:pt x="254" y="0"/>
                  </a:cubicBezTo>
                  <a:lnTo>
                    <a:pt x="0" y="34881"/>
                  </a:lnTo>
                  <a:cubicBezTo>
                    <a:pt x="38435" y="35437"/>
                    <a:pt x="69828" y="67290"/>
                    <a:pt x="69550" y="105450"/>
                  </a:cubicBezTo>
                  <a:lnTo>
                    <a:pt x="69551" y="105451"/>
                  </a:ln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C2C541E8-1805-0333-73BD-DCD0DE13CAB8}"/>
                </a:ext>
              </a:extLst>
            </p:cNvPr>
            <p:cNvSpPr/>
            <p:nvPr/>
          </p:nvSpPr>
          <p:spPr>
            <a:xfrm>
              <a:off x="1418330" y="2383561"/>
              <a:ext cx="173976" cy="176262"/>
            </a:xfrm>
            <a:custGeom>
              <a:avLst/>
              <a:gdLst>
                <a:gd name="connsiteX0" fmla="*/ 139090 w 173976"/>
                <a:gd name="connsiteY0" fmla="*/ 176009 h 176262"/>
                <a:gd name="connsiteX1" fmla="*/ 173971 w 173976"/>
                <a:gd name="connsiteY1" fmla="*/ 176262 h 176262"/>
                <a:gd name="connsiteX2" fmla="*/ 254 w 173976"/>
                <a:gd name="connsiteY2" fmla="*/ 0 h 176262"/>
                <a:gd name="connsiteX3" fmla="*/ 0 w 173976"/>
                <a:gd name="connsiteY3" fmla="*/ 34881 h 176262"/>
                <a:gd name="connsiteX4" fmla="*/ 139090 w 173976"/>
                <a:gd name="connsiteY4" fmla="*/ 176008 h 176262"/>
                <a:gd name="connsiteX5" fmla="*/ 139090 w 173976"/>
                <a:gd name="connsiteY5" fmla="*/ 176009 h 1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76" h="176262">
                  <a:moveTo>
                    <a:pt x="139090" y="176009"/>
                  </a:moveTo>
                  <a:lnTo>
                    <a:pt x="173971" y="176262"/>
                  </a:lnTo>
                  <a:cubicBezTo>
                    <a:pt x="174673" y="79777"/>
                    <a:pt x="96740" y="702"/>
                    <a:pt x="254" y="0"/>
                  </a:cubicBezTo>
                  <a:lnTo>
                    <a:pt x="0" y="34881"/>
                  </a:lnTo>
                  <a:cubicBezTo>
                    <a:pt x="77427" y="35444"/>
                    <a:pt x="139664" y="98592"/>
                    <a:pt x="139090" y="176008"/>
                  </a:cubicBezTo>
                  <a:lnTo>
                    <a:pt x="139090" y="176009"/>
                  </a:ln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21E93A6A-38CD-06A1-AD9E-E554096781FB}"/>
                </a:ext>
              </a:extLst>
            </p:cNvPr>
            <p:cNvSpPr/>
            <p:nvPr/>
          </p:nvSpPr>
          <p:spPr>
            <a:xfrm>
              <a:off x="1418853" y="2313236"/>
              <a:ext cx="243243" cy="247095"/>
            </a:xfrm>
            <a:custGeom>
              <a:avLst/>
              <a:gdLst>
                <a:gd name="connsiteX0" fmla="*/ 208351 w 243243"/>
                <a:gd name="connsiteY0" fmla="*/ 246842 h 247095"/>
                <a:gd name="connsiteX1" fmla="*/ 243232 w 243243"/>
                <a:gd name="connsiteY1" fmla="*/ 247096 h 247095"/>
                <a:gd name="connsiteX2" fmla="*/ 254 w 243243"/>
                <a:gd name="connsiteY2" fmla="*/ 0 h 247095"/>
                <a:gd name="connsiteX3" fmla="*/ 0 w 243243"/>
                <a:gd name="connsiteY3" fmla="*/ 34881 h 247095"/>
                <a:gd name="connsiteX4" fmla="*/ 208353 w 243243"/>
                <a:gd name="connsiteY4" fmla="*/ 246844 h 247095"/>
                <a:gd name="connsiteX5" fmla="*/ 208351 w 243243"/>
                <a:gd name="connsiteY5" fmla="*/ 246842 h 24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243" h="247095">
                  <a:moveTo>
                    <a:pt x="208351" y="246842"/>
                  </a:moveTo>
                  <a:lnTo>
                    <a:pt x="243232" y="247096"/>
                  </a:lnTo>
                  <a:cubicBezTo>
                    <a:pt x="244503" y="111631"/>
                    <a:pt x="135717" y="1251"/>
                    <a:pt x="254" y="0"/>
                  </a:cubicBezTo>
                  <a:lnTo>
                    <a:pt x="0" y="34881"/>
                  </a:lnTo>
                  <a:cubicBezTo>
                    <a:pt x="115842" y="36001"/>
                    <a:pt x="209470" y="131000"/>
                    <a:pt x="208353" y="246844"/>
                  </a:cubicBezTo>
                  <a:lnTo>
                    <a:pt x="208351" y="246842"/>
                  </a:lnTo>
                  <a:close/>
                </a:path>
              </a:pathLst>
            </a:custGeom>
            <a:solidFill>
              <a:srgbClr val="CCDAE8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95" name="Icoon_2_3">
            <a:extLst>
              <a:ext uri="{FF2B5EF4-FFF2-40B4-BE49-F238E27FC236}">
                <a16:creationId xmlns:a16="http://schemas.microsoft.com/office/drawing/2014/main" id="{0EC6006A-B5D7-A769-C675-F6BAF10F66C3}"/>
              </a:ext>
            </a:extLst>
          </p:cNvPr>
          <p:cNvGrpSpPr/>
          <p:nvPr/>
        </p:nvGrpSpPr>
        <p:grpSpPr>
          <a:xfrm>
            <a:off x="5751135" y="4185070"/>
            <a:ext cx="689729" cy="475101"/>
            <a:chOff x="3716844" y="3438658"/>
            <a:chExt cx="689729" cy="475101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E89D730B-EA0A-37CC-222C-1C3486C5345D}"/>
                </a:ext>
              </a:extLst>
            </p:cNvPr>
            <p:cNvSpPr/>
            <p:nvPr/>
          </p:nvSpPr>
          <p:spPr>
            <a:xfrm>
              <a:off x="3797041" y="3559676"/>
              <a:ext cx="194708" cy="6000"/>
            </a:xfrm>
            <a:custGeom>
              <a:avLst/>
              <a:gdLst>
                <a:gd name="connsiteX0" fmla="*/ 0 w 194708"/>
                <a:gd name="connsiteY0" fmla="*/ 0 h 6000"/>
                <a:gd name="connsiteX1" fmla="*/ 194708 w 194708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708" h="6000">
                  <a:moveTo>
                    <a:pt x="0" y="0"/>
                  </a:moveTo>
                  <a:lnTo>
                    <a:pt x="194708" y="0"/>
                  </a:lnTo>
                </a:path>
              </a:pathLst>
            </a:custGeom>
            <a:ln w="59690" cap="flat">
              <a:solidFill>
                <a:srgbClr val="B8CBD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95427328-230E-7BB9-E4A6-F7BE9DA7167D}"/>
                </a:ext>
              </a:extLst>
            </p:cNvPr>
            <p:cNvSpPr/>
            <p:nvPr/>
          </p:nvSpPr>
          <p:spPr>
            <a:xfrm>
              <a:off x="3716844" y="3712167"/>
              <a:ext cx="226905" cy="6000"/>
            </a:xfrm>
            <a:custGeom>
              <a:avLst/>
              <a:gdLst>
                <a:gd name="connsiteX0" fmla="*/ 0 w 226905"/>
                <a:gd name="connsiteY0" fmla="*/ 0 h 6000"/>
                <a:gd name="connsiteX1" fmla="*/ 226906 w 226905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05" h="6000">
                  <a:moveTo>
                    <a:pt x="0" y="0"/>
                  </a:moveTo>
                  <a:lnTo>
                    <a:pt x="226906" y="0"/>
                  </a:lnTo>
                </a:path>
              </a:pathLst>
            </a:custGeom>
            <a:ln w="59690" cap="flat">
              <a:solidFill>
                <a:srgbClr val="B8CBD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Vrije vorm: vorm 97">
              <a:extLst>
                <a:ext uri="{FF2B5EF4-FFF2-40B4-BE49-F238E27FC236}">
                  <a16:creationId xmlns:a16="http://schemas.microsoft.com/office/drawing/2014/main" id="{F39BF50F-BA12-5708-AB21-8319BBFD677A}"/>
                </a:ext>
              </a:extLst>
            </p:cNvPr>
            <p:cNvSpPr/>
            <p:nvPr/>
          </p:nvSpPr>
          <p:spPr>
            <a:xfrm>
              <a:off x="3883450" y="3864658"/>
              <a:ext cx="114297" cy="6000"/>
            </a:xfrm>
            <a:custGeom>
              <a:avLst/>
              <a:gdLst>
                <a:gd name="connsiteX0" fmla="*/ 0 w 114297"/>
                <a:gd name="connsiteY0" fmla="*/ 0 h 6000"/>
                <a:gd name="connsiteX1" fmla="*/ 114298 w 114297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97" h="6000">
                  <a:moveTo>
                    <a:pt x="0" y="0"/>
                  </a:moveTo>
                  <a:lnTo>
                    <a:pt x="114298" y="0"/>
                  </a:lnTo>
                </a:path>
              </a:pathLst>
            </a:custGeom>
            <a:ln w="59690" cap="flat">
              <a:solidFill>
                <a:srgbClr val="B8CBDE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Vrije vorm: vorm 98">
              <a:extLst>
                <a:ext uri="{FF2B5EF4-FFF2-40B4-BE49-F238E27FC236}">
                  <a16:creationId xmlns:a16="http://schemas.microsoft.com/office/drawing/2014/main" id="{2A8CB74C-AFA1-1468-D2C5-EB8C8E729F55}"/>
                </a:ext>
              </a:extLst>
            </p:cNvPr>
            <p:cNvSpPr/>
            <p:nvPr/>
          </p:nvSpPr>
          <p:spPr>
            <a:xfrm>
              <a:off x="4148274" y="3438658"/>
              <a:ext cx="114297" cy="6000"/>
            </a:xfrm>
            <a:custGeom>
              <a:avLst/>
              <a:gdLst>
                <a:gd name="connsiteX0" fmla="*/ 0 w 114297"/>
                <a:gd name="connsiteY0" fmla="*/ 0 h 6000"/>
                <a:gd name="connsiteX1" fmla="*/ 114298 w 114297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97" h="6000">
                  <a:moveTo>
                    <a:pt x="0" y="0"/>
                  </a:moveTo>
                  <a:lnTo>
                    <a:pt x="114298" y="0"/>
                  </a:lnTo>
                </a:path>
              </a:pathLst>
            </a:custGeom>
            <a:ln w="59690" cap="flat">
              <a:solidFill>
                <a:srgbClr val="00A6D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Vrije vorm: vorm 99">
              <a:extLst>
                <a:ext uri="{FF2B5EF4-FFF2-40B4-BE49-F238E27FC236}">
                  <a16:creationId xmlns:a16="http://schemas.microsoft.com/office/drawing/2014/main" id="{2AD6EAAE-B558-7FEA-F69D-32F13047C36B}"/>
                </a:ext>
              </a:extLst>
            </p:cNvPr>
            <p:cNvSpPr/>
            <p:nvPr/>
          </p:nvSpPr>
          <p:spPr>
            <a:xfrm>
              <a:off x="4004272" y="3511458"/>
              <a:ext cx="402301" cy="402301"/>
            </a:xfrm>
            <a:custGeom>
              <a:avLst/>
              <a:gdLst>
                <a:gd name="connsiteX0" fmla="*/ 402302 w 402301"/>
                <a:gd name="connsiteY0" fmla="*/ 201151 h 402301"/>
                <a:gd name="connsiteX1" fmla="*/ 201151 w 402301"/>
                <a:gd name="connsiteY1" fmla="*/ 402302 h 402301"/>
                <a:gd name="connsiteX2" fmla="*/ 0 w 402301"/>
                <a:gd name="connsiteY2" fmla="*/ 201151 h 402301"/>
                <a:gd name="connsiteX3" fmla="*/ 201151 w 402301"/>
                <a:gd name="connsiteY3" fmla="*/ 0 h 402301"/>
                <a:gd name="connsiteX4" fmla="*/ 402302 w 402301"/>
                <a:gd name="connsiteY4" fmla="*/ 201151 h 40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01" h="402301">
                  <a:moveTo>
                    <a:pt x="402302" y="201151"/>
                  </a:moveTo>
                  <a:cubicBezTo>
                    <a:pt x="402302" y="312243"/>
                    <a:pt x="312243" y="402302"/>
                    <a:pt x="201151" y="402302"/>
                  </a:cubicBezTo>
                  <a:cubicBezTo>
                    <a:pt x="90058" y="402302"/>
                    <a:pt x="0" y="312243"/>
                    <a:pt x="0" y="201151"/>
                  </a:cubicBezTo>
                  <a:cubicBezTo>
                    <a:pt x="0" y="90058"/>
                    <a:pt x="90058" y="0"/>
                    <a:pt x="201151" y="0"/>
                  </a:cubicBezTo>
                  <a:cubicBezTo>
                    <a:pt x="312243" y="0"/>
                    <a:pt x="402302" y="90058"/>
                    <a:pt x="402302" y="201151"/>
                  </a:cubicBezTo>
                  <a:close/>
                </a:path>
              </a:pathLst>
            </a:custGeom>
            <a:solidFill>
              <a:srgbClr val="00A6D6"/>
            </a:solidFill>
            <a:ln w="11938" cap="sq">
              <a:solidFill>
                <a:srgbClr val="00A6D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Vrije vorm: vorm 100">
              <a:extLst>
                <a:ext uri="{FF2B5EF4-FFF2-40B4-BE49-F238E27FC236}">
                  <a16:creationId xmlns:a16="http://schemas.microsoft.com/office/drawing/2014/main" id="{C874EB62-62A0-47A6-A0A2-CACFEFCFFCB5}"/>
                </a:ext>
              </a:extLst>
            </p:cNvPr>
            <p:cNvSpPr/>
            <p:nvPr/>
          </p:nvSpPr>
          <p:spPr>
            <a:xfrm>
              <a:off x="4195748" y="3594109"/>
              <a:ext cx="78000" cy="126000"/>
            </a:xfrm>
            <a:custGeom>
              <a:avLst/>
              <a:gdLst>
                <a:gd name="connsiteX0" fmla="*/ 78000 w 78000"/>
                <a:gd name="connsiteY0" fmla="*/ 0 h 126000"/>
                <a:gd name="connsiteX1" fmla="*/ 0 w 78000"/>
                <a:gd name="connsiteY1" fmla="*/ 126000 h 12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00" h="126000">
                  <a:moveTo>
                    <a:pt x="78000" y="0"/>
                  </a:moveTo>
                  <a:lnTo>
                    <a:pt x="0" y="126000"/>
                  </a:lnTo>
                </a:path>
              </a:pathLst>
            </a:custGeom>
            <a:ln w="5969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02" name="Icoon_1_6">
            <a:extLst>
              <a:ext uri="{FF2B5EF4-FFF2-40B4-BE49-F238E27FC236}">
                <a16:creationId xmlns:a16="http://schemas.microsoft.com/office/drawing/2014/main" id="{C93E5AF8-C8B9-F5A6-90FF-797792F029A2}"/>
              </a:ext>
            </a:extLst>
          </p:cNvPr>
          <p:cNvGrpSpPr/>
          <p:nvPr/>
        </p:nvGrpSpPr>
        <p:grpSpPr>
          <a:xfrm>
            <a:off x="9355353" y="4185341"/>
            <a:ext cx="692290" cy="474559"/>
            <a:chOff x="7791966" y="2193813"/>
            <a:chExt cx="692290" cy="474559"/>
          </a:xfrm>
        </p:grpSpPr>
        <p:sp>
          <p:nvSpPr>
            <p:cNvPr id="103" name="Vrije vorm: vorm 102">
              <a:extLst>
                <a:ext uri="{FF2B5EF4-FFF2-40B4-BE49-F238E27FC236}">
                  <a16:creationId xmlns:a16="http://schemas.microsoft.com/office/drawing/2014/main" id="{E1D3F7F1-713C-8276-56B7-6C6EEC652E3A}"/>
                </a:ext>
              </a:extLst>
            </p:cNvPr>
            <p:cNvSpPr/>
            <p:nvPr/>
          </p:nvSpPr>
          <p:spPr>
            <a:xfrm>
              <a:off x="7791966" y="2340510"/>
              <a:ext cx="348000" cy="327861"/>
            </a:xfrm>
            <a:custGeom>
              <a:avLst/>
              <a:gdLst>
                <a:gd name="connsiteX0" fmla="*/ 0 w 348000"/>
                <a:gd name="connsiteY0" fmla="*/ 327861 h 327861"/>
                <a:gd name="connsiteX1" fmla="*/ 348000 w 348000"/>
                <a:gd name="connsiteY1" fmla="*/ 327861 h 327861"/>
                <a:gd name="connsiteX2" fmla="*/ 174000 w 348000"/>
                <a:gd name="connsiteY2" fmla="*/ 0 h 327861"/>
                <a:gd name="connsiteX3" fmla="*/ 0 w 348000"/>
                <a:gd name="connsiteY3" fmla="*/ 327861 h 32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00" h="327861">
                  <a:moveTo>
                    <a:pt x="0" y="327861"/>
                  </a:moveTo>
                  <a:lnTo>
                    <a:pt x="348000" y="327861"/>
                  </a:lnTo>
                  <a:lnTo>
                    <a:pt x="174000" y="0"/>
                  </a:lnTo>
                  <a:lnTo>
                    <a:pt x="0" y="327861"/>
                  </a:lnTo>
                  <a:close/>
                </a:path>
              </a:pathLst>
            </a:custGeom>
            <a:solidFill>
              <a:srgbClr val="00A6D6"/>
            </a:solidFill>
            <a:ln w="23876" cap="sq">
              <a:solidFill>
                <a:srgbClr val="00A6D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41EFD7B7-D78A-E27D-8D1B-E8599B863ED6}"/>
                </a:ext>
              </a:extLst>
            </p:cNvPr>
            <p:cNvSpPr/>
            <p:nvPr/>
          </p:nvSpPr>
          <p:spPr>
            <a:xfrm>
              <a:off x="7917042" y="2200372"/>
              <a:ext cx="567214" cy="468000"/>
            </a:xfrm>
            <a:custGeom>
              <a:avLst/>
              <a:gdLst>
                <a:gd name="connsiteX0" fmla="*/ 0 w 567214"/>
                <a:gd name="connsiteY0" fmla="*/ 468000 h 468000"/>
                <a:gd name="connsiteX1" fmla="*/ 567214 w 567214"/>
                <a:gd name="connsiteY1" fmla="*/ 468000 h 468000"/>
                <a:gd name="connsiteX2" fmla="*/ 283607 w 567214"/>
                <a:gd name="connsiteY2" fmla="*/ 0 h 468000"/>
                <a:gd name="connsiteX3" fmla="*/ 0 w 567214"/>
                <a:gd name="connsiteY3" fmla="*/ 46800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14" h="468000">
                  <a:moveTo>
                    <a:pt x="0" y="468000"/>
                  </a:moveTo>
                  <a:lnTo>
                    <a:pt x="567214" y="468000"/>
                  </a:lnTo>
                  <a:lnTo>
                    <a:pt x="283607" y="0"/>
                  </a:lnTo>
                  <a:lnTo>
                    <a:pt x="0" y="468000"/>
                  </a:lnTo>
                  <a:close/>
                </a:path>
              </a:pathLst>
            </a:custGeom>
            <a:solidFill>
              <a:srgbClr val="CCDAE8"/>
            </a:solidFill>
            <a:ln w="23876" cap="sq">
              <a:solidFill>
                <a:srgbClr val="CCDAE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Vrije vorm: vorm 113">
              <a:extLst>
                <a:ext uri="{FF2B5EF4-FFF2-40B4-BE49-F238E27FC236}">
                  <a16:creationId xmlns:a16="http://schemas.microsoft.com/office/drawing/2014/main" id="{8A75C0BD-F842-726D-21C3-6E67430FA731}"/>
                </a:ext>
              </a:extLst>
            </p:cNvPr>
            <p:cNvSpPr/>
            <p:nvPr/>
          </p:nvSpPr>
          <p:spPr>
            <a:xfrm>
              <a:off x="8075166" y="2193813"/>
              <a:ext cx="218400" cy="240559"/>
            </a:xfrm>
            <a:custGeom>
              <a:avLst/>
              <a:gdLst>
                <a:gd name="connsiteX0" fmla="*/ 0 w 276000"/>
                <a:gd name="connsiteY0" fmla="*/ 220754 h 295758"/>
                <a:gd name="connsiteX1" fmla="*/ 69852 w 276000"/>
                <a:gd name="connsiteY1" fmla="*/ 295759 h 295758"/>
                <a:gd name="connsiteX2" fmla="*/ 132000 w 276000"/>
                <a:gd name="connsiteY2" fmla="*/ 235759 h 295758"/>
                <a:gd name="connsiteX3" fmla="*/ 204000 w 276000"/>
                <a:gd name="connsiteY3" fmla="*/ 283759 h 295758"/>
                <a:gd name="connsiteX4" fmla="*/ 276000 w 276000"/>
                <a:gd name="connsiteY4" fmla="*/ 157759 h 295758"/>
                <a:gd name="connsiteX5" fmla="*/ 196269 w 276000"/>
                <a:gd name="connsiteY5" fmla="*/ 0 h 295758"/>
                <a:gd name="connsiteX6" fmla="*/ 16500 w 276000"/>
                <a:gd name="connsiteY6" fmla="*/ 0 h 295758"/>
                <a:gd name="connsiteX7" fmla="*/ 0 w 276000"/>
                <a:gd name="connsiteY7" fmla="*/ 220754 h 295758"/>
                <a:gd name="connsiteX0" fmla="*/ 0 w 276000"/>
                <a:gd name="connsiteY0" fmla="*/ 220754 h 295759"/>
                <a:gd name="connsiteX1" fmla="*/ 69852 w 276000"/>
                <a:gd name="connsiteY1" fmla="*/ 295759 h 295759"/>
                <a:gd name="connsiteX2" fmla="*/ 132000 w 276000"/>
                <a:gd name="connsiteY2" fmla="*/ 235759 h 295759"/>
                <a:gd name="connsiteX3" fmla="*/ 204000 w 276000"/>
                <a:gd name="connsiteY3" fmla="*/ 283759 h 295759"/>
                <a:gd name="connsiteX4" fmla="*/ 276000 w 276000"/>
                <a:gd name="connsiteY4" fmla="*/ 157759 h 295759"/>
                <a:gd name="connsiteX5" fmla="*/ 196269 w 276000"/>
                <a:gd name="connsiteY5" fmla="*/ 0 h 295759"/>
                <a:gd name="connsiteX6" fmla="*/ 183648 w 276000"/>
                <a:gd name="connsiteY6" fmla="*/ 0 h 295759"/>
                <a:gd name="connsiteX7" fmla="*/ 0 w 276000"/>
                <a:gd name="connsiteY7" fmla="*/ 220754 h 295759"/>
                <a:gd name="connsiteX0" fmla="*/ 0 w 244800"/>
                <a:gd name="connsiteY0" fmla="*/ 242354 h 295759"/>
                <a:gd name="connsiteX1" fmla="*/ 38652 w 244800"/>
                <a:gd name="connsiteY1" fmla="*/ 295759 h 295759"/>
                <a:gd name="connsiteX2" fmla="*/ 100800 w 244800"/>
                <a:gd name="connsiteY2" fmla="*/ 235759 h 295759"/>
                <a:gd name="connsiteX3" fmla="*/ 172800 w 244800"/>
                <a:gd name="connsiteY3" fmla="*/ 283759 h 295759"/>
                <a:gd name="connsiteX4" fmla="*/ 244800 w 244800"/>
                <a:gd name="connsiteY4" fmla="*/ 157759 h 295759"/>
                <a:gd name="connsiteX5" fmla="*/ 165069 w 244800"/>
                <a:gd name="connsiteY5" fmla="*/ 0 h 295759"/>
                <a:gd name="connsiteX6" fmla="*/ 152448 w 244800"/>
                <a:gd name="connsiteY6" fmla="*/ 0 h 295759"/>
                <a:gd name="connsiteX7" fmla="*/ 0 w 244800"/>
                <a:gd name="connsiteY7" fmla="*/ 242354 h 295759"/>
                <a:gd name="connsiteX0" fmla="*/ 0 w 244800"/>
                <a:gd name="connsiteY0" fmla="*/ 242354 h 295759"/>
                <a:gd name="connsiteX1" fmla="*/ 38652 w 244800"/>
                <a:gd name="connsiteY1" fmla="*/ 295759 h 295759"/>
                <a:gd name="connsiteX2" fmla="*/ 100800 w 244800"/>
                <a:gd name="connsiteY2" fmla="*/ 235759 h 295759"/>
                <a:gd name="connsiteX3" fmla="*/ 172800 w 244800"/>
                <a:gd name="connsiteY3" fmla="*/ 283759 h 295759"/>
                <a:gd name="connsiteX4" fmla="*/ 244800 w 244800"/>
                <a:gd name="connsiteY4" fmla="*/ 157759 h 295759"/>
                <a:gd name="connsiteX5" fmla="*/ 165069 w 244800"/>
                <a:gd name="connsiteY5" fmla="*/ 0 h 295759"/>
                <a:gd name="connsiteX6" fmla="*/ 145248 w 244800"/>
                <a:gd name="connsiteY6" fmla="*/ 43200 h 295759"/>
                <a:gd name="connsiteX7" fmla="*/ 0 w 244800"/>
                <a:gd name="connsiteY7" fmla="*/ 242354 h 295759"/>
                <a:gd name="connsiteX0" fmla="*/ 0 w 244800"/>
                <a:gd name="connsiteY0" fmla="*/ 242354 h 295759"/>
                <a:gd name="connsiteX1" fmla="*/ 38652 w 244800"/>
                <a:gd name="connsiteY1" fmla="*/ 295759 h 295759"/>
                <a:gd name="connsiteX2" fmla="*/ 100800 w 244800"/>
                <a:gd name="connsiteY2" fmla="*/ 235759 h 295759"/>
                <a:gd name="connsiteX3" fmla="*/ 172800 w 244800"/>
                <a:gd name="connsiteY3" fmla="*/ 283759 h 295759"/>
                <a:gd name="connsiteX4" fmla="*/ 244800 w 244800"/>
                <a:gd name="connsiteY4" fmla="*/ 157759 h 295759"/>
                <a:gd name="connsiteX5" fmla="*/ 165069 w 244800"/>
                <a:gd name="connsiteY5" fmla="*/ 0 h 295759"/>
                <a:gd name="connsiteX6" fmla="*/ 0 w 244800"/>
                <a:gd name="connsiteY6" fmla="*/ 242354 h 295759"/>
                <a:gd name="connsiteX0" fmla="*/ 0 w 244800"/>
                <a:gd name="connsiteY0" fmla="*/ 187154 h 240559"/>
                <a:gd name="connsiteX1" fmla="*/ 38652 w 244800"/>
                <a:gd name="connsiteY1" fmla="*/ 240559 h 240559"/>
                <a:gd name="connsiteX2" fmla="*/ 100800 w 244800"/>
                <a:gd name="connsiteY2" fmla="*/ 180559 h 240559"/>
                <a:gd name="connsiteX3" fmla="*/ 172800 w 244800"/>
                <a:gd name="connsiteY3" fmla="*/ 228559 h 240559"/>
                <a:gd name="connsiteX4" fmla="*/ 244800 w 244800"/>
                <a:gd name="connsiteY4" fmla="*/ 102559 h 240559"/>
                <a:gd name="connsiteX5" fmla="*/ 136269 w 244800"/>
                <a:gd name="connsiteY5" fmla="*/ 0 h 240559"/>
                <a:gd name="connsiteX6" fmla="*/ 0 w 244800"/>
                <a:gd name="connsiteY6" fmla="*/ 187154 h 240559"/>
                <a:gd name="connsiteX0" fmla="*/ 0 w 218400"/>
                <a:gd name="connsiteY0" fmla="*/ 187154 h 240559"/>
                <a:gd name="connsiteX1" fmla="*/ 38652 w 218400"/>
                <a:gd name="connsiteY1" fmla="*/ 240559 h 240559"/>
                <a:gd name="connsiteX2" fmla="*/ 100800 w 218400"/>
                <a:gd name="connsiteY2" fmla="*/ 180559 h 240559"/>
                <a:gd name="connsiteX3" fmla="*/ 172800 w 218400"/>
                <a:gd name="connsiteY3" fmla="*/ 228559 h 240559"/>
                <a:gd name="connsiteX4" fmla="*/ 218400 w 218400"/>
                <a:gd name="connsiteY4" fmla="*/ 140959 h 240559"/>
                <a:gd name="connsiteX5" fmla="*/ 136269 w 218400"/>
                <a:gd name="connsiteY5" fmla="*/ 0 h 240559"/>
                <a:gd name="connsiteX6" fmla="*/ 0 w 218400"/>
                <a:gd name="connsiteY6" fmla="*/ 187154 h 24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00" h="240559">
                  <a:moveTo>
                    <a:pt x="0" y="187154"/>
                  </a:moveTo>
                  <a:lnTo>
                    <a:pt x="38652" y="240559"/>
                  </a:lnTo>
                  <a:lnTo>
                    <a:pt x="100800" y="180559"/>
                  </a:lnTo>
                  <a:lnTo>
                    <a:pt x="172800" y="228559"/>
                  </a:lnTo>
                  <a:lnTo>
                    <a:pt x="218400" y="140959"/>
                  </a:lnTo>
                  <a:lnTo>
                    <a:pt x="136269" y="0"/>
                  </a:lnTo>
                  <a:lnTo>
                    <a:pt x="0" y="187154"/>
                  </a:lnTo>
                  <a:close/>
                </a:path>
              </a:pathLst>
            </a:custGeom>
            <a:noFill/>
            <a:ln w="3581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Vrije vorm: vorm 118">
              <a:extLst>
                <a:ext uri="{FF2B5EF4-FFF2-40B4-BE49-F238E27FC236}">
                  <a16:creationId xmlns:a16="http://schemas.microsoft.com/office/drawing/2014/main" id="{B5D8F91F-1E6F-AC06-A944-492414704AD5}"/>
                </a:ext>
              </a:extLst>
            </p:cNvPr>
            <p:cNvSpPr/>
            <p:nvPr/>
          </p:nvSpPr>
          <p:spPr>
            <a:xfrm>
              <a:off x="7917042" y="2348299"/>
              <a:ext cx="567214" cy="320072"/>
            </a:xfrm>
            <a:custGeom>
              <a:avLst/>
              <a:gdLst>
                <a:gd name="connsiteX0" fmla="*/ 373251 w 567214"/>
                <a:gd name="connsiteY0" fmla="*/ 0 h 320072"/>
                <a:gd name="connsiteX1" fmla="*/ 330924 w 567214"/>
                <a:gd name="connsiteY1" fmla="*/ 74072 h 320072"/>
                <a:gd name="connsiteX2" fmla="*/ 258924 w 567214"/>
                <a:gd name="connsiteY2" fmla="*/ 26072 h 320072"/>
                <a:gd name="connsiteX3" fmla="*/ 196776 w 567214"/>
                <a:gd name="connsiteY3" fmla="*/ 86072 h 320072"/>
                <a:gd name="connsiteX4" fmla="*/ 163474 w 567214"/>
                <a:gd name="connsiteY4" fmla="*/ 50313 h 320072"/>
                <a:gd name="connsiteX5" fmla="*/ 0 w 567214"/>
                <a:gd name="connsiteY5" fmla="*/ 320072 h 320072"/>
                <a:gd name="connsiteX6" fmla="*/ 567214 w 567214"/>
                <a:gd name="connsiteY6" fmla="*/ 320072 h 320072"/>
                <a:gd name="connsiteX7" fmla="*/ 373251 w 567214"/>
                <a:gd name="connsiteY7" fmla="*/ 0 h 32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214" h="320072">
                  <a:moveTo>
                    <a:pt x="373251" y="0"/>
                  </a:moveTo>
                  <a:lnTo>
                    <a:pt x="330924" y="74072"/>
                  </a:lnTo>
                  <a:lnTo>
                    <a:pt x="258924" y="26072"/>
                  </a:lnTo>
                  <a:lnTo>
                    <a:pt x="196776" y="86072"/>
                  </a:lnTo>
                  <a:lnTo>
                    <a:pt x="163474" y="50313"/>
                  </a:lnTo>
                  <a:lnTo>
                    <a:pt x="0" y="320072"/>
                  </a:lnTo>
                  <a:lnTo>
                    <a:pt x="567214" y="320072"/>
                  </a:lnTo>
                  <a:lnTo>
                    <a:pt x="373251" y="0"/>
                  </a:lnTo>
                  <a:close/>
                </a:path>
              </a:pathLst>
            </a:custGeom>
            <a:solidFill>
              <a:srgbClr val="93AEC9"/>
            </a:solidFill>
            <a:ln w="23876" cap="rnd">
              <a:solidFill>
                <a:srgbClr val="93AEC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10B7418E-9836-AC4C-4EC2-AE8EE4B2E03F}"/>
                </a:ext>
              </a:extLst>
            </p:cNvPr>
            <p:cNvSpPr/>
            <p:nvPr/>
          </p:nvSpPr>
          <p:spPr>
            <a:xfrm>
              <a:off x="8063166" y="2329972"/>
              <a:ext cx="235200" cy="104400"/>
            </a:xfrm>
            <a:custGeom>
              <a:avLst/>
              <a:gdLst>
                <a:gd name="connsiteX0" fmla="*/ 0 w 276000"/>
                <a:gd name="connsiteY0" fmla="*/ 62995 h 138000"/>
                <a:gd name="connsiteX1" fmla="*/ 69852 w 276000"/>
                <a:gd name="connsiteY1" fmla="*/ 138000 h 138000"/>
                <a:gd name="connsiteX2" fmla="*/ 132000 w 276000"/>
                <a:gd name="connsiteY2" fmla="*/ 78000 h 138000"/>
                <a:gd name="connsiteX3" fmla="*/ 204000 w 276000"/>
                <a:gd name="connsiteY3" fmla="*/ 126000 h 138000"/>
                <a:gd name="connsiteX4" fmla="*/ 276000 w 276000"/>
                <a:gd name="connsiteY4" fmla="*/ 0 h 138000"/>
                <a:gd name="connsiteX0" fmla="*/ 0 w 256800"/>
                <a:gd name="connsiteY0" fmla="*/ 79795 h 138000"/>
                <a:gd name="connsiteX1" fmla="*/ 50652 w 256800"/>
                <a:gd name="connsiteY1" fmla="*/ 138000 h 138000"/>
                <a:gd name="connsiteX2" fmla="*/ 112800 w 256800"/>
                <a:gd name="connsiteY2" fmla="*/ 78000 h 138000"/>
                <a:gd name="connsiteX3" fmla="*/ 184800 w 256800"/>
                <a:gd name="connsiteY3" fmla="*/ 126000 h 138000"/>
                <a:gd name="connsiteX4" fmla="*/ 256800 w 256800"/>
                <a:gd name="connsiteY4" fmla="*/ 0 h 138000"/>
                <a:gd name="connsiteX0" fmla="*/ 0 w 232800"/>
                <a:gd name="connsiteY0" fmla="*/ 36595 h 94800"/>
                <a:gd name="connsiteX1" fmla="*/ 50652 w 232800"/>
                <a:gd name="connsiteY1" fmla="*/ 94800 h 94800"/>
                <a:gd name="connsiteX2" fmla="*/ 112800 w 232800"/>
                <a:gd name="connsiteY2" fmla="*/ 34800 h 94800"/>
                <a:gd name="connsiteX3" fmla="*/ 184800 w 232800"/>
                <a:gd name="connsiteY3" fmla="*/ 82800 h 94800"/>
                <a:gd name="connsiteX4" fmla="*/ 232800 w 232800"/>
                <a:gd name="connsiteY4" fmla="*/ 0 h 94800"/>
                <a:gd name="connsiteX0" fmla="*/ 0 w 235200"/>
                <a:gd name="connsiteY0" fmla="*/ 46195 h 104400"/>
                <a:gd name="connsiteX1" fmla="*/ 50652 w 235200"/>
                <a:gd name="connsiteY1" fmla="*/ 104400 h 104400"/>
                <a:gd name="connsiteX2" fmla="*/ 112800 w 235200"/>
                <a:gd name="connsiteY2" fmla="*/ 44400 h 104400"/>
                <a:gd name="connsiteX3" fmla="*/ 184800 w 235200"/>
                <a:gd name="connsiteY3" fmla="*/ 92400 h 104400"/>
                <a:gd name="connsiteX4" fmla="*/ 235200 w 235200"/>
                <a:gd name="connsiteY4" fmla="*/ 0 h 10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00" h="104400">
                  <a:moveTo>
                    <a:pt x="0" y="46195"/>
                  </a:moveTo>
                  <a:lnTo>
                    <a:pt x="50652" y="104400"/>
                  </a:lnTo>
                  <a:lnTo>
                    <a:pt x="112800" y="44400"/>
                  </a:lnTo>
                  <a:lnTo>
                    <a:pt x="184800" y="92400"/>
                  </a:lnTo>
                  <a:lnTo>
                    <a:pt x="235200" y="0"/>
                  </a:lnTo>
                </a:path>
              </a:pathLst>
            </a:custGeom>
            <a:noFill/>
            <a:ln w="2984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48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26728BC-051C-0E3C-BEC1-869A21B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graph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4845B6-B9C5-B14F-EA0D-185293EB9B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FF7FCF-C8DD-4806-ADA9-9CF3D5D11C5C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BDC31C1-48AC-32F1-09CE-A0F7956B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7" name="Tijdelijke aanduiding voor grafiek 16">
            <a:extLst>
              <a:ext uri="{FF2B5EF4-FFF2-40B4-BE49-F238E27FC236}">
                <a16:creationId xmlns:a16="http://schemas.microsoft.com/office/drawing/2014/main" id="{2D135967-FA22-EBCB-9A50-6513C7091AC0}"/>
              </a:ext>
            </a:extLst>
          </p:cNvPr>
          <p:cNvGraphicFramePr>
            <a:graphicFrameLocks noGrp="1"/>
          </p:cNvGraphicFramePr>
          <p:nvPr>
            <p:ph type="chart" sz="quarter" idx="17"/>
          </p:nvPr>
        </p:nvGraphicFramePr>
        <p:xfrm>
          <a:off x="719138" y="1565275"/>
          <a:ext cx="10752137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1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F0AD81DD-0B80-233C-DBAF-E913CE0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EAA3271-F85E-FF5B-FC10-8C62C9ABC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719138"/>
            <a:ext cx="10752137" cy="528161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Lorem ipsum </a:t>
            </a:r>
            <a:r>
              <a:rPr lang="en-US" dirty="0"/>
              <a:t>dolor sit amet, </a:t>
            </a:r>
            <a:br>
              <a:rPr lang="en-US" dirty="0"/>
            </a:br>
            <a:r>
              <a:rPr lang="en-US" dirty="0"/>
              <a:t>consectetur adipiscing elit, </a:t>
            </a:r>
            <a:br>
              <a:rPr lang="en-US" dirty="0"/>
            </a:br>
            <a:r>
              <a:rPr lang="en-US" dirty="0"/>
              <a:t>sed do eiusmod </a:t>
            </a:r>
            <a:r>
              <a:rPr lang="en-US" dirty="0">
                <a:solidFill>
                  <a:schemeClr val="tx2"/>
                </a:solidFill>
              </a:rPr>
              <a:t>tempor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incididunt ut labore.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C07C59-B968-4849-218B-5A356C2AB9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E839E319-1BF3-4271-A25C-38DAF2180812}" type="datetime1">
              <a:rPr lang="nl-NL" smtClean="0"/>
              <a:t>10-3-2025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99DFC-B3BC-0F05-71CA-09FAF512A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D55EC50D-C86A-D40C-D7F7-BAC0DB25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859210" cy="276999"/>
          </a:xfrm>
        </p:spPr>
        <p:txBody>
          <a:bodyPr/>
          <a:lstStyle/>
          <a:p>
            <a:r>
              <a:rPr lang="en-GB" dirty="0" err="1"/>
              <a:t>Afsluiter</a:t>
            </a:r>
            <a:endParaRPr lang="en-GB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F1088A3A-0540-8654-A5D8-0802F994A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3950387"/>
            <a:ext cx="10752137" cy="1333698"/>
          </a:xfrm>
        </p:spPr>
        <p:txBody>
          <a:bodyPr/>
          <a:lstStyle/>
          <a:p>
            <a:r>
              <a:rPr lang="nl-NL" dirty="0"/>
              <a:t>Bedankt voor </a:t>
            </a:r>
            <a:br>
              <a:rPr lang="nl-NL" dirty="0"/>
            </a:br>
            <a:r>
              <a:rPr lang="nl-NL" dirty="0"/>
              <a:t>uw aandacht!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CAF691A-2829-2463-0BCD-D543CEDBF4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10763113" cy="332399"/>
          </a:xfrm>
        </p:spPr>
        <p:txBody>
          <a:bodyPr/>
          <a:lstStyle/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65AA486-227E-5207-B006-1DD6CB30C88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/>
          <a:p>
            <a:fld id="{0B57809A-424E-488B-B764-EB3D039228D5}" type="datetime1">
              <a:rPr lang="nl-NL" smtClean="0"/>
              <a:t>10-3-2025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F8AECC6-D329-4AE3-BCDB-373F234A7437}" vid="{B81EAC2A-555D-4936-8BF3-0B3B9DD84B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FC8290-00E3-448B-9B15-87007C704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251D-6FF0-4793-A20E-73F86C34C0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1BE96A-004D-462B-9683-1ED8D109F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 template - TU Delft huisstijl</Template>
  <TotalTime>3</TotalTime>
  <Words>384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Segoe UI Light</vt:lpstr>
      <vt:lpstr>TU DELFT | TEMPLATE (SLIDEBUILDER)</vt:lpstr>
      <vt:lpstr>Title slide + image</vt:lpstr>
      <vt:lpstr>Text</vt:lpstr>
      <vt:lpstr>Text + isometric</vt:lpstr>
      <vt:lpstr>Text + icon | 6x</vt:lpstr>
      <vt:lpstr>Line graph</vt:lpstr>
      <vt:lpstr>Quote</vt:lpstr>
      <vt:lpstr>Afsluiter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Boyd</dc:creator>
  <cp:lastModifiedBy>Ellie Boyd</cp:lastModifiedBy>
  <cp:revision>1</cp:revision>
  <dcterms:created xsi:type="dcterms:W3CDTF">2025-03-10T09:36:58Z</dcterms:created>
  <dcterms:modified xsi:type="dcterms:W3CDTF">2025-03-10T09:40:16Z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