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32377-B201-4290-86B8-53F85EBB07C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26B3E-E89E-49BE-BAF4-408A4117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0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0FA3-187F-446D-866F-1B8B2C3FC4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8B6A-B64B-4BF6-86E8-9C732ACB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0FA3-187F-446D-866F-1B8B2C3FC4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8B6A-B64B-4BF6-86E8-9C732ACB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1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0FA3-187F-446D-866F-1B8B2C3FC4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8B6A-B64B-4BF6-86E8-9C732ACB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6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0FA3-187F-446D-866F-1B8B2C3FC4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8B6A-B64B-4BF6-86E8-9C732ACB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8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0FA3-187F-446D-866F-1B8B2C3FC4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8B6A-B64B-4BF6-86E8-9C732ACB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0FA3-187F-446D-866F-1B8B2C3FC4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8B6A-B64B-4BF6-86E8-9C732ACB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0FA3-187F-446D-866F-1B8B2C3FC4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8B6A-B64B-4BF6-86E8-9C732ACB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0FA3-187F-446D-866F-1B8B2C3FC4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8B6A-B64B-4BF6-86E8-9C732ACB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0FA3-187F-446D-866F-1B8B2C3FC4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8B6A-B64B-4BF6-86E8-9C732ACB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0FA3-187F-446D-866F-1B8B2C3FC4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8B6A-B64B-4BF6-86E8-9C732ACB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0FA3-187F-446D-866F-1B8B2C3FC4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8B6A-B64B-4BF6-86E8-9C732ACB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8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E0FA3-187F-446D-866F-1B8B2C3FC4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8B6A-B64B-4BF6-86E8-9C732ACB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Hafta 7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5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0286" y="0"/>
            <a:ext cx="7130606" cy="68172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tr-TR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Read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(View view) {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String filename =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myfile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Context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context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getApplicationContext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FileInputStream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fis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null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try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{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fis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context.openFileInput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(filename);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catch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FileNotFoundException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e) {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e.printStackTrace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InputStreamReader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isr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InputStreamReader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fis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BufferedReader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bufferedReader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BufferedReader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isr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StringBuilder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sb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StringBuilder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String line =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null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while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true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{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try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{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if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(!((line =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bufferedReader.readLine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()) !=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null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break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catch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IOException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e) {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e.printStackTrace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sb.append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(line);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Toast.</a:t>
            </a:r>
            <a:r>
              <a:rPr kumimoji="0" lang="en-US" altLang="en-US" sz="1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makeText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(context,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sb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Toast.</a:t>
            </a:r>
            <a:r>
              <a:rPr kumimoji="0" lang="en-US" altLang="en-US" sz="1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LENGTH_SHORT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).show();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}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10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7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String</a:t>
            </a:r>
            <a:r>
              <a:rPr lang="tr-TR" dirty="0" smtClean="0"/>
              <a:t> Operations: </a:t>
            </a:r>
            <a:r>
              <a:rPr lang="tr-TR" dirty="0" err="1" smtClean="0"/>
              <a:t>Split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924214"/>
            <a:ext cx="1187324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currentString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"Fruit: they taste good"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separated =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currentString.split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":"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Toast.</a:t>
            </a:r>
            <a:r>
              <a:rPr kumimoji="0" lang="en-US" altLang="en-US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makeText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this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separated[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0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],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Toast.</a:t>
            </a:r>
            <a:r>
              <a:rPr kumimoji="0" lang="en-US" altLang="en-US" sz="3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LENGTH_SHORT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).show(); </a:t>
            </a:r>
            <a:endParaRPr kumimoji="0" lang="tr-TR" altLang="en-US" sz="3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Toast.</a:t>
            </a:r>
            <a:r>
              <a:rPr kumimoji="0" lang="en-US" altLang="en-US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makeText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this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separated[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1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],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Toast.</a:t>
            </a:r>
            <a:r>
              <a:rPr kumimoji="0" lang="en-US" altLang="en-US" sz="3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LENGTH_SHORT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).show(); 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4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Substring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091732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3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cde</a:t>
            </a: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3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</a:t>
            </a:r>
            <a:r>
              <a:rPr kumimoji="0" lang="en-US" altLang="en-US" sz="3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cde</a:t>
            </a:r>
            <a:r>
              <a:rPr kumimoji="0" lang="en-US" altLang="en-US" sz="3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</a:t>
            </a: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c =</a:t>
            </a:r>
            <a:r>
              <a:rPr kumimoji="0" lang="tr-TR" altLang="en-US" sz="35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</a:t>
            </a:r>
            <a:r>
              <a:rPr kumimoji="0" lang="en-US" altLang="en-US" sz="3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cde.substring</a:t>
            </a: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2</a:t>
            </a: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</a:t>
            </a: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3</a:t>
            </a: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d = </a:t>
            </a:r>
            <a:r>
              <a:rPr kumimoji="0" lang="en-US" altLang="en-US" sz="3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cde.substring</a:t>
            </a: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1</a:t>
            </a: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2</a:t>
            </a:r>
            <a:r>
              <a:rPr kumimoji="0" lang="en-US" altLang="en-US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endParaRPr kumimoji="0" lang="en-US" altLang="en-US" sz="3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0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Replace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470822"/>
            <a:ext cx="332494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dsd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"ffsdfsd"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dsd = dsd.replace(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"ff"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"x"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4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Send</a:t>
            </a:r>
            <a:r>
              <a:rPr lang="tr-TR" dirty="0" smtClean="0"/>
              <a:t> SMS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09" y="1563970"/>
            <a:ext cx="1209658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&lt;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uses-permission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android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:name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="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android.permission.SEND_SMS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/&gt;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709" y="2250953"/>
            <a:ext cx="1051602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ON CREATE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if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Build.VERSION.</a:t>
            </a:r>
            <a:r>
              <a:rPr kumimoji="0" lang="en-US" altLang="en-US" sz="3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SDK_INT</a:t>
            </a:r>
            <a:r>
              <a:rPr kumimoji="0" lang="en-US" altLang="en-US" sz="3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&gt;=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23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{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if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checkPermission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()) {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Log.</a:t>
            </a:r>
            <a:r>
              <a:rPr kumimoji="0" lang="en-US" altLang="en-US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"permission"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"Permission already granted."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else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{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requestPermission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();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7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11293"/>
            <a:ext cx="1202143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private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boolean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checkPermission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result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ContextCompat.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checkSelfPermission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MainActivity.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Manifest.permission.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SEND_SMS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(result ==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PackageManager.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PERMISSION_GRANTED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return 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return 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private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requestPermission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ActivityCompat.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requestPermissions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Manifest.permission.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SEND_SMS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},</a:t>
            </a:r>
            <a:endParaRPr kumimoji="0" lang="tr-TR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2000" dirty="0">
                <a:solidFill>
                  <a:srgbClr val="000000"/>
                </a:solidFill>
                <a:latin typeface="Fira Code"/>
              </a:rPr>
              <a:t> </a:t>
            </a:r>
            <a:r>
              <a:rPr lang="tr-TR" altLang="en-US" sz="2000" dirty="0" smtClean="0">
                <a:solidFill>
                  <a:srgbClr val="000000"/>
                </a:solidFill>
                <a:latin typeface="Fira Code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PERMISSION_REQUEST_CODE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83829"/>
            <a:ext cx="1071318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private static final int </a:t>
            </a:r>
            <a:r>
              <a:rPr kumimoji="0" lang="en-US" altLang="en-US" sz="3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PERMISSION_REQUEST_CODE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1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endParaRPr kumimoji="0" lang="en-US" alt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8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35993"/>
            <a:ext cx="1203271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@Override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onRequestPermissionsResult(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int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requestCode, String permissions[],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[] grantResults)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switch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(requestCode)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case 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PERMISSION_REQUEST_CODE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: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(grantResults.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length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&gt;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0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&amp;&amp; grantResults[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0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] == PackageManager.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PERMISSION_GRANTED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Toast.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makeText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(MainActivity.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this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"Permission accepted"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Toast.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LENGTH_LONG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).show();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}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else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Toast.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makeText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(MainActivity.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this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"Permission denied"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Toast.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LENGTH_LONG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).show();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break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9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81" y="1247377"/>
            <a:ext cx="12178719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lang="tr-TR" altLang="en-US" sz="2200" dirty="0" err="1" smtClean="0">
                <a:solidFill>
                  <a:srgbClr val="000000"/>
                </a:solidFill>
                <a:latin typeface="Fira Code"/>
              </a:rPr>
              <a:t>SendSMS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if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checkPermission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()) 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SmsManager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smsManager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SmsManager.</a:t>
            </a:r>
            <a:r>
              <a:rPr kumimoji="0" lang="en-US" altLang="en-US" sz="2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getDefault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smsManager.sendTextMessage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"05321234567"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null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dasdasda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null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null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else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Toast.</a:t>
            </a:r>
            <a:r>
              <a:rPr kumimoji="0" lang="en-US" altLang="en-US" sz="2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makeText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MainActivity.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this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"Permission denied"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Toast.</a:t>
            </a:r>
            <a:r>
              <a:rPr kumimoji="0" lang="en-US" altLang="en-US" sz="2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LENGTH_SHORT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).show();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1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85384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ddde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(View view) {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String filename =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</a:t>
            </a:r>
            <a:r>
              <a:rPr kumimoji="0" lang="en-US" altLang="en-US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myfile</a:t>
            </a:r>
            <a:r>
              <a:rPr kumimoji="0" lang="tr-TR" altLang="en-US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.</a:t>
            </a:r>
            <a:r>
              <a:rPr kumimoji="0" lang="tr-TR" altLang="en-US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txt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String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fileContents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"Hello world!"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FileOutputStream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outputStream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try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{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outputStream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openFileOutput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(filename,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Context.</a:t>
            </a:r>
            <a:r>
              <a:rPr kumimoji="0" lang="en-US" altLang="en-US" sz="3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MODE_PRIVATE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outputStream.write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fileContents.getBytes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());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outputStream.close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();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catch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(Exception e) {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e.printStackTrace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();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0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78</Words>
  <Application>Microsoft Office PowerPoint</Application>
  <PresentationFormat>Custom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Teması</vt:lpstr>
      <vt:lpstr>Hafta 7</vt:lpstr>
      <vt:lpstr>String Operations: Split</vt:lpstr>
      <vt:lpstr>Substring</vt:lpstr>
      <vt:lpstr>Replace</vt:lpstr>
      <vt:lpstr>Send SMS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UYGULAMA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ESOGÜ BM</dc:creator>
  <cp:lastModifiedBy>Asus</cp:lastModifiedBy>
  <cp:revision>6</cp:revision>
  <cp:lastPrinted>2019-11-08T10:44:45Z</cp:lastPrinted>
  <dcterms:created xsi:type="dcterms:W3CDTF">2019-11-08T09:56:13Z</dcterms:created>
  <dcterms:modified xsi:type="dcterms:W3CDTF">2019-11-08T11:13:33Z</dcterms:modified>
</cp:coreProperties>
</file>