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Hafta 6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8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419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3505200" cy="529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89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Listview</a:t>
            </a:r>
            <a:endParaRPr lang="tr-TR" dirty="0"/>
          </a:p>
        </p:txBody>
      </p:sp>
      <p:pic>
        <p:nvPicPr>
          <p:cNvPr id="2050" name="Picture 2" descr="https://i1.wp.com/kod5.org/wp-content/uploads/2014/06/ListView.png?resize=700%2C65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43" y="1600200"/>
            <a:ext cx="487411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8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781800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String[] listItem = {</a:t>
            </a:r>
            <a:r>
              <a:rPr lang="tr-TR" b="1" dirty="0"/>
              <a:t>"Android"</a:t>
            </a:r>
            <a:r>
              <a:rPr lang="tr-TR" dirty="0"/>
              <a:t>,</a:t>
            </a:r>
            <a:r>
              <a:rPr lang="tr-TR" b="1" dirty="0"/>
              <a:t>"IPhone"</a:t>
            </a:r>
            <a:r>
              <a:rPr lang="tr-TR" dirty="0"/>
              <a:t>,</a:t>
            </a:r>
            <a:r>
              <a:rPr lang="tr-TR" b="1" dirty="0"/>
              <a:t>"WindowsMobile"</a:t>
            </a:r>
            <a:r>
              <a:rPr lang="tr-TR" dirty="0"/>
              <a:t>,</a:t>
            </a:r>
            <a:r>
              <a:rPr lang="tr-TR" b="1" dirty="0"/>
              <a:t>"Blackberry"</a:t>
            </a:r>
            <a:r>
              <a:rPr lang="tr-TR" dirty="0"/>
              <a:t>,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b="1" dirty="0"/>
              <a:t>"WebOS"</a:t>
            </a:r>
            <a:r>
              <a:rPr lang="tr-TR" dirty="0"/>
              <a:t>,</a:t>
            </a:r>
            <a:r>
              <a:rPr lang="tr-TR" b="1" dirty="0"/>
              <a:t>"Ubuntu"</a:t>
            </a:r>
            <a:r>
              <a:rPr lang="tr-TR" dirty="0"/>
              <a:t>,</a:t>
            </a:r>
            <a:r>
              <a:rPr lang="tr-TR" b="1" dirty="0"/>
              <a:t>"Windows7"</a:t>
            </a:r>
            <a:r>
              <a:rPr lang="tr-TR" dirty="0"/>
              <a:t>,</a:t>
            </a:r>
            <a:r>
              <a:rPr lang="tr-TR" b="1" dirty="0"/>
              <a:t>"Max OS X"</a:t>
            </a:r>
            <a:r>
              <a:rPr lang="tr-TR" dirty="0"/>
              <a:t>};</a:t>
            </a:r>
            <a:br>
              <a:rPr lang="tr-TR" dirty="0"/>
            </a:br>
            <a:r>
              <a:rPr lang="tr-TR" b="1" dirty="0"/>
              <a:t>listView</a:t>
            </a:r>
            <a:r>
              <a:rPr lang="tr-TR" dirty="0"/>
              <a:t>=(ListView)findViewById(R.id.</a:t>
            </a:r>
            <a:r>
              <a:rPr lang="tr-TR" b="1" i="1" dirty="0"/>
              <a:t>listview</a:t>
            </a:r>
            <a:r>
              <a:rPr lang="tr-TR" dirty="0"/>
              <a:t>);</a:t>
            </a:r>
            <a:br>
              <a:rPr lang="tr-TR" dirty="0"/>
            </a:br>
            <a:r>
              <a:rPr lang="tr-TR" b="1" dirty="0"/>
              <a:t>final </a:t>
            </a:r>
            <a:r>
              <a:rPr lang="tr-TR" dirty="0"/>
              <a:t>ArrayAdapter&lt;String&gt; adapter  = </a:t>
            </a:r>
            <a:r>
              <a:rPr lang="tr-TR" b="1" dirty="0"/>
              <a:t>new </a:t>
            </a:r>
            <a:r>
              <a:rPr lang="tr-TR" dirty="0"/>
              <a:t>ArrayAdapter&lt;String&gt;(</a:t>
            </a:r>
            <a:r>
              <a:rPr lang="tr-TR" b="1" dirty="0"/>
              <a:t>this</a:t>
            </a:r>
            <a:r>
              <a:rPr lang="tr-TR" dirty="0"/>
              <a:t>, android.R.layout.</a:t>
            </a:r>
            <a:r>
              <a:rPr lang="tr-TR" b="1" i="1" dirty="0"/>
              <a:t>simple_list_item_1</a:t>
            </a:r>
            <a:r>
              <a:rPr lang="tr-TR" dirty="0"/>
              <a:t>, listItem);</a:t>
            </a:r>
            <a:br>
              <a:rPr lang="tr-TR" dirty="0"/>
            </a:br>
            <a:r>
              <a:rPr lang="tr-TR" b="1" dirty="0"/>
              <a:t>listView</a:t>
            </a:r>
            <a:r>
              <a:rPr lang="tr-TR" dirty="0"/>
              <a:t>.setAdapter(adapter);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b="1" dirty="0"/>
              <a:t>listView</a:t>
            </a:r>
            <a:r>
              <a:rPr lang="tr-TR" dirty="0"/>
              <a:t>.setOnItemClickListener(</a:t>
            </a:r>
            <a:r>
              <a:rPr lang="tr-TR" b="1" dirty="0"/>
              <a:t>new </a:t>
            </a:r>
            <a:r>
              <a:rPr lang="tr-TR" dirty="0"/>
              <a:t>AdapterView.OnItemClickListener() {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/>
              <a:t>@Override</a:t>
            </a:r>
            <a:br>
              <a:rPr lang="tr-TR" dirty="0"/>
            </a:br>
            <a:r>
              <a:rPr lang="tr-TR" dirty="0"/>
              <a:t>    </a:t>
            </a:r>
            <a:r>
              <a:rPr lang="tr-TR" b="1" dirty="0"/>
              <a:t>public void </a:t>
            </a:r>
            <a:r>
              <a:rPr lang="tr-TR" dirty="0"/>
              <a:t>onItemClick(AdapterView&lt;?&gt; adapterView, View view, </a:t>
            </a:r>
            <a:r>
              <a:rPr lang="tr-TR" b="1" dirty="0"/>
              <a:t>int </a:t>
            </a:r>
            <a:r>
              <a:rPr lang="tr-TR" dirty="0"/>
              <a:t>i, </a:t>
            </a:r>
            <a:r>
              <a:rPr lang="tr-TR" b="1" dirty="0"/>
              <a:t>long </a:t>
            </a:r>
            <a:r>
              <a:rPr lang="tr-TR" dirty="0"/>
              <a:t>l) {</a:t>
            </a:r>
            <a:br>
              <a:rPr lang="tr-TR" dirty="0"/>
            </a:br>
            <a:r>
              <a:rPr lang="tr-TR" dirty="0"/>
              <a:t>        String value=</a:t>
            </a:r>
            <a:r>
              <a:rPr lang="tr-TR" dirty="0"/>
              <a:t>adapter</a:t>
            </a:r>
            <a:r>
              <a:rPr lang="tr-TR" dirty="0"/>
              <a:t>.getItem(i);</a:t>
            </a:r>
            <a:br>
              <a:rPr lang="tr-TR" dirty="0"/>
            </a:br>
            <a:r>
              <a:rPr lang="tr-TR" dirty="0"/>
              <a:t>        Toast.</a:t>
            </a:r>
            <a:r>
              <a:rPr lang="tr-TR" i="1" dirty="0"/>
              <a:t>makeText</a:t>
            </a:r>
            <a:r>
              <a:rPr lang="tr-TR" dirty="0"/>
              <a:t>(getApplicationContext(),value,Toast.</a:t>
            </a:r>
            <a:r>
              <a:rPr lang="tr-TR" b="1" i="1" dirty="0"/>
              <a:t>LENGTH_SHORT</a:t>
            </a:r>
            <a:r>
              <a:rPr lang="tr-TR" dirty="0"/>
              <a:t>).show();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    }</a:t>
            </a:r>
            <a:br>
              <a:rPr lang="tr-TR" dirty="0"/>
            </a:br>
            <a:r>
              <a:rPr lang="tr-TR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2975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82"/>
            <a:ext cx="9144000" cy="6684818"/>
          </a:xfrm>
        </p:spPr>
        <p:txBody>
          <a:bodyPr/>
          <a:lstStyle/>
          <a:p>
            <a:r>
              <a:rPr lang="tr-TR" dirty="0"/>
              <a:t>ArrayList </a:t>
            </a:r>
            <a:r>
              <a:rPr lang="tr-TR" b="1" dirty="0"/>
              <a:t>listem </a:t>
            </a:r>
            <a:r>
              <a:rPr lang="tr-TR" dirty="0" smtClean="0"/>
              <a:t>;</a:t>
            </a:r>
          </a:p>
          <a:p>
            <a:r>
              <a:rPr lang="tr-TR" b="1" dirty="0"/>
              <a:t>listem </a:t>
            </a:r>
            <a:r>
              <a:rPr lang="tr-TR" dirty="0"/>
              <a:t>= </a:t>
            </a:r>
            <a:r>
              <a:rPr lang="tr-TR" b="1" dirty="0"/>
              <a:t>new </a:t>
            </a:r>
            <a:r>
              <a:rPr lang="tr-TR" dirty="0"/>
              <a:t>ArrayList();</a:t>
            </a:r>
            <a:br>
              <a:rPr lang="tr-TR" dirty="0"/>
            </a:br>
            <a:r>
              <a:rPr lang="tr-TR" b="1" dirty="0"/>
              <a:t>listem</a:t>
            </a:r>
            <a:r>
              <a:rPr lang="tr-TR" dirty="0"/>
              <a:t>.add(</a:t>
            </a:r>
            <a:r>
              <a:rPr lang="tr-TR" b="1" dirty="0"/>
              <a:t>"ugur"</a:t>
            </a:r>
            <a:r>
              <a:rPr lang="tr-TR" dirty="0"/>
              <a:t>);</a:t>
            </a:r>
            <a:br>
              <a:rPr lang="tr-TR" dirty="0"/>
            </a:br>
            <a:r>
              <a:rPr lang="tr-TR" b="1" dirty="0" smtClean="0"/>
              <a:t>listem</a:t>
            </a:r>
            <a:r>
              <a:rPr lang="tr-TR" dirty="0" smtClean="0"/>
              <a:t>.add(</a:t>
            </a:r>
            <a:r>
              <a:rPr lang="tr-TR" b="1" dirty="0" smtClean="0"/>
              <a:t>"Tuna"</a:t>
            </a:r>
            <a:r>
              <a:rPr lang="tr-TR" dirty="0" smtClean="0"/>
              <a:t>);</a:t>
            </a:r>
          </a:p>
          <a:p>
            <a:r>
              <a:rPr lang="tr-TR" b="1" dirty="0" smtClean="0"/>
              <a:t>listView</a:t>
            </a:r>
            <a:r>
              <a:rPr lang="tr-TR" dirty="0"/>
              <a:t>=(ListView)findViewById(R.id.</a:t>
            </a:r>
            <a:r>
              <a:rPr lang="tr-TR" b="1" i="1" dirty="0"/>
              <a:t>listview</a:t>
            </a:r>
            <a:r>
              <a:rPr lang="tr-TR" dirty="0"/>
              <a:t>);</a:t>
            </a:r>
            <a:br>
              <a:rPr lang="tr-TR" dirty="0"/>
            </a:br>
            <a:r>
              <a:rPr lang="tr-TR" b="1" dirty="0"/>
              <a:t>listem </a:t>
            </a:r>
            <a:r>
              <a:rPr lang="tr-TR" dirty="0"/>
              <a:t>= </a:t>
            </a:r>
            <a:r>
              <a:rPr lang="tr-TR" b="1" dirty="0"/>
              <a:t>new </a:t>
            </a:r>
            <a:r>
              <a:rPr lang="tr-TR" dirty="0"/>
              <a:t>ArrayList();</a:t>
            </a:r>
            <a:br>
              <a:rPr lang="tr-TR" dirty="0"/>
            </a:br>
            <a:r>
              <a:rPr lang="tr-TR" b="1" dirty="0"/>
              <a:t>listem</a:t>
            </a:r>
            <a:r>
              <a:rPr lang="tr-TR" dirty="0"/>
              <a:t>.add(</a:t>
            </a:r>
            <a:r>
              <a:rPr lang="tr-TR" b="1" dirty="0"/>
              <a:t>"ugur"</a:t>
            </a:r>
            <a:r>
              <a:rPr lang="tr-TR" dirty="0"/>
              <a:t>);</a:t>
            </a:r>
            <a:br>
              <a:rPr lang="tr-TR" dirty="0"/>
            </a:br>
            <a:r>
              <a:rPr lang="tr-TR" b="1" dirty="0"/>
              <a:t>listem</a:t>
            </a:r>
            <a:r>
              <a:rPr lang="tr-TR" dirty="0"/>
              <a:t>.add(</a:t>
            </a:r>
            <a:r>
              <a:rPr lang="tr-TR" b="1" dirty="0"/>
              <a:t>"dasdas</a:t>
            </a:r>
            <a:r>
              <a:rPr lang="tr-TR" b="1" dirty="0" smtClean="0"/>
              <a:t>"</a:t>
            </a:r>
            <a:r>
              <a:rPr lang="tr-TR" dirty="0" smtClean="0"/>
              <a:t>);</a:t>
            </a:r>
          </a:p>
          <a:p>
            <a:r>
              <a:rPr lang="tr-TR" b="1" dirty="0"/>
              <a:t>final </a:t>
            </a:r>
            <a:r>
              <a:rPr lang="tr-TR" dirty="0"/>
              <a:t>ArrayAdapter&lt;String&gt; adapter = </a:t>
            </a:r>
            <a:r>
              <a:rPr lang="tr-TR" b="1" dirty="0"/>
              <a:t>new </a:t>
            </a:r>
            <a:r>
              <a:rPr lang="tr-TR" dirty="0"/>
              <a:t>ArrayAdapter&lt;String&gt;(</a:t>
            </a:r>
            <a:r>
              <a:rPr lang="tr-TR" b="1" dirty="0"/>
              <a:t>this</a:t>
            </a:r>
            <a:r>
              <a:rPr lang="tr-TR" dirty="0"/>
              <a:t>,</a:t>
            </a:r>
            <a:br>
              <a:rPr lang="tr-TR" dirty="0"/>
            </a:br>
            <a:r>
              <a:rPr lang="tr-TR" dirty="0"/>
              <a:t>        android.R.layout.</a:t>
            </a:r>
            <a:r>
              <a:rPr lang="tr-TR" b="1" i="1" dirty="0"/>
              <a:t>simple_list_item_1</a:t>
            </a:r>
            <a:r>
              <a:rPr lang="tr-TR" dirty="0"/>
              <a:t>, </a:t>
            </a:r>
            <a:r>
              <a:rPr lang="tr-TR" b="1" dirty="0"/>
              <a:t>listem</a:t>
            </a:r>
            <a:r>
              <a:rPr lang="tr-TR" dirty="0"/>
              <a:t>);</a:t>
            </a:r>
            <a:br>
              <a:rPr lang="tr-TR" dirty="0"/>
            </a:br>
            <a:r>
              <a:rPr lang="tr-TR" b="1" dirty="0"/>
              <a:t>listView</a:t>
            </a:r>
            <a:r>
              <a:rPr lang="tr-TR" dirty="0"/>
              <a:t>.setAdapter(adapter);</a:t>
            </a:r>
          </a:p>
        </p:txBody>
      </p:sp>
    </p:spTree>
    <p:extLst>
      <p:ext uri="{BB962C8B-B14F-4D97-AF65-F5344CB8AC3E}">
        <p14:creationId xmlns:p14="http://schemas.microsoft.com/office/powerpoint/2010/main" val="81094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listem.add</a:t>
            </a:r>
            <a:r>
              <a:rPr lang="tr-TR" dirty="0" smtClean="0"/>
              <a:t>("Degisken");</a:t>
            </a:r>
            <a:endParaRPr lang="tr-TR" dirty="0"/>
          </a:p>
          <a:p>
            <a:r>
              <a:rPr lang="tr-TR" dirty="0" smtClean="0"/>
              <a:t>adapter.notifyDataSetChanged</a:t>
            </a:r>
            <a:r>
              <a:rPr lang="tr-T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8133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Dinamik Ekleme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606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21436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01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String[] </a:t>
            </a:r>
            <a:r>
              <a:rPr lang="tr-TR" b="1" dirty="0"/>
              <a:t>listItem</a:t>
            </a:r>
            <a:r>
              <a:rPr lang="tr-TR" dirty="0" smtClean="0"/>
              <a:t>;</a:t>
            </a:r>
          </a:p>
          <a:p>
            <a:r>
              <a:rPr lang="tr-TR" b="1" dirty="0"/>
              <a:t>listItem </a:t>
            </a:r>
            <a:r>
              <a:rPr lang="tr-TR" dirty="0"/>
              <a:t>= getResources().getStringArray(R.array.</a:t>
            </a:r>
            <a:r>
              <a:rPr lang="tr-TR" b="1" i="1" dirty="0"/>
              <a:t>planets_array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  </a:t>
            </a:r>
            <a:r>
              <a:rPr lang="tr-TR" b="1" dirty="0"/>
              <a:t>final </a:t>
            </a:r>
            <a:r>
              <a:rPr lang="tr-TR" dirty="0"/>
              <a:t>ArrayAdapter&lt;String&gt; adapter = </a:t>
            </a:r>
            <a:r>
              <a:rPr lang="tr-TR" b="1" dirty="0"/>
              <a:t>new </a:t>
            </a:r>
            <a:r>
              <a:rPr lang="tr-TR" dirty="0"/>
              <a:t>ArrayAdapter&lt;String&gt;(</a:t>
            </a:r>
            <a:r>
              <a:rPr lang="tr-TR" b="1" dirty="0"/>
              <a:t>this</a:t>
            </a:r>
            <a:r>
              <a:rPr lang="tr-TR" dirty="0"/>
              <a:t>,</a:t>
            </a:r>
            <a:br>
              <a:rPr lang="tr-TR" dirty="0"/>
            </a:br>
            <a:r>
              <a:rPr lang="tr-TR" dirty="0"/>
              <a:t>          android.R.layout.</a:t>
            </a:r>
            <a:r>
              <a:rPr lang="tr-TR" b="1" i="1" dirty="0"/>
              <a:t>simple_list_item_1</a:t>
            </a:r>
            <a:r>
              <a:rPr lang="tr-TR" dirty="0"/>
              <a:t>, </a:t>
            </a:r>
            <a:r>
              <a:rPr lang="tr-TR" b="1" dirty="0"/>
              <a:t>listItem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  </a:t>
            </a:r>
            <a:r>
              <a:rPr lang="tr-TR" b="1" dirty="0"/>
              <a:t>listView</a:t>
            </a:r>
            <a:r>
              <a:rPr lang="tr-TR" dirty="0"/>
              <a:t>.setAdapter(adapter);</a:t>
            </a:r>
          </a:p>
        </p:txBody>
      </p:sp>
    </p:spTree>
    <p:extLst>
      <p:ext uri="{BB962C8B-B14F-4D97-AF65-F5344CB8AC3E}">
        <p14:creationId xmlns:p14="http://schemas.microsoft.com/office/powerpoint/2010/main" val="159543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45</Words>
  <Application>Microsoft Office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Hafta 6</vt:lpstr>
      <vt:lpstr>UYGULAMA</vt:lpstr>
      <vt:lpstr>Listview</vt:lpstr>
      <vt:lpstr>PowerPoint Presentation</vt:lpstr>
      <vt:lpstr>PowerPoint Presentation</vt:lpstr>
      <vt:lpstr>PowerPoint Presentation</vt:lpstr>
      <vt:lpstr>Uygulama</vt:lpstr>
      <vt:lpstr>PowerPoint Presentation</vt:lpstr>
      <vt:lpstr>PowerPoint Presentation</vt:lpstr>
      <vt:lpstr>Uygulama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Hafta 6</dc:title>
  <dc:creator>Asus</dc:creator>
  <cp:lastModifiedBy>Asus</cp:lastModifiedBy>
  <cp:revision>6</cp:revision>
  <dcterms:created xsi:type="dcterms:W3CDTF">2006-08-16T00:00:00Z</dcterms:created>
  <dcterms:modified xsi:type="dcterms:W3CDTF">2019-11-01T10:54:11Z</dcterms:modified>
</cp:coreProperties>
</file>