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4" r:id="rId10"/>
    <p:sldId id="265" r:id="rId11"/>
    <p:sldId id="266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The Activity lifecycle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1738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Saving preferences for the </a:t>
            </a:r>
            <a:r>
              <a:rPr lang="en-US" b="1" dirty="0"/>
              <a:t>activity </a:t>
            </a:r>
            <a:r>
              <a:rPr lang="en-US" dirty="0"/>
              <a:t>(in </a:t>
            </a:r>
            <a:r>
              <a:rPr lang="en-US" dirty="0" err="1"/>
              <a:t>onPause</a:t>
            </a:r>
            <a:r>
              <a:rPr lang="en-US" dirty="0"/>
              <a:t>, </a:t>
            </a:r>
            <a:r>
              <a:rPr lang="en-US" dirty="0" err="1"/>
              <a:t>onStop</a:t>
            </a:r>
            <a:r>
              <a:rPr lang="en-US" dirty="0"/>
              <a:t>):</a:t>
            </a:r>
            <a:r>
              <a:rPr lang="tr-TR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9144000" cy="281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800" dirty="0"/>
              <a:t>SharedPreferences preferences = getSharedPreferences(</a:t>
            </a:r>
            <a:r>
              <a:rPr lang="tr-TR" sz="2800" b="1" dirty="0"/>
              <a:t>"Settings"</a:t>
            </a:r>
            <a:r>
              <a:rPr lang="tr-TR" sz="2800" dirty="0"/>
              <a:t>, </a:t>
            </a:r>
            <a:r>
              <a:rPr lang="tr-TR" sz="2800" b="1" i="1" dirty="0"/>
              <a:t>MODE_PRIVATE</a:t>
            </a:r>
            <a:r>
              <a:rPr lang="tr-TR" sz="2800" dirty="0"/>
              <a:t>);</a:t>
            </a:r>
            <a:br>
              <a:rPr lang="tr-TR" sz="2800" dirty="0"/>
            </a:br>
            <a:r>
              <a:rPr lang="tr-TR" sz="2800" dirty="0"/>
              <a:t>SharedPreferences.Editor editor = preferences.edit();</a:t>
            </a:r>
            <a:br>
              <a:rPr lang="tr-TR" sz="2800" dirty="0"/>
            </a:br>
            <a:r>
              <a:rPr lang="tr-TR" sz="2800" dirty="0"/>
              <a:t>editor.putString(</a:t>
            </a:r>
            <a:r>
              <a:rPr lang="tr-TR" sz="2800" b="1" dirty="0"/>
              <a:t>"Key1"</a:t>
            </a:r>
            <a:r>
              <a:rPr lang="tr-TR" sz="2800" dirty="0"/>
              <a:t>,</a:t>
            </a:r>
            <a:r>
              <a:rPr lang="tr-TR" sz="2800" b="1" dirty="0"/>
              <a:t>"Deger 1"</a:t>
            </a:r>
            <a:r>
              <a:rPr lang="tr-TR" sz="2800" dirty="0"/>
              <a:t>);</a:t>
            </a:r>
            <a:br>
              <a:rPr lang="tr-TR" sz="2800" dirty="0"/>
            </a:br>
            <a:r>
              <a:rPr lang="tr-TR" sz="2800" dirty="0"/>
              <a:t>editor.putString(</a:t>
            </a:r>
            <a:r>
              <a:rPr lang="tr-TR" sz="2800" b="1" dirty="0"/>
              <a:t>"Key2"</a:t>
            </a:r>
            <a:r>
              <a:rPr lang="tr-TR" sz="2800" dirty="0"/>
              <a:t>,</a:t>
            </a:r>
            <a:r>
              <a:rPr lang="tr-TR" sz="2800" b="1" dirty="0"/>
              <a:t>"Deger 2"</a:t>
            </a:r>
            <a:r>
              <a:rPr lang="tr-TR" sz="2800" dirty="0"/>
              <a:t>);</a:t>
            </a:r>
            <a:br>
              <a:rPr lang="tr-TR" sz="2800" dirty="0"/>
            </a:br>
            <a:r>
              <a:rPr lang="tr-TR" sz="2800" dirty="0"/>
              <a:t>editor.apply();</a:t>
            </a:r>
            <a:endParaRPr lang="tr-TR" sz="2700" dirty="0"/>
          </a:p>
        </p:txBody>
      </p:sp>
    </p:spTree>
    <p:extLst>
      <p:ext uri="{BB962C8B-B14F-4D97-AF65-F5344CB8AC3E}">
        <p14:creationId xmlns:p14="http://schemas.microsoft.com/office/powerpoint/2010/main" val="1187223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Loading preferences later (e.g. in </a:t>
            </a:r>
            <a:r>
              <a:rPr lang="en-US" dirty="0" err="1"/>
              <a:t>onCreate</a:t>
            </a:r>
            <a:r>
              <a:rPr lang="en-US" dirty="0"/>
              <a:t>):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SharedPreferences</a:t>
            </a:r>
            <a:r>
              <a:rPr lang="en-US" dirty="0"/>
              <a:t> preferences = </a:t>
            </a:r>
            <a:r>
              <a:rPr lang="en-US" dirty="0" err="1"/>
              <a:t>getSharedPreferences</a:t>
            </a:r>
            <a:r>
              <a:rPr lang="en-US" dirty="0"/>
              <a:t>(</a:t>
            </a:r>
            <a:r>
              <a:rPr lang="en-US" b="1" dirty="0"/>
              <a:t>"Settings"</a:t>
            </a:r>
            <a:r>
              <a:rPr lang="en-US" dirty="0"/>
              <a:t>, </a:t>
            </a:r>
            <a:r>
              <a:rPr lang="en-US" b="1" i="1" dirty="0"/>
              <a:t>MODE_PRIVATE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String s = </a:t>
            </a:r>
            <a:r>
              <a:rPr lang="en-US" dirty="0" err="1"/>
              <a:t>preferences.getString</a:t>
            </a:r>
            <a:r>
              <a:rPr lang="en-US" dirty="0"/>
              <a:t>(</a:t>
            </a:r>
            <a:r>
              <a:rPr lang="en-US" b="1" dirty="0"/>
              <a:t>"Key1"</a:t>
            </a:r>
            <a:r>
              <a:rPr lang="en-US" dirty="0"/>
              <a:t>,</a:t>
            </a:r>
            <a:r>
              <a:rPr lang="en-US" b="1" dirty="0"/>
              <a:t>""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/>
              <a:t>Toast.</a:t>
            </a:r>
            <a:r>
              <a:rPr lang="en-US" i="1" dirty="0" err="1"/>
              <a:t>makeText</a:t>
            </a:r>
            <a:r>
              <a:rPr lang="en-US" dirty="0"/>
              <a:t>(</a:t>
            </a:r>
            <a:r>
              <a:rPr lang="en-US" b="1" dirty="0"/>
              <a:t>this</a:t>
            </a:r>
            <a:r>
              <a:rPr lang="en-US" dirty="0"/>
              <a:t>, s, </a:t>
            </a:r>
            <a:r>
              <a:rPr lang="en-US" dirty="0" err="1"/>
              <a:t>Toast.</a:t>
            </a:r>
            <a:r>
              <a:rPr lang="en-US" b="1" i="1" dirty="0" err="1"/>
              <a:t>LENGTH_SHORT</a:t>
            </a:r>
            <a:r>
              <a:rPr lang="en-US" dirty="0"/>
              <a:t>).show();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4288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Referans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Marty </a:t>
            </a:r>
            <a:r>
              <a:rPr lang="en-US" dirty="0" err="1"/>
              <a:t>Stepp</a:t>
            </a:r>
            <a:r>
              <a:rPr lang="en-US" dirty="0"/>
              <a:t> and Stanford Computer Science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dirty="0">
                <a:hlinkClick r:id="rId2"/>
              </a:rPr>
              <a:t>https://developer.android.com/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8653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 activity can be thought of as being in one of several states:</a:t>
            </a:r>
          </a:p>
          <a:p>
            <a:r>
              <a:rPr lang="en-US" dirty="0"/>
              <a:t>– </a:t>
            </a:r>
            <a:r>
              <a:rPr lang="en-US" b="1" dirty="0"/>
              <a:t>starting</a:t>
            </a:r>
            <a:r>
              <a:rPr lang="en-US" dirty="0"/>
              <a:t>: In process of loading up, but not fully loaded.</a:t>
            </a:r>
          </a:p>
          <a:p>
            <a:r>
              <a:rPr lang="en-US" dirty="0"/>
              <a:t>– </a:t>
            </a:r>
            <a:r>
              <a:rPr lang="en-US" b="1" dirty="0"/>
              <a:t>running</a:t>
            </a:r>
            <a:r>
              <a:rPr lang="en-US" dirty="0"/>
              <a:t>: Done loading and now visible on the screen.</a:t>
            </a:r>
          </a:p>
          <a:p>
            <a:r>
              <a:rPr lang="en-US" dirty="0"/>
              <a:t>– </a:t>
            </a:r>
            <a:r>
              <a:rPr lang="en-US" b="1" dirty="0"/>
              <a:t>paused</a:t>
            </a:r>
            <a:r>
              <a:rPr lang="en-US" dirty="0"/>
              <a:t>: Partially obscured or out of focus, but not shut down.</a:t>
            </a:r>
          </a:p>
          <a:p>
            <a:r>
              <a:rPr lang="en-US" dirty="0"/>
              <a:t>– </a:t>
            </a:r>
            <a:r>
              <a:rPr lang="en-US" b="1" dirty="0"/>
              <a:t>stopped</a:t>
            </a:r>
            <a:r>
              <a:rPr lang="en-US" dirty="0"/>
              <a:t>: No longer active, but still in the device's active memory.</a:t>
            </a:r>
          </a:p>
          <a:p>
            <a:r>
              <a:rPr lang="en-US" dirty="0"/>
              <a:t>– </a:t>
            </a:r>
            <a:r>
              <a:rPr lang="en-US" b="1" dirty="0"/>
              <a:t>destroyed</a:t>
            </a:r>
            <a:r>
              <a:rPr lang="en-US" dirty="0"/>
              <a:t>: Shut down and no longer currently loaded in memory.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4688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 descr="android lifecycle ile ilgili görsel sonu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5" name="AutoShape 8" descr="https://developer.android.com/guide/components/images/activity_lifecycl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1034" name="Picture 10" descr="https://developer.android.com/guide/components/images/activity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0338"/>
            <a:ext cx="4886325" cy="631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62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Multiple Activities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599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Many apps have </a:t>
            </a:r>
            <a:r>
              <a:rPr lang="en-US" b="1" dirty="0"/>
              <a:t>multiple activities</a:t>
            </a:r>
            <a:r>
              <a:rPr lang="en-US" dirty="0"/>
              <a:t>.</a:t>
            </a:r>
          </a:p>
          <a:p>
            <a:r>
              <a:rPr lang="en-US" dirty="0"/>
              <a:t>– Example: In an address book app, the main activity is a list of contacts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clicking on a contact goes to another activity for viewing details.</a:t>
            </a:r>
          </a:p>
          <a:p>
            <a:r>
              <a:rPr lang="en-US" dirty="0"/>
              <a:t>– An activity A can launch another activity B in response to an event.</a:t>
            </a:r>
          </a:p>
          <a:p>
            <a:r>
              <a:rPr lang="en-US" dirty="0"/>
              <a:t>– The activity A can pass data to B.</a:t>
            </a:r>
          </a:p>
          <a:p>
            <a:r>
              <a:rPr lang="en-US" dirty="0"/>
              <a:t>– The second activity B can send data back to A when it is done.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733800"/>
            <a:ext cx="4501764" cy="2893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131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Adding an Activity</a:t>
            </a:r>
            <a:endParaRPr lang="tr-T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53526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868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3041073"/>
          </a:xfrm>
        </p:spPr>
        <p:txBody>
          <a:bodyPr/>
          <a:lstStyle/>
          <a:p>
            <a:r>
              <a:rPr lang="en-US" b="1" dirty="0"/>
              <a:t>intent</a:t>
            </a:r>
            <a:r>
              <a:rPr lang="en-US" dirty="0"/>
              <a:t>: a bridge between activities</a:t>
            </a:r>
            <a:r>
              <a:rPr lang="en-US" dirty="0" smtClean="0"/>
              <a:t>;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way for one activity to invoke </a:t>
            </a:r>
            <a:r>
              <a:rPr lang="en-US" dirty="0" smtClean="0"/>
              <a:t>another</a:t>
            </a:r>
            <a:r>
              <a:rPr lang="tr-TR" dirty="0"/>
              <a:t> </a:t>
            </a:r>
            <a:r>
              <a:rPr lang="en-US" dirty="0" smtClean="0"/>
              <a:t>the </a:t>
            </a:r>
            <a:r>
              <a:rPr lang="en-US" dirty="0"/>
              <a:t>activity can be in the same app or in a different </a:t>
            </a:r>
            <a:r>
              <a:rPr lang="en-US" dirty="0" smtClean="0"/>
              <a:t>app</a:t>
            </a:r>
            <a:r>
              <a:rPr lang="tr-TR" dirty="0" smtClean="0"/>
              <a:t> </a:t>
            </a:r>
            <a:r>
              <a:rPr lang="en-US" dirty="0" smtClean="0"/>
              <a:t> </a:t>
            </a:r>
            <a:r>
              <a:rPr lang="en-US" dirty="0"/>
              <a:t>can store </a:t>
            </a:r>
            <a:r>
              <a:rPr lang="en-US" b="1" dirty="0"/>
              <a:t>extra data </a:t>
            </a:r>
            <a:r>
              <a:rPr lang="en-US" dirty="0"/>
              <a:t>to pass as "parameters" to that </a:t>
            </a:r>
            <a:r>
              <a:rPr lang="en-US" dirty="0" smtClean="0"/>
              <a:t>activity</a:t>
            </a:r>
            <a:r>
              <a:rPr lang="tr-TR" dirty="0" smtClean="0"/>
              <a:t> </a:t>
            </a:r>
            <a:r>
              <a:rPr lang="en-US" dirty="0" smtClean="0"/>
              <a:t> </a:t>
            </a:r>
            <a:r>
              <a:rPr lang="en-US" dirty="0"/>
              <a:t>second activity can "</a:t>
            </a:r>
            <a:r>
              <a:rPr lang="en-US" b="1" dirty="0"/>
              <a:t>return</a:t>
            </a:r>
            <a:r>
              <a:rPr lang="en-US" dirty="0"/>
              <a:t>" information back to the caller if needed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48967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Creating an Intent</a:t>
            </a:r>
            <a:endParaRPr lang="tr-TR" dirty="0"/>
          </a:p>
        </p:txBody>
      </p:sp>
      <p:sp>
        <p:nvSpPr>
          <p:cNvPr id="4" name="Rectangle 3"/>
          <p:cNvSpPr/>
          <p:nvPr/>
        </p:nvSpPr>
        <p:spPr>
          <a:xfrm>
            <a:off x="228600" y="1219200"/>
            <a:ext cx="8077200" cy="16312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500" dirty="0"/>
              <a:t>Intent </a:t>
            </a:r>
            <a:r>
              <a:rPr lang="en-US" sz="2500" dirty="0" err="1"/>
              <a:t>intent</a:t>
            </a:r>
            <a:r>
              <a:rPr lang="en-US" sz="2500" dirty="0"/>
              <a:t> = new Intent(this, </a:t>
            </a:r>
            <a:r>
              <a:rPr lang="en-US" sz="2500" b="1" i="1" dirty="0" err="1"/>
              <a:t>ActivityName</a:t>
            </a:r>
            <a:r>
              <a:rPr lang="en-US" sz="2500" dirty="0" err="1"/>
              <a:t>.class</a:t>
            </a:r>
            <a:r>
              <a:rPr lang="en-US" sz="2500" dirty="0"/>
              <a:t>);</a:t>
            </a:r>
          </a:p>
          <a:p>
            <a:r>
              <a:rPr lang="tr-TR" sz="2500" dirty="0"/>
              <a:t>intent.putExtra("</a:t>
            </a:r>
            <a:r>
              <a:rPr lang="tr-TR" sz="2500" b="1" i="1" dirty="0"/>
              <a:t>name</a:t>
            </a:r>
            <a:r>
              <a:rPr lang="tr-TR" sz="2500" dirty="0"/>
              <a:t>", </a:t>
            </a:r>
            <a:r>
              <a:rPr lang="tr-TR" sz="2500" b="1" i="1" dirty="0"/>
              <a:t>value</a:t>
            </a:r>
            <a:r>
              <a:rPr lang="tr-TR" sz="2500" dirty="0"/>
              <a:t>);</a:t>
            </a:r>
          </a:p>
          <a:p>
            <a:r>
              <a:rPr lang="tr-TR" sz="2500" dirty="0"/>
              <a:t>intent.putExtra("</a:t>
            </a:r>
            <a:r>
              <a:rPr lang="tr-TR" sz="2500" b="1" i="1" dirty="0"/>
              <a:t>name</a:t>
            </a:r>
            <a:r>
              <a:rPr lang="tr-TR" sz="2500" dirty="0"/>
              <a:t>", </a:t>
            </a:r>
            <a:r>
              <a:rPr lang="tr-TR" sz="2500" b="1" i="1" dirty="0"/>
              <a:t>value</a:t>
            </a:r>
            <a:r>
              <a:rPr lang="tr-TR" sz="2500" dirty="0"/>
              <a:t>);</a:t>
            </a:r>
          </a:p>
          <a:p>
            <a:r>
              <a:rPr lang="tr-TR" sz="2500" dirty="0"/>
              <a:t>startActivity(intent);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3619857"/>
            <a:ext cx="8077200" cy="24006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500" dirty="0"/>
              <a:t>public class </a:t>
            </a:r>
            <a:r>
              <a:rPr lang="en-US" sz="2500" dirty="0" err="1"/>
              <a:t>SecondActivity</a:t>
            </a:r>
            <a:r>
              <a:rPr lang="en-US" sz="2500" dirty="0"/>
              <a:t> extends Activity {</a:t>
            </a:r>
          </a:p>
          <a:p>
            <a:r>
              <a:rPr lang="tr-TR" sz="2500" dirty="0" smtClean="0"/>
              <a:t>public </a:t>
            </a:r>
            <a:r>
              <a:rPr lang="tr-TR" sz="2500" dirty="0"/>
              <a:t>void onCreate(Bundle savedState) {</a:t>
            </a:r>
          </a:p>
          <a:p>
            <a:r>
              <a:rPr lang="tr-TR" sz="2500" dirty="0"/>
              <a:t>super.onCreate(savedState);</a:t>
            </a:r>
          </a:p>
          <a:p>
            <a:r>
              <a:rPr lang="tr-TR" sz="2500" dirty="0"/>
              <a:t>setContentView(R.layout.activity_second);</a:t>
            </a:r>
          </a:p>
          <a:p>
            <a:r>
              <a:rPr lang="tr-TR" sz="2500" dirty="0"/>
              <a:t>Intent intent = getIntent();</a:t>
            </a:r>
          </a:p>
          <a:p>
            <a:r>
              <a:rPr lang="tr-TR" sz="2500" dirty="0"/>
              <a:t>String extra = intent.getExtra("</a:t>
            </a:r>
            <a:r>
              <a:rPr lang="tr-TR" sz="2500" b="1" i="1" dirty="0"/>
              <a:t>name</a:t>
            </a:r>
            <a:r>
              <a:rPr lang="tr-TR" sz="2500" dirty="0" smtClean="0"/>
              <a:t>");  } }</a:t>
            </a:r>
            <a:endParaRPr lang="tr-TR" sz="2500" dirty="0"/>
          </a:p>
        </p:txBody>
      </p:sp>
    </p:spTree>
    <p:extLst>
      <p:ext uri="{BB962C8B-B14F-4D97-AF65-F5344CB8AC3E}">
        <p14:creationId xmlns:p14="http://schemas.microsoft.com/office/powerpoint/2010/main" val="820554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03909"/>
            <a:ext cx="8229600" cy="505691"/>
          </a:xfrm>
        </p:spPr>
        <p:txBody>
          <a:bodyPr>
            <a:normAutofit fontScale="90000"/>
          </a:bodyPr>
          <a:lstStyle/>
          <a:p>
            <a:r>
              <a:rPr lang="tr-TR" sz="3000" b="1" dirty="0"/>
              <a:t>Waiting for a result</a:t>
            </a:r>
            <a:endParaRPr lang="tr-TR" sz="3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685800"/>
            <a:ext cx="9116291" cy="30162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  <a:cs typeface="Arial" pitchFamily="34" charset="0"/>
              </a:rPr>
              <a:t>public void 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acsayfa(View view) {</a:t>
            </a:r>
            <a:b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</a:br>
            <a:r>
              <a:rPr kumimoji="0" lang="tr-TR" altLang="tr-T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Fira Code"/>
                <a:cs typeface="Arial" pitchFamily="34" charset="0"/>
              </a:rPr>
              <a:t>    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Intent intent=</a:t>
            </a:r>
            <a:r>
              <a:rPr kumimoji="0" lang="tr-TR" altLang="tr-T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  <a:cs typeface="Arial" pitchFamily="34" charset="0"/>
              </a:rPr>
              <a:t>new 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Intent(MainActivity.</a:t>
            </a:r>
            <a:r>
              <a:rPr kumimoji="0" lang="tr-TR" altLang="tr-T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  <a:cs typeface="Arial" pitchFamily="34" charset="0"/>
              </a:rPr>
              <a:t>this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,SecondActivity.</a:t>
            </a:r>
            <a:r>
              <a:rPr kumimoji="0" lang="tr-TR" altLang="tr-T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  <a:cs typeface="Arial" pitchFamily="34" charset="0"/>
              </a:rPr>
              <a:t>class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);</a:t>
            </a:r>
            <a:b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</a:b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    startActivityForResult(intent, 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  <a:cs typeface="Arial" pitchFamily="34" charset="0"/>
              </a:rPr>
              <a:t>2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);</a:t>
            </a:r>
            <a:r>
              <a:rPr kumimoji="0" lang="tr-TR" altLang="tr-T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Fira Code"/>
                <a:cs typeface="Arial" pitchFamily="34" charset="0"/>
              </a:rPr>
              <a:t>// Activity is started with requestCode 2</a:t>
            </a:r>
            <a:br>
              <a:rPr kumimoji="0" lang="tr-TR" altLang="tr-T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Fira Code"/>
                <a:cs typeface="Arial" pitchFamily="34" charset="0"/>
              </a:rPr>
            </a:b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tr-TR" sz="1000" dirty="0">
              <a:solidFill>
                <a:srgbClr val="000000"/>
              </a:solidFill>
              <a:latin typeface="Fira Code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tr-TR" dirty="0" smtClean="0"/>
              <a:t>@</a:t>
            </a:r>
            <a:r>
              <a:rPr lang="tr-TR" dirty="0"/>
              <a:t>Override</a:t>
            </a:r>
            <a:br>
              <a:rPr lang="tr-TR" dirty="0"/>
            </a:br>
            <a:r>
              <a:rPr lang="tr-TR" b="1" dirty="0"/>
              <a:t>protected void </a:t>
            </a:r>
            <a:r>
              <a:rPr lang="tr-TR" dirty="0"/>
              <a:t>onActivityResult(</a:t>
            </a:r>
            <a:r>
              <a:rPr lang="tr-TR" b="1" dirty="0"/>
              <a:t>int </a:t>
            </a:r>
            <a:r>
              <a:rPr lang="tr-TR" dirty="0"/>
              <a:t>requestCode, </a:t>
            </a:r>
            <a:r>
              <a:rPr lang="tr-TR" b="1" dirty="0"/>
              <a:t>int </a:t>
            </a:r>
            <a:r>
              <a:rPr lang="tr-TR" dirty="0"/>
              <a:t>resultCode, @Nullable Intent data) {</a:t>
            </a:r>
            <a:br>
              <a:rPr lang="tr-TR" dirty="0"/>
            </a:br>
            <a:r>
              <a:rPr lang="tr-TR" dirty="0"/>
              <a:t>    </a:t>
            </a:r>
            <a:r>
              <a:rPr lang="tr-TR" b="1" dirty="0"/>
              <a:t>super</a:t>
            </a:r>
            <a:r>
              <a:rPr lang="tr-TR" dirty="0"/>
              <a:t>.onActivityResult(requestCode, resultCode, data);</a:t>
            </a:r>
            <a:br>
              <a:rPr lang="tr-TR" dirty="0"/>
            </a:br>
            <a:r>
              <a:rPr lang="tr-TR" dirty="0"/>
              <a:t>    </a:t>
            </a:r>
            <a:r>
              <a:rPr lang="tr-TR" b="1" dirty="0"/>
              <a:t>if</a:t>
            </a:r>
            <a:r>
              <a:rPr lang="tr-TR" dirty="0"/>
              <a:t>(requestCode==2)</a:t>
            </a:r>
            <a:br>
              <a:rPr lang="tr-TR" dirty="0"/>
            </a:br>
            <a:r>
              <a:rPr lang="tr-TR" dirty="0"/>
              <a:t>    </a:t>
            </a:r>
            <a:r>
              <a:rPr lang="tr-TR" dirty="0" smtClean="0"/>
              <a:t>{  </a:t>
            </a:r>
            <a:r>
              <a:rPr lang="tr-TR" dirty="0"/>
              <a:t>String message=data.getStringExtra(</a:t>
            </a:r>
            <a:r>
              <a:rPr lang="tr-TR" b="1" dirty="0"/>
              <a:t>"MESSAGE"</a:t>
            </a:r>
            <a:r>
              <a:rPr lang="tr-TR" dirty="0"/>
              <a:t>);</a:t>
            </a:r>
            <a:br>
              <a:rPr lang="tr-TR" dirty="0"/>
            </a:br>
            <a:r>
              <a:rPr lang="tr-TR" dirty="0"/>
              <a:t>        Toast.</a:t>
            </a:r>
            <a:r>
              <a:rPr lang="tr-TR" i="1" dirty="0"/>
              <a:t>makeText</a:t>
            </a:r>
            <a:r>
              <a:rPr lang="tr-TR" dirty="0"/>
              <a:t>(</a:t>
            </a:r>
            <a:r>
              <a:rPr lang="tr-TR" b="1" dirty="0"/>
              <a:t>this</a:t>
            </a:r>
            <a:r>
              <a:rPr lang="tr-TR" dirty="0"/>
              <a:t>, </a:t>
            </a:r>
            <a:r>
              <a:rPr lang="tr-TR" b="1" dirty="0"/>
              <a:t>"ewqee"</a:t>
            </a:r>
            <a:r>
              <a:rPr lang="tr-TR" dirty="0"/>
              <a:t>, Toast.</a:t>
            </a:r>
            <a:r>
              <a:rPr lang="tr-TR" b="1" i="1" dirty="0"/>
              <a:t>LENGTH_SHORT</a:t>
            </a:r>
            <a:r>
              <a:rPr lang="tr-TR" dirty="0"/>
              <a:t>).show</a:t>
            </a:r>
            <a:r>
              <a:rPr lang="tr-TR" dirty="0" smtClean="0"/>
              <a:t>();   }  }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1" y="4512209"/>
            <a:ext cx="9116291" cy="147732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String message=</a:t>
            </a:r>
            <a:r>
              <a:rPr kumimoji="0" lang="tr-TR" altLang="tr-TR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  <a:cs typeface="Arial" pitchFamily="34" charset="0"/>
              </a:rPr>
              <a:t>"deneme"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;</a:t>
            </a:r>
            <a:b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</a:b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Intent intent=</a:t>
            </a:r>
            <a:r>
              <a:rPr kumimoji="0" lang="tr-TR" altLang="tr-T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  <a:cs typeface="Arial" pitchFamily="34" charset="0"/>
              </a:rPr>
              <a:t>new 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Intent();</a:t>
            </a:r>
            <a:b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</a:b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intent.putExtra(</a:t>
            </a:r>
            <a:r>
              <a:rPr kumimoji="0" lang="tr-TR" altLang="tr-TR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  <a:cs typeface="Arial" pitchFamily="34" charset="0"/>
              </a:rPr>
              <a:t>"MESSAGE"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,message);</a:t>
            </a:r>
            <a:b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</a:b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setResult(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  <a:cs typeface="Arial" pitchFamily="34" charset="0"/>
              </a:rPr>
              <a:t>2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,intent);</a:t>
            </a:r>
            <a:b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</a:b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finish();</a:t>
            </a:r>
            <a:r>
              <a:rPr kumimoji="0" lang="tr-TR" altLang="tr-T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Fira Code"/>
                <a:cs typeface="Arial" pitchFamily="34" charset="0"/>
              </a:rPr>
              <a:t>//finishing activity</a:t>
            </a:r>
            <a:endParaRPr kumimoji="0" lang="tr-TR" alt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92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Preferences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SharedPreferences</a:t>
            </a:r>
            <a:r>
              <a:rPr lang="en-US" dirty="0"/>
              <a:t> object can store permanent settings and </a:t>
            </a:r>
            <a:r>
              <a:rPr lang="en-US" dirty="0" smtClean="0"/>
              <a:t>data</a:t>
            </a:r>
            <a:r>
              <a:rPr lang="tr-TR" dirty="0" smtClean="0"/>
              <a:t> for </a:t>
            </a:r>
            <a:r>
              <a:rPr lang="tr-TR" dirty="0"/>
              <a:t>your app.</a:t>
            </a:r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en-US" dirty="0" smtClean="0"/>
              <a:t>– </a:t>
            </a:r>
            <a:r>
              <a:rPr lang="en-US" dirty="0"/>
              <a:t>stores key/value pairs similar to a Bundle or Intent</a:t>
            </a:r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en-US" dirty="0" smtClean="0"/>
              <a:t>– </a:t>
            </a:r>
            <a:r>
              <a:rPr lang="en-US" dirty="0"/>
              <a:t>pairs added to </a:t>
            </a:r>
            <a:r>
              <a:rPr lang="en-US" dirty="0" err="1"/>
              <a:t>SharedPreferences</a:t>
            </a:r>
            <a:r>
              <a:rPr lang="en-US" dirty="0"/>
              <a:t> persist after </a:t>
            </a:r>
            <a:r>
              <a:rPr lang="en-US" dirty="0" smtClean="0"/>
              <a:t>shutdown/reboot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67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356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The Activity lifecycle</vt:lpstr>
      <vt:lpstr>PowerPoint Presentation</vt:lpstr>
      <vt:lpstr>PowerPoint Presentation</vt:lpstr>
      <vt:lpstr>Multiple Activities</vt:lpstr>
      <vt:lpstr>Adding an Activity</vt:lpstr>
      <vt:lpstr>PowerPoint Presentation</vt:lpstr>
      <vt:lpstr>Creating an Intent</vt:lpstr>
      <vt:lpstr>Waiting for a result</vt:lpstr>
      <vt:lpstr>Preferences</vt:lpstr>
      <vt:lpstr>Saving preferences for the activity (in onPause, onStop): </vt:lpstr>
      <vt:lpstr>Loading preferences later (e.g. in onCreate):</vt:lpstr>
      <vt:lpstr>Referans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Activity lifecycle</dc:title>
  <dc:creator>Asus</dc:creator>
  <cp:lastModifiedBy>Asus</cp:lastModifiedBy>
  <cp:revision>10</cp:revision>
  <dcterms:created xsi:type="dcterms:W3CDTF">2006-08-16T00:00:00Z</dcterms:created>
  <dcterms:modified xsi:type="dcterms:W3CDTF">2019-10-25T13:42:35Z</dcterms:modified>
</cp:coreProperties>
</file>