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6" r:id="rId2"/>
    <p:sldId id="276" r:id="rId3"/>
    <p:sldId id="266" r:id="rId4"/>
    <p:sldId id="270" r:id="rId5"/>
    <p:sldId id="277" r:id="rId6"/>
    <p:sldId id="271" r:id="rId7"/>
    <p:sldId id="278" r:id="rId8"/>
    <p:sldId id="267" r:id="rId9"/>
    <p:sldId id="268" r:id="rId10"/>
    <p:sldId id="260" r:id="rId11"/>
    <p:sldId id="261" r:id="rId12"/>
    <p:sldId id="257" r:id="rId13"/>
    <p:sldId id="258" r:id="rId14"/>
    <p:sldId id="269" r:id="rId15"/>
    <p:sldId id="259" r:id="rId16"/>
    <p:sldId id="262" r:id="rId17"/>
    <p:sldId id="263" r:id="rId18"/>
    <p:sldId id="264" r:id="rId19"/>
  </p:sldIdLst>
  <p:sldSz cx="9144000" cy="6858000" type="screen4x3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0A559-C469-41C7-A60F-60E0541D29FE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AF968-5D8E-402F-A077-07618AF92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bilhanem.com/imageview-en-boy-oranini-korum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Hafta 3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6946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Switch</a:t>
            </a:r>
          </a:p>
        </p:txBody>
      </p:sp>
      <p:pic>
        <p:nvPicPr>
          <p:cNvPr id="4" name="Picture 2" descr="Switch Androi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2574131"/>
            <a:ext cx="66802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42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762000"/>
            <a:ext cx="8894306" cy="12954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1" y="2079771"/>
            <a:ext cx="8991599" cy="47551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(R.id.</a:t>
            </a:r>
            <a:r>
              <a:rPr kumimoji="0" lang="en-US" alt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sw.setOnCheckedChangeListener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CompoundButton.OnCheckedChangeListener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onCheckedChanged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CompoundButton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buttonView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tr-TR" alt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isChecked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isChecked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MainActivity.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Seçili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kumimoji="0" lang="tr-TR" alt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tr-TR" alt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LENGTH_SHORT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MainActivity.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Seçili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Değil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tr-TR" alt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tr-TR" alt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LENGTH_SHORT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980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Spinner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346" y="1600200"/>
            <a:ext cx="301730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473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" y="37859"/>
            <a:ext cx="9144000" cy="60939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Spinner spinner = (Spinner) findViewById(R.id.</a:t>
            </a:r>
            <a:r>
              <a:rPr kumimoji="0" lang="tr-TR" altLang="tr-TR" sz="13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  <a:cs typeface="Arial" pitchFamily="34" charset="0"/>
              </a:rPr>
              <a:t>spinner</a:t>
            </a: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);</a:t>
            </a:r>
            <a:b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</a:br>
            <a:r>
              <a:rPr kumimoji="0" lang="tr-TR" altLang="tr-TR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  <a:cs typeface="Arial" pitchFamily="34" charset="0"/>
              </a:rPr>
              <a:t>categories </a:t>
            </a: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= </a:t>
            </a:r>
            <a:r>
              <a:rPr kumimoji="0" lang="tr-TR" altLang="tr-TR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  <a:cs typeface="Arial" pitchFamily="34" charset="0"/>
              </a:rPr>
              <a:t>new </a:t>
            </a: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ArrayList&lt;String&gt;();</a:t>
            </a:r>
            <a:b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</a:br>
            <a:r>
              <a:rPr kumimoji="0" lang="tr-TR" altLang="tr-TR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  <a:cs typeface="Arial" pitchFamily="34" charset="0"/>
              </a:rPr>
              <a:t>categories</a:t>
            </a: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.add(</a:t>
            </a:r>
            <a:r>
              <a:rPr kumimoji="0" lang="tr-TR" altLang="tr-TR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  <a:cs typeface="Arial" pitchFamily="34" charset="0"/>
              </a:rPr>
              <a:t>"Automobile"</a:t>
            </a: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);</a:t>
            </a:r>
            <a:b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</a:br>
            <a:r>
              <a:rPr kumimoji="0" lang="tr-TR" altLang="tr-TR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  <a:cs typeface="Arial" pitchFamily="34" charset="0"/>
              </a:rPr>
              <a:t>categories</a:t>
            </a: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.add(</a:t>
            </a:r>
            <a:r>
              <a:rPr kumimoji="0" lang="tr-TR" altLang="tr-TR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  <a:cs typeface="Arial" pitchFamily="34" charset="0"/>
              </a:rPr>
              <a:t>"Business Services"</a:t>
            </a: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);</a:t>
            </a:r>
            <a:b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</a:br>
            <a:r>
              <a:rPr kumimoji="0" lang="tr-TR" altLang="tr-TR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  <a:cs typeface="Arial" pitchFamily="34" charset="0"/>
              </a:rPr>
              <a:t>categories</a:t>
            </a: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.add(</a:t>
            </a:r>
            <a:r>
              <a:rPr kumimoji="0" lang="tr-TR" altLang="tr-TR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  <a:cs typeface="Arial" pitchFamily="34" charset="0"/>
              </a:rPr>
              <a:t>"Computers"</a:t>
            </a: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);</a:t>
            </a:r>
            <a:b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</a:br>
            <a:r>
              <a:rPr kumimoji="0" lang="tr-TR" altLang="tr-TR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  <a:cs typeface="Arial" pitchFamily="34" charset="0"/>
              </a:rPr>
              <a:t>categories</a:t>
            </a: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.add(</a:t>
            </a:r>
            <a:r>
              <a:rPr kumimoji="0" lang="tr-TR" altLang="tr-TR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  <a:cs typeface="Arial" pitchFamily="34" charset="0"/>
              </a:rPr>
              <a:t>"Education"</a:t>
            </a: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);</a:t>
            </a:r>
            <a:b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</a:br>
            <a:r>
              <a:rPr kumimoji="0" lang="tr-TR" altLang="tr-TR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  <a:cs typeface="Arial" pitchFamily="34" charset="0"/>
              </a:rPr>
              <a:t>categories</a:t>
            </a: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.add(</a:t>
            </a:r>
            <a:r>
              <a:rPr kumimoji="0" lang="tr-TR" altLang="tr-TR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  <a:cs typeface="Arial" pitchFamily="34" charset="0"/>
              </a:rPr>
              <a:t>"Personal"</a:t>
            </a: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);</a:t>
            </a:r>
            <a:b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</a:br>
            <a:r>
              <a:rPr kumimoji="0" lang="tr-TR" altLang="tr-TR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  <a:cs typeface="Arial" pitchFamily="34" charset="0"/>
              </a:rPr>
              <a:t>categories</a:t>
            </a: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.add(</a:t>
            </a:r>
            <a:r>
              <a:rPr kumimoji="0" lang="tr-TR" altLang="tr-TR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  <a:cs typeface="Arial" pitchFamily="34" charset="0"/>
              </a:rPr>
              <a:t>"Travel"</a:t>
            </a: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);</a:t>
            </a:r>
            <a:b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</a:b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/>
            </a:r>
            <a:b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</a:br>
            <a:r>
              <a:rPr kumimoji="0" lang="tr-TR" altLang="tr-T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Fira Code"/>
                <a:cs typeface="Arial" pitchFamily="34" charset="0"/>
              </a:rPr>
              <a:t>// Creating adapter for spinner</a:t>
            </a:r>
            <a:br>
              <a:rPr kumimoji="0" lang="tr-TR" altLang="tr-T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Fira Code"/>
                <a:cs typeface="Arial" pitchFamily="34" charset="0"/>
              </a:rPr>
            </a:b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ArrayAdapter&lt;String&gt; dataAdapter = </a:t>
            </a:r>
            <a:r>
              <a:rPr kumimoji="0" lang="tr-TR" altLang="tr-TR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  <a:cs typeface="Arial" pitchFamily="34" charset="0"/>
              </a:rPr>
              <a:t>new </a:t>
            </a: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ArrayAdapter&lt;String&gt;(</a:t>
            </a:r>
            <a:r>
              <a:rPr kumimoji="0" lang="tr-TR" altLang="tr-TR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  <a:cs typeface="Arial" pitchFamily="34" charset="0"/>
              </a:rPr>
              <a:t>this</a:t>
            </a: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, android.R.layout.</a:t>
            </a:r>
            <a:r>
              <a:rPr kumimoji="0" lang="tr-TR" altLang="tr-TR" sz="13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  <a:cs typeface="Arial" pitchFamily="34" charset="0"/>
              </a:rPr>
              <a:t>simple_spinner_item</a:t>
            </a: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, </a:t>
            </a:r>
            <a:r>
              <a:rPr kumimoji="0" lang="tr-TR" altLang="tr-TR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  <a:cs typeface="Arial" pitchFamily="34" charset="0"/>
              </a:rPr>
              <a:t>categories</a:t>
            </a: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);</a:t>
            </a:r>
            <a:b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</a:b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/>
            </a:r>
            <a:b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</a:br>
            <a:r>
              <a:rPr kumimoji="0" lang="tr-TR" altLang="tr-T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Fira Code"/>
                <a:cs typeface="Arial" pitchFamily="34" charset="0"/>
              </a:rPr>
              <a:t>// Drop down layout style - list view with radio button</a:t>
            </a:r>
            <a:br>
              <a:rPr kumimoji="0" lang="tr-TR" altLang="tr-T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Fira Code"/>
                <a:cs typeface="Arial" pitchFamily="34" charset="0"/>
              </a:rPr>
            </a:b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dataAdapter.setDropDownViewResource(android.R.layout.</a:t>
            </a:r>
            <a:r>
              <a:rPr kumimoji="0" lang="tr-TR" altLang="tr-TR" sz="13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  <a:cs typeface="Arial" pitchFamily="34" charset="0"/>
              </a:rPr>
              <a:t>simple_spinner_dropdown_item </a:t>
            </a: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);</a:t>
            </a:r>
            <a:b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</a:b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/>
            </a:r>
            <a:b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</a:br>
            <a:r>
              <a:rPr kumimoji="0" lang="tr-TR" altLang="tr-T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Fira Code"/>
                <a:cs typeface="Arial" pitchFamily="34" charset="0"/>
              </a:rPr>
              <a:t>// attaching data adapter to spinner</a:t>
            </a:r>
            <a:br>
              <a:rPr kumimoji="0" lang="tr-TR" altLang="tr-T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Fira Code"/>
                <a:cs typeface="Arial" pitchFamily="34" charset="0"/>
              </a:rPr>
            </a:b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spinner.setAdapter(dataAdapter);</a:t>
            </a:r>
            <a:b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</a:b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/>
            </a:r>
            <a:b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</a:b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spinner.setOnItemSelectedListener(</a:t>
            </a:r>
            <a:r>
              <a:rPr kumimoji="0" lang="tr-TR" altLang="tr-TR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  <a:cs typeface="Arial" pitchFamily="34" charset="0"/>
              </a:rPr>
              <a:t>new </a:t>
            </a: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AdapterView.OnItemSelectedListener() {</a:t>
            </a:r>
            <a:b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</a:b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    </a:t>
            </a: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  <a:cs typeface="Arial" pitchFamily="34" charset="0"/>
              </a:rPr>
              <a:t>@Override</a:t>
            </a:r>
            <a:b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  <a:cs typeface="Arial" pitchFamily="34" charset="0"/>
              </a:rPr>
            </a:b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  <a:cs typeface="Arial" pitchFamily="34" charset="0"/>
              </a:rPr>
              <a:t>    </a:t>
            </a:r>
            <a:r>
              <a:rPr kumimoji="0" lang="tr-TR" altLang="tr-TR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  <a:cs typeface="Arial" pitchFamily="34" charset="0"/>
              </a:rPr>
              <a:t>public void </a:t>
            </a: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onItemSelected(AdapterView&lt;?&gt; adapterView, View view, </a:t>
            </a:r>
            <a:r>
              <a:rPr kumimoji="0" lang="tr-TR" altLang="tr-TR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  <a:cs typeface="Arial" pitchFamily="34" charset="0"/>
              </a:rPr>
              <a:t>int </a:t>
            </a: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i, </a:t>
            </a:r>
            <a:r>
              <a:rPr kumimoji="0" lang="tr-TR" altLang="tr-TR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  <a:cs typeface="Arial" pitchFamily="34" charset="0"/>
              </a:rPr>
              <a:t>long </a:t>
            </a: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l) {</a:t>
            </a:r>
            <a:b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</a:b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        Toast.</a:t>
            </a:r>
            <a:r>
              <a:rPr kumimoji="0" lang="tr-TR" altLang="tr-TR" sz="13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makeText</a:t>
            </a: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(MainActivity.</a:t>
            </a:r>
            <a:r>
              <a:rPr kumimoji="0" lang="tr-TR" altLang="tr-TR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  <a:cs typeface="Arial" pitchFamily="34" charset="0"/>
              </a:rPr>
              <a:t>this</a:t>
            </a: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, </a:t>
            </a:r>
            <a:r>
              <a:rPr kumimoji="0" lang="tr-TR" altLang="tr-TR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  <a:cs typeface="Arial" pitchFamily="34" charset="0"/>
              </a:rPr>
              <a:t>categories</a:t>
            </a: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.get(i).toString(), Toast.</a:t>
            </a:r>
            <a:r>
              <a:rPr kumimoji="0" lang="tr-TR" altLang="tr-TR" sz="13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  <a:cs typeface="Arial" pitchFamily="34" charset="0"/>
              </a:rPr>
              <a:t>LENGTH_SHORT</a:t>
            </a: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).show();</a:t>
            </a:r>
            <a:b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</a:b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    }</a:t>
            </a:r>
            <a:b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</a:b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/>
            </a:r>
            <a:b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</a:b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    </a:t>
            </a: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  <a:cs typeface="Arial" pitchFamily="34" charset="0"/>
              </a:rPr>
              <a:t>@Override</a:t>
            </a:r>
            <a:b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  <a:cs typeface="Arial" pitchFamily="34" charset="0"/>
              </a:rPr>
            </a:b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  <a:cs typeface="Arial" pitchFamily="34" charset="0"/>
              </a:rPr>
              <a:t>    </a:t>
            </a:r>
            <a:r>
              <a:rPr kumimoji="0" lang="tr-TR" altLang="tr-TR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  <a:cs typeface="Arial" pitchFamily="34" charset="0"/>
              </a:rPr>
              <a:t>public void </a:t>
            </a: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onNothingSelected(AdapterView&lt;?&gt; adapterView) {</a:t>
            </a:r>
            <a:b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</a:b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/>
            </a:r>
            <a:b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</a:b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    }</a:t>
            </a:r>
            <a:b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</a:br>
            <a:r>
              <a:rPr kumimoji="0" lang="tr-TR" altLang="tr-T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  <a:cs typeface="Arial" pitchFamily="34" charset="0"/>
              </a:rPr>
              <a:t>});</a:t>
            </a:r>
            <a:endParaRPr kumimoji="0" lang="tr-TR" altLang="tr-T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528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19200"/>
            <a:ext cx="2745617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7792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SeekBar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540263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109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tr-TR" b="1" dirty="0" smtClean="0"/>
              <a:t>void</a:t>
            </a:r>
            <a:r>
              <a:rPr lang="tr-TR" dirty="0"/>
              <a:t> </a:t>
            </a:r>
            <a:r>
              <a:rPr lang="tr-TR" b="1" i="1" dirty="0"/>
              <a:t>setMax(int max)</a:t>
            </a:r>
            <a:endParaRPr lang="tr-TR" dirty="0"/>
          </a:p>
          <a:p>
            <a:r>
              <a:rPr lang="tr-TR" b="1" dirty="0"/>
              <a:t>void</a:t>
            </a:r>
            <a:r>
              <a:rPr lang="tr-TR" dirty="0"/>
              <a:t> </a:t>
            </a:r>
            <a:r>
              <a:rPr lang="tr-TR" b="1" i="1" dirty="0"/>
              <a:t>setOnSeekBarChangeListener(SeekBar.OnSeekBarChangeListener)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67234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92182"/>
              </p:ext>
            </p:extLst>
          </p:nvPr>
        </p:nvGraphicFramePr>
        <p:xfrm>
          <a:off x="453203" y="2140069"/>
          <a:ext cx="8237595" cy="3446224"/>
        </p:xfrm>
        <a:graphic>
          <a:graphicData uri="http://schemas.openxmlformats.org/drawingml/2006/table">
            <a:tbl>
              <a:tblPr/>
              <a:tblGrid>
                <a:gridCol w="156397"/>
                <a:gridCol w="8081198"/>
              </a:tblGrid>
              <a:tr h="3446224">
                <a:tc>
                  <a:txBody>
                    <a:bodyPr/>
                    <a:lstStyle/>
                    <a:p>
                      <a:pPr algn="ctr" fontAlgn="t"/>
                      <a:endParaRPr lang="tr-TR" sz="1200" dirty="0">
                        <a:solidFill>
                          <a:srgbClr val="696969"/>
                        </a:solidFill>
                        <a:effectLst/>
                        <a:latin typeface="inherit"/>
                      </a:endParaRPr>
                    </a:p>
                  </a:txBody>
                  <a:tcPr marL="62659" marR="62659" marT="31329" marB="313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20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seekBar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tr-TR" sz="1200" dirty="0">
                          <a:solidFill>
                            <a:srgbClr val="CC6600"/>
                          </a:solidFill>
                          <a:effectLst/>
                          <a:latin typeface="inherit"/>
                        </a:rPr>
                        <a:t>setOnSeekBarChangeListener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tr-TR" sz="1200" dirty="0">
                          <a:solidFill>
                            <a:srgbClr val="CC6600"/>
                          </a:solidFill>
                          <a:effectLst/>
                          <a:latin typeface="inherit"/>
                        </a:rPr>
                        <a:t>new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CC6600"/>
                          </a:solidFill>
                          <a:effectLst/>
                          <a:latin typeface="inherit"/>
                        </a:rPr>
                        <a:t>OnSeekBarChangeListener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tr-TR" sz="1200" dirty="0">
                        <a:solidFill>
                          <a:srgbClr val="959595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959595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tr-TR" sz="1200" dirty="0">
                          <a:solidFill>
                            <a:srgbClr val="CC6600"/>
                          </a:solidFill>
                          <a:effectLst/>
                          <a:latin typeface="inherit"/>
                        </a:rPr>
                        <a:t>public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CC6600"/>
                          </a:solidFill>
                          <a:effectLst/>
                          <a:latin typeface="inherit"/>
                        </a:rPr>
                        <a:t>void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CC6600"/>
                          </a:solidFill>
                          <a:effectLst/>
                          <a:latin typeface="inherit"/>
                        </a:rPr>
                        <a:t>onStopTrackingTouch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tr-TR" sz="1200" dirty="0">
                          <a:solidFill>
                            <a:srgbClr val="CC6600"/>
                          </a:solidFill>
                          <a:effectLst/>
                          <a:latin typeface="inherit"/>
                        </a:rPr>
                        <a:t>SeekBar </a:t>
                      </a:r>
                      <a:r>
                        <a:rPr lang="tr-TR" sz="120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seekBar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tr-TR" sz="1200" dirty="0">
                        <a:solidFill>
                          <a:srgbClr val="959595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tr-TR" sz="1200" dirty="0">
                          <a:solidFill>
                            <a:srgbClr val="32CD32"/>
                          </a:solidFill>
                          <a:effectLst/>
                          <a:latin typeface="inherit"/>
                        </a:rPr>
                        <a:t>// TODO Auto-generated method stub</a:t>
                      </a:r>
                      <a:endParaRPr lang="tr-TR" sz="1200" dirty="0">
                        <a:solidFill>
                          <a:srgbClr val="959595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tr-TR" sz="1200" dirty="0">
                        <a:solidFill>
                          <a:srgbClr val="959595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959595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tr-TR" sz="1200" dirty="0">
                          <a:solidFill>
                            <a:srgbClr val="CC6600"/>
                          </a:solidFill>
                          <a:effectLst/>
                          <a:latin typeface="inherit"/>
                        </a:rPr>
                        <a:t>public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CC6600"/>
                          </a:solidFill>
                          <a:effectLst/>
                          <a:latin typeface="inherit"/>
                        </a:rPr>
                        <a:t>void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CC6600"/>
                          </a:solidFill>
                          <a:effectLst/>
                          <a:latin typeface="inherit"/>
                        </a:rPr>
                        <a:t>onStartTrackingTouch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tr-TR" sz="1200" dirty="0">
                          <a:solidFill>
                            <a:srgbClr val="CC6600"/>
                          </a:solidFill>
                          <a:effectLst/>
                          <a:latin typeface="inherit"/>
                        </a:rPr>
                        <a:t>SeekBar </a:t>
                      </a:r>
                      <a:r>
                        <a:rPr lang="tr-TR" sz="120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seekBar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tr-TR" sz="1200" dirty="0">
                        <a:solidFill>
                          <a:srgbClr val="959595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tr-TR" sz="1200" dirty="0">
                          <a:solidFill>
                            <a:srgbClr val="32CD32"/>
                          </a:solidFill>
                          <a:effectLst/>
                          <a:latin typeface="inherit"/>
                        </a:rPr>
                        <a:t>// TODO Auto-generated method stub</a:t>
                      </a:r>
                      <a:endParaRPr lang="tr-TR" sz="1200" dirty="0">
                        <a:solidFill>
                          <a:srgbClr val="959595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tr-TR" sz="1200" dirty="0">
                        <a:solidFill>
                          <a:srgbClr val="959595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959595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tr-TR" sz="1200" dirty="0">
                          <a:solidFill>
                            <a:srgbClr val="CC6600"/>
                          </a:solidFill>
                          <a:effectLst/>
                          <a:latin typeface="inherit"/>
                        </a:rPr>
                        <a:t>public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CC6600"/>
                          </a:solidFill>
                          <a:effectLst/>
                          <a:latin typeface="inherit"/>
                        </a:rPr>
                        <a:t>void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CC6600"/>
                          </a:solidFill>
                          <a:effectLst/>
                          <a:latin typeface="inherit"/>
                        </a:rPr>
                        <a:t>onProgressChanged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tr-TR" sz="1200" dirty="0">
                          <a:solidFill>
                            <a:srgbClr val="CC6600"/>
                          </a:solidFill>
                          <a:effectLst/>
                          <a:latin typeface="inherit"/>
                        </a:rPr>
                        <a:t>SeekBar </a:t>
                      </a:r>
                      <a:r>
                        <a:rPr lang="tr-TR" sz="120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seekBar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CC6600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progress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tr-TR" sz="1200" dirty="0">
                        <a:solidFill>
                          <a:srgbClr val="959595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        </a:t>
                      </a:r>
                      <a:r>
                        <a:rPr lang="tr-TR" sz="1200" dirty="0">
                          <a:solidFill>
                            <a:srgbClr val="CC6600"/>
                          </a:solidFill>
                          <a:effectLst/>
                          <a:latin typeface="inherit"/>
                        </a:rPr>
                        <a:t>boolean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fromUser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tr-TR" sz="1200" dirty="0">
                        <a:solidFill>
                          <a:srgbClr val="959595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tr-TR" sz="1200" dirty="0">
                          <a:solidFill>
                            <a:srgbClr val="32CD32"/>
                          </a:solidFill>
                          <a:effectLst/>
                          <a:latin typeface="inherit"/>
                        </a:rPr>
                        <a:t>// SeekBar'ın değeri değiştiğinde yakalamak için burayı kullanabilirsiniz.</a:t>
                      </a:r>
                      <a:endParaRPr lang="tr-TR" sz="1200" dirty="0">
                        <a:solidFill>
                          <a:srgbClr val="959595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tr-TR" sz="1200" dirty="0">
                        <a:solidFill>
                          <a:srgbClr val="959595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});</a:t>
                      </a:r>
                      <a:endParaRPr lang="tr-TR" sz="1200" dirty="0">
                        <a:solidFill>
                          <a:srgbClr val="959595"/>
                        </a:solidFill>
                        <a:effectLst/>
                        <a:latin typeface="inherit"/>
                      </a:endParaRPr>
                    </a:p>
                  </a:txBody>
                  <a:tcPr marL="62659" marR="62659" marT="31329" marB="313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714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eekbar_kullanim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77152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702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Log.d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private static final </a:t>
            </a:r>
            <a:r>
              <a:rPr lang="en-US" dirty="0"/>
              <a:t>String </a:t>
            </a:r>
            <a:r>
              <a:rPr lang="en-US" b="1" i="1" dirty="0"/>
              <a:t>TAG </a:t>
            </a:r>
            <a:r>
              <a:rPr lang="en-US" dirty="0"/>
              <a:t>= </a:t>
            </a:r>
            <a:r>
              <a:rPr lang="en-US" b="1" dirty="0"/>
              <a:t>"</a:t>
            </a:r>
            <a:r>
              <a:rPr lang="en-US" b="1" dirty="0" err="1"/>
              <a:t>MyActivity</a:t>
            </a:r>
            <a:r>
              <a:rPr lang="en-US" b="1" dirty="0"/>
              <a:t>"</a:t>
            </a:r>
            <a:r>
              <a:rPr lang="en-US" dirty="0"/>
              <a:t>;</a:t>
            </a:r>
            <a:endParaRPr lang="tr-TR" dirty="0" smtClean="0"/>
          </a:p>
          <a:p>
            <a:endParaRPr lang="tr-TR" dirty="0"/>
          </a:p>
          <a:p>
            <a:r>
              <a:rPr lang="tr-TR" dirty="0"/>
              <a:t>Log.</a:t>
            </a:r>
            <a:r>
              <a:rPr lang="tr-TR" i="1" dirty="0"/>
              <a:t>e</a:t>
            </a:r>
            <a:r>
              <a:rPr lang="tr-TR" dirty="0"/>
              <a:t>(</a:t>
            </a:r>
            <a:r>
              <a:rPr lang="tr-TR" b="1" i="1" dirty="0"/>
              <a:t>TAG</a:t>
            </a:r>
            <a:r>
              <a:rPr lang="tr-TR" dirty="0"/>
              <a:t>, </a:t>
            </a:r>
            <a:r>
              <a:rPr lang="tr-TR" b="1" dirty="0"/>
              <a:t>"Ciddi bir hata oluştu: " </a:t>
            </a:r>
            <a:r>
              <a:rPr lang="tr-TR" dirty="0"/>
              <a:t>+ </a:t>
            </a:r>
            <a:r>
              <a:rPr lang="tr-TR" b="1" dirty="0"/>
              <a:t>"fsdfsdf"</a:t>
            </a:r>
            <a:r>
              <a:rPr lang="tr-T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5277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RadioButton</a:t>
            </a:r>
            <a:endParaRPr lang="tr-TR" dirty="0"/>
          </a:p>
        </p:txBody>
      </p:sp>
      <p:sp>
        <p:nvSpPr>
          <p:cNvPr id="4" name="Rectangle 3"/>
          <p:cNvSpPr/>
          <p:nvPr/>
        </p:nvSpPr>
        <p:spPr>
          <a:xfrm>
            <a:off x="381000" y="1859340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android:checked</a:t>
            </a:r>
            <a:r>
              <a:rPr lang="en-US" dirty="0"/>
              <a:t>="</a:t>
            </a:r>
            <a:r>
              <a:rPr lang="en-US" b="1" i="1" dirty="0"/>
              <a:t>bool</a:t>
            </a:r>
            <a:r>
              <a:rPr lang="en-US" dirty="0"/>
              <a:t>" set to true to make it initially checked</a:t>
            </a:r>
          </a:p>
          <a:p>
            <a:r>
              <a:rPr lang="en-US" dirty="0" err="1"/>
              <a:t>android:clickable</a:t>
            </a:r>
            <a:r>
              <a:rPr lang="en-US" dirty="0"/>
              <a:t>="</a:t>
            </a:r>
            <a:r>
              <a:rPr lang="en-US" b="1" i="1" dirty="0"/>
              <a:t>bool</a:t>
            </a:r>
            <a:r>
              <a:rPr lang="en-US" dirty="0"/>
              <a:t>" set to false to disable the button</a:t>
            </a:r>
          </a:p>
          <a:p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b="1" i="1" dirty="0" err="1"/>
              <a:t>theID</a:t>
            </a:r>
            <a:r>
              <a:rPr lang="en-US" dirty="0"/>
              <a:t>" unique ID for use in Java code</a:t>
            </a:r>
          </a:p>
          <a:p>
            <a:r>
              <a:rPr lang="en-US" dirty="0" err="1"/>
              <a:t>android:onClick</a:t>
            </a:r>
            <a:r>
              <a:rPr lang="en-US" dirty="0"/>
              <a:t>="</a:t>
            </a:r>
            <a:r>
              <a:rPr lang="en-US" b="1" i="1" dirty="0"/>
              <a:t>function</a:t>
            </a:r>
            <a:r>
              <a:rPr lang="en-US" dirty="0"/>
              <a:t>" function to call in activity when clicked</a:t>
            </a:r>
          </a:p>
          <a:p>
            <a:r>
              <a:rPr lang="en-US" dirty="0"/>
              <a:t>(must be public, void, and take a View 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r>
              <a:rPr lang="en-US" dirty="0" err="1"/>
              <a:t>android:text</a:t>
            </a:r>
            <a:r>
              <a:rPr lang="en-US" dirty="0"/>
              <a:t>="</a:t>
            </a:r>
            <a:r>
              <a:rPr lang="en-US" b="1" i="1" dirty="0"/>
              <a:t>text</a:t>
            </a:r>
            <a:r>
              <a:rPr lang="en-US" dirty="0"/>
              <a:t>" text to put next to the button</a:t>
            </a:r>
            <a:endParaRPr lang="tr-TR" dirty="0"/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need to be nested inside a </a:t>
            </a:r>
            <a:r>
              <a:rPr lang="en-US" dirty="0" err="1"/>
              <a:t>RadioGroup</a:t>
            </a:r>
            <a:r>
              <a:rPr lang="en-US" dirty="0"/>
              <a:t> tag in XML</a:t>
            </a:r>
          </a:p>
          <a:p>
            <a:r>
              <a:rPr lang="en-US" dirty="0"/>
              <a:t>so that only one can be selected at a time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7710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ImageView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219200"/>
            <a:ext cx="6400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private ImageView img;</a:t>
            </a:r>
          </a:p>
          <a:p>
            <a:r>
              <a:rPr lang="tr-TR" dirty="0"/>
              <a:t>    </a:t>
            </a:r>
            <a:r>
              <a:rPr lang="tr-TR" i="1" dirty="0"/>
              <a:t>@Override</a:t>
            </a:r>
            <a:endParaRPr lang="tr-TR" dirty="0"/>
          </a:p>
          <a:p>
            <a:r>
              <a:rPr lang="tr-TR" dirty="0"/>
              <a:t>    protected void onCreate(Bundle savedInstanceState) {</a:t>
            </a:r>
          </a:p>
          <a:p>
            <a:r>
              <a:rPr lang="tr-TR" dirty="0"/>
              <a:t>        super.onCreate(savedInstanceState);</a:t>
            </a:r>
          </a:p>
          <a:p>
            <a:r>
              <a:rPr lang="tr-TR" dirty="0"/>
              <a:t>        setContentView(R.layout.activity_main);</a:t>
            </a:r>
          </a:p>
          <a:p>
            <a:r>
              <a:rPr lang="tr-TR" dirty="0"/>
              <a:t> </a:t>
            </a:r>
          </a:p>
          <a:p>
            <a:r>
              <a:rPr lang="tr-TR" dirty="0"/>
              <a:t>        img = (ImageView)findViewById(R.id.image);</a:t>
            </a:r>
          </a:p>
          <a:p>
            <a:r>
              <a:rPr lang="tr-TR" dirty="0"/>
              <a:t>        img.setImageResource(R.drawable.deneme_icon</a:t>
            </a:r>
            <a:r>
              <a:rPr lang="tr-TR" dirty="0" smtClean="0"/>
              <a:t>);</a:t>
            </a:r>
            <a:r>
              <a:rPr lang="tr-TR" dirty="0"/>
              <a:t> </a:t>
            </a:r>
          </a:p>
          <a:p>
            <a:r>
              <a:rPr lang="tr-TR" dirty="0"/>
              <a:t>    }</a:t>
            </a:r>
          </a:p>
        </p:txBody>
      </p:sp>
      <p:sp>
        <p:nvSpPr>
          <p:cNvPr id="5" name="Rectangle 4"/>
          <p:cNvSpPr/>
          <p:nvPr/>
        </p:nvSpPr>
        <p:spPr>
          <a:xfrm>
            <a:off x="366486" y="4191000"/>
            <a:ext cx="8534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/>
              <a:t>android:adjustViewBounds:</a:t>
            </a:r>
            <a:r>
              <a:rPr lang="tr-TR" dirty="0"/>
              <a:t> Resmin en boy oranını koruması için kullanırız. ayrıntılı bilgi almak için </a:t>
            </a:r>
            <a:r>
              <a:rPr lang="tr-TR" dirty="0">
                <a:hlinkClick r:id="rId2"/>
              </a:rPr>
              <a:t>bu</a:t>
            </a:r>
            <a:r>
              <a:rPr lang="tr-TR" dirty="0"/>
              <a:t> kısma bakabilirsiniz.</a:t>
            </a:r>
          </a:p>
          <a:p>
            <a:r>
              <a:rPr lang="tr-TR" b="1" dirty="0"/>
              <a:t>android:src: </a:t>
            </a:r>
            <a:r>
              <a:rPr lang="tr-TR" dirty="0"/>
              <a:t>Görüntüye konumlanacak resim nesnesini ayarlar.</a:t>
            </a:r>
          </a:p>
          <a:p>
            <a:r>
              <a:rPr lang="tr-TR" b="1" dirty="0"/>
              <a:t>android:maxHeight: </a:t>
            </a:r>
            <a:r>
              <a:rPr lang="tr-TR" dirty="0"/>
              <a:t>Görüntü için maksimum uzunluk girilmesini sağlar.</a:t>
            </a:r>
          </a:p>
          <a:p>
            <a:r>
              <a:rPr lang="tr-TR" b="1" dirty="0"/>
              <a:t>android:maxWidth: </a:t>
            </a:r>
            <a:r>
              <a:rPr lang="tr-TR" dirty="0"/>
              <a:t>Görüntüye için maksimum genişlik girilmesini sağla</a:t>
            </a:r>
          </a:p>
        </p:txBody>
      </p:sp>
    </p:spTree>
    <p:extLst>
      <p:ext uri="{BB962C8B-B14F-4D97-AF65-F5344CB8AC3E}">
        <p14:creationId xmlns:p14="http://schemas.microsoft.com/office/powerpoint/2010/main" val="89930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ImageView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img.setImageResource(R.drawable.</a:t>
            </a:r>
            <a:r>
              <a:rPr lang="tr-TR" b="1" i="1" dirty="0" smtClean="0"/>
              <a:t>tuna</a:t>
            </a:r>
            <a:r>
              <a:rPr lang="tr-TR" dirty="0" smtClean="0"/>
              <a:t>);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7221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58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/>
              <a:t>android:scaleType = “center” : </a:t>
            </a:r>
            <a:r>
              <a:rPr lang="tr-TR" dirty="0"/>
              <a:t>İlgili görüntüyü ortalar herhangi bir ölçeklendirme yapmaz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357976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/>
              <a:t>android:scaleType = “centerCrop” : </a:t>
            </a:r>
            <a:r>
              <a:rPr lang="tr-TR" dirty="0"/>
              <a:t>İlgili görüntünün en-boy oranlarını koruyup , kırparak ortalanmış bir şekilde gösterim yapmaktadır</a:t>
            </a:r>
          </a:p>
        </p:txBody>
      </p:sp>
      <p:sp>
        <p:nvSpPr>
          <p:cNvPr id="6" name="Rectangle 5"/>
          <p:cNvSpPr/>
          <p:nvPr/>
        </p:nvSpPr>
        <p:spPr>
          <a:xfrm>
            <a:off x="620486" y="1959537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/>
              <a:t>android:scaleType = “fitCenter” : </a:t>
            </a:r>
            <a:r>
              <a:rPr lang="tr-TR" dirty="0"/>
              <a:t>İlgili görüntünün orjinal en-boy oranını koruyup, ölçeklendirir daha sonra ilgili resmin tamamen görüntünün içine ortalı bir şekilde sığmasını sağlar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2941598"/>
            <a:ext cx="792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/>
              <a:t>android:scaleType = “centerInside” : </a:t>
            </a:r>
            <a:r>
              <a:rPr lang="tr-TR" dirty="0"/>
              <a:t>İlgili resmin en-boy oranını koruyarak, görüntüye göre ölçeklenmesini sağlar. Ayrıca ortalı ve görüntünün iç kısmına göre ortalanmasını sağlar.</a:t>
            </a:r>
          </a:p>
        </p:txBody>
      </p:sp>
      <p:sp>
        <p:nvSpPr>
          <p:cNvPr id="8" name="Rectangle 7"/>
          <p:cNvSpPr/>
          <p:nvPr/>
        </p:nvSpPr>
        <p:spPr>
          <a:xfrm>
            <a:off x="635000" y="3834443"/>
            <a:ext cx="7837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/>
              <a:t>android:scaleType = “fitEnd” : </a:t>
            </a:r>
            <a:r>
              <a:rPr lang="tr-TR" dirty="0"/>
              <a:t>İlgili görüntünün orjinal en-boy oranını koruyup, ölçeklendirir daha sonra ilgili resmin tamamen görüntü içine sığmasını sağlar. Ayrıca sağ ve alt tarafa doğru hizalama yapar</a:t>
            </a:r>
          </a:p>
        </p:txBody>
      </p:sp>
      <p:sp>
        <p:nvSpPr>
          <p:cNvPr id="9" name="Rectangle 8"/>
          <p:cNvSpPr/>
          <p:nvPr/>
        </p:nvSpPr>
        <p:spPr>
          <a:xfrm>
            <a:off x="635000" y="4757773"/>
            <a:ext cx="782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/>
              <a:t>android:scaleType = “fitStart” : </a:t>
            </a:r>
            <a:r>
              <a:rPr lang="tr-TR" dirty="0"/>
              <a:t>İlgili görüntünün orjinal en-boy oranını koruyup, ölçeklendirir daha sonra ilgili resmin tamamen görüntü içine sığmasını sağlar. Ayrıca sol ve üst kenarlara doğru hizalama yapar.</a:t>
            </a:r>
          </a:p>
        </p:txBody>
      </p:sp>
    </p:spTree>
    <p:extLst>
      <p:ext uri="{BB962C8B-B14F-4D97-AF65-F5344CB8AC3E}">
        <p14:creationId xmlns:p14="http://schemas.microsoft.com/office/powerpoint/2010/main" val="348904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0"/>
            <a:ext cx="5943600" cy="6700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68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RadioGroup example</a:t>
            </a:r>
            <a:endParaRPr lang="tr-TR" dirty="0"/>
          </a:p>
        </p:txBody>
      </p:sp>
      <p:sp>
        <p:nvSpPr>
          <p:cNvPr id="4" name="Rectangle 3"/>
          <p:cNvSpPr/>
          <p:nvPr/>
        </p:nvSpPr>
        <p:spPr>
          <a:xfrm>
            <a:off x="76200" y="1110990"/>
            <a:ext cx="563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&lt;LinearLayout ...</a:t>
            </a:r>
          </a:p>
          <a:p>
            <a:r>
              <a:rPr lang="tr-TR" dirty="0"/>
              <a:t>android:orientation="vertical"</a:t>
            </a:r>
          </a:p>
          <a:p>
            <a:r>
              <a:rPr lang="tr-TR" dirty="0"/>
              <a:t>android:gravity="center|top"&gt;</a:t>
            </a:r>
          </a:p>
          <a:p>
            <a:r>
              <a:rPr lang="tr-TR" b="1" dirty="0"/>
              <a:t>&lt;RadioGroup </a:t>
            </a:r>
            <a:r>
              <a:rPr lang="tr-TR" dirty="0"/>
              <a:t>...</a:t>
            </a:r>
          </a:p>
          <a:p>
            <a:r>
              <a:rPr lang="tr-TR" dirty="0"/>
              <a:t>android:orientation="horizontal"&gt;</a:t>
            </a:r>
          </a:p>
          <a:p>
            <a:r>
              <a:rPr lang="tr-TR" dirty="0"/>
              <a:t>&lt;RadioButton ... android:id="@+</a:t>
            </a:r>
            <a:r>
              <a:rPr lang="tr-TR" dirty="0" err="1" smtClean="0"/>
              <a:t>id</a:t>
            </a:r>
            <a:r>
              <a:rPr lang="tr-TR" dirty="0" smtClean="0"/>
              <a:t>/</a:t>
            </a:r>
            <a:r>
              <a:rPr lang="tr-TR" dirty="0" err="1" smtClean="0"/>
              <a:t>rbKis</a:t>
            </a:r>
            <a:r>
              <a:rPr lang="tr-TR" dirty="0" smtClean="0"/>
              <a:t>"</a:t>
            </a:r>
            <a:endParaRPr lang="tr-TR" dirty="0"/>
          </a:p>
          <a:p>
            <a:r>
              <a:rPr lang="tr-TR" dirty="0" err="1"/>
              <a:t>android:text</a:t>
            </a:r>
            <a:r>
              <a:rPr lang="tr-TR" dirty="0" smtClean="0"/>
              <a:t>="Kış"</a:t>
            </a:r>
            <a:endParaRPr lang="tr-TR" dirty="0"/>
          </a:p>
          <a:p>
            <a:r>
              <a:rPr lang="tr-TR" b="1" dirty="0"/>
              <a:t>android:onClick="radioClick" </a:t>
            </a:r>
            <a:r>
              <a:rPr lang="tr-TR" dirty="0"/>
              <a:t>/&gt;</a:t>
            </a:r>
          </a:p>
          <a:p>
            <a:r>
              <a:rPr lang="tr-TR" dirty="0"/>
              <a:t>&lt;RadioButton ... android:id="@+</a:t>
            </a:r>
            <a:r>
              <a:rPr lang="tr-TR" dirty="0" err="1" smtClean="0"/>
              <a:t>id</a:t>
            </a:r>
            <a:r>
              <a:rPr lang="tr-TR" dirty="0" smtClean="0"/>
              <a:t>/</a:t>
            </a:r>
            <a:r>
              <a:rPr lang="tr-TR" dirty="0" err="1" smtClean="0"/>
              <a:t>rbYaz</a:t>
            </a:r>
            <a:r>
              <a:rPr lang="tr-TR" dirty="0" smtClean="0"/>
              <a:t>"</a:t>
            </a:r>
            <a:endParaRPr lang="tr-TR" dirty="0"/>
          </a:p>
          <a:p>
            <a:r>
              <a:rPr lang="tr-TR" dirty="0" err="1"/>
              <a:t>android:text</a:t>
            </a:r>
            <a:r>
              <a:rPr lang="tr-TR" dirty="0" smtClean="0"/>
              <a:t>="Yaz"</a:t>
            </a:r>
            <a:endParaRPr lang="tr-TR" dirty="0"/>
          </a:p>
          <a:p>
            <a:r>
              <a:rPr lang="tr-TR" dirty="0"/>
              <a:t>android:checked="true"</a:t>
            </a:r>
          </a:p>
          <a:p>
            <a:r>
              <a:rPr lang="tr-TR" b="1" dirty="0"/>
              <a:t>android:onClick="radioClick" </a:t>
            </a:r>
            <a:r>
              <a:rPr lang="tr-TR" dirty="0"/>
              <a:t>/&gt;</a:t>
            </a:r>
          </a:p>
          <a:p>
            <a:r>
              <a:rPr lang="tr-TR" dirty="0"/>
              <a:t>&lt;RadioButton ... android:id="@+</a:t>
            </a:r>
            <a:r>
              <a:rPr lang="tr-TR" dirty="0" err="1" smtClean="0"/>
              <a:t>id</a:t>
            </a:r>
            <a:r>
              <a:rPr lang="tr-TR" dirty="0" smtClean="0"/>
              <a:t>/</a:t>
            </a:r>
            <a:r>
              <a:rPr lang="tr-TR" dirty="0" err="1" smtClean="0"/>
              <a:t>IBahar</a:t>
            </a:r>
            <a:r>
              <a:rPr lang="tr-TR" dirty="0" smtClean="0"/>
              <a:t>"</a:t>
            </a:r>
            <a:endParaRPr lang="tr-TR" dirty="0"/>
          </a:p>
          <a:p>
            <a:r>
              <a:rPr lang="tr-TR" dirty="0" err="1"/>
              <a:t>android:text</a:t>
            </a:r>
            <a:r>
              <a:rPr lang="tr-TR" dirty="0" smtClean="0"/>
              <a:t>="İlk Bahar»</a:t>
            </a:r>
            <a:endParaRPr lang="tr-TR" dirty="0"/>
          </a:p>
          <a:p>
            <a:r>
              <a:rPr lang="tr-TR" b="1" dirty="0"/>
              <a:t>android:onClick="radioClick" </a:t>
            </a:r>
            <a:r>
              <a:rPr lang="tr-TR" dirty="0" smtClean="0"/>
              <a:t>/&gt;</a:t>
            </a:r>
          </a:p>
          <a:p>
            <a:r>
              <a:rPr lang="tr-TR" dirty="0"/>
              <a:t>&lt;</a:t>
            </a:r>
            <a:r>
              <a:rPr lang="tr-TR" dirty="0" err="1"/>
              <a:t>RadioButton</a:t>
            </a:r>
            <a:r>
              <a:rPr lang="tr-TR" dirty="0"/>
              <a:t> ... </a:t>
            </a:r>
            <a:r>
              <a:rPr lang="tr-TR" dirty="0" err="1"/>
              <a:t>android:id</a:t>
            </a:r>
            <a:r>
              <a:rPr lang="tr-TR" dirty="0"/>
              <a:t>="@+</a:t>
            </a:r>
            <a:r>
              <a:rPr lang="tr-TR" dirty="0" err="1" smtClean="0"/>
              <a:t>id</a:t>
            </a:r>
            <a:r>
              <a:rPr lang="tr-TR" dirty="0" smtClean="0"/>
              <a:t>/</a:t>
            </a:r>
            <a:r>
              <a:rPr lang="tr-TR" dirty="0" err="1" smtClean="0"/>
              <a:t>SBahar</a:t>
            </a:r>
            <a:r>
              <a:rPr lang="tr-TR" dirty="0"/>
              <a:t>"</a:t>
            </a:r>
          </a:p>
          <a:p>
            <a:r>
              <a:rPr lang="tr-TR" dirty="0" err="1" smtClean="0"/>
              <a:t>android:text</a:t>
            </a:r>
            <a:r>
              <a:rPr lang="tr-TR" dirty="0" smtClean="0"/>
              <a:t>="Son Bahar</a:t>
            </a:r>
            <a:r>
              <a:rPr lang="tr-TR" dirty="0"/>
              <a:t>»</a:t>
            </a:r>
          </a:p>
          <a:p>
            <a:r>
              <a:rPr lang="tr-TR" b="1" dirty="0" err="1"/>
              <a:t>android:onClick</a:t>
            </a:r>
            <a:r>
              <a:rPr lang="tr-TR" b="1" dirty="0"/>
              <a:t>="</a:t>
            </a:r>
            <a:r>
              <a:rPr lang="tr-TR" b="1" dirty="0" err="1"/>
              <a:t>radioClick</a:t>
            </a:r>
            <a:r>
              <a:rPr lang="tr-TR" b="1" dirty="0"/>
              <a:t>" </a:t>
            </a:r>
            <a:r>
              <a:rPr lang="tr-TR" dirty="0"/>
              <a:t>/&gt;</a:t>
            </a:r>
          </a:p>
          <a:p>
            <a:r>
              <a:rPr lang="tr-TR" b="1" dirty="0" smtClean="0"/>
              <a:t>&lt;/</a:t>
            </a:r>
            <a:r>
              <a:rPr lang="tr-TR" b="1" dirty="0"/>
              <a:t>RadioGroup&gt;</a:t>
            </a:r>
          </a:p>
          <a:p>
            <a:r>
              <a:rPr lang="tr-TR" dirty="0"/>
              <a:t>&lt;/LinearLayout&gt;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60260"/>
            <a:ext cx="4591732" cy="5176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789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Reusing onClick handler</a:t>
            </a:r>
            <a:endParaRPr lang="tr-TR" dirty="0"/>
          </a:p>
        </p:txBody>
      </p:sp>
      <p:sp>
        <p:nvSpPr>
          <p:cNvPr id="4" name="Rectangle 3"/>
          <p:cNvSpPr/>
          <p:nvPr/>
        </p:nvSpPr>
        <p:spPr>
          <a:xfrm>
            <a:off x="228600" y="1720840"/>
            <a:ext cx="8305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// in MainActivity.java</a:t>
            </a:r>
          </a:p>
          <a:p>
            <a:r>
              <a:rPr lang="en-US" dirty="0"/>
              <a:t>public class </a:t>
            </a:r>
            <a:r>
              <a:rPr lang="en-US" dirty="0" err="1"/>
              <a:t>MainActivity</a:t>
            </a:r>
            <a:r>
              <a:rPr lang="en-US" dirty="0"/>
              <a:t> extends Activity {</a:t>
            </a:r>
          </a:p>
          <a:p>
            <a:r>
              <a:rPr lang="tr-TR" dirty="0"/>
              <a:t>public void </a:t>
            </a:r>
            <a:r>
              <a:rPr lang="tr-TR" b="1" dirty="0"/>
              <a:t>radioClick</a:t>
            </a:r>
            <a:r>
              <a:rPr lang="tr-TR" dirty="0"/>
              <a:t>(View view) {</a:t>
            </a:r>
          </a:p>
          <a:p>
            <a:r>
              <a:rPr lang="en-US" dirty="0"/>
              <a:t>// check which radio button was clicked</a:t>
            </a:r>
          </a:p>
          <a:p>
            <a:r>
              <a:rPr lang="tr-TR" dirty="0"/>
              <a:t>if (</a:t>
            </a:r>
            <a:r>
              <a:rPr lang="tr-TR" b="1" dirty="0"/>
              <a:t>view.getId() == </a:t>
            </a:r>
            <a:r>
              <a:rPr lang="tr-TR" b="1" dirty="0" err="1" smtClean="0"/>
              <a:t>R.id.Yaz</a:t>
            </a:r>
            <a:r>
              <a:rPr lang="tr-TR" dirty="0" smtClean="0"/>
              <a:t>) </a:t>
            </a:r>
            <a:r>
              <a:rPr lang="tr-TR" dirty="0"/>
              <a:t>{</a:t>
            </a:r>
          </a:p>
          <a:p>
            <a:r>
              <a:rPr lang="tr-TR" dirty="0"/>
              <a:t>// ...</a:t>
            </a:r>
          </a:p>
          <a:p>
            <a:r>
              <a:rPr lang="tr-TR" dirty="0"/>
              <a:t>} else if (view.getId() == </a:t>
            </a:r>
            <a:r>
              <a:rPr lang="tr-TR" dirty="0" err="1" smtClean="0"/>
              <a:t>R.id.Kis</a:t>
            </a:r>
            <a:r>
              <a:rPr lang="tr-TR" dirty="0" smtClean="0"/>
              <a:t>) </a:t>
            </a:r>
            <a:r>
              <a:rPr lang="tr-TR" dirty="0"/>
              <a:t>{</a:t>
            </a:r>
          </a:p>
          <a:p>
            <a:r>
              <a:rPr lang="tr-TR" dirty="0"/>
              <a:t>// ...</a:t>
            </a:r>
          </a:p>
          <a:p>
            <a:r>
              <a:rPr lang="tr-TR" dirty="0"/>
              <a:t>} else {</a:t>
            </a:r>
          </a:p>
          <a:p>
            <a:r>
              <a:rPr lang="tr-TR" dirty="0" smtClean="0"/>
              <a:t>}</a:t>
            </a:r>
            <a:endParaRPr lang="tr-TR" dirty="0"/>
          </a:p>
          <a:p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3582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330</Words>
  <Application>Microsoft Office PowerPoint</Application>
  <PresentationFormat>Ekran Gösterisi (4:3)</PresentationFormat>
  <Paragraphs>94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Fira Code</vt:lpstr>
      <vt:lpstr>inherit</vt:lpstr>
      <vt:lpstr>Office Theme</vt:lpstr>
      <vt:lpstr>Hafta 3</vt:lpstr>
      <vt:lpstr>Log.d</vt:lpstr>
      <vt:lpstr>RadioButton</vt:lpstr>
      <vt:lpstr>ImageView</vt:lpstr>
      <vt:lpstr>ImageView</vt:lpstr>
      <vt:lpstr>PowerPoint Sunusu</vt:lpstr>
      <vt:lpstr>PowerPoint Sunusu</vt:lpstr>
      <vt:lpstr>RadioGroup example</vt:lpstr>
      <vt:lpstr>Reusing onClick handler</vt:lpstr>
      <vt:lpstr>Switch</vt:lpstr>
      <vt:lpstr>PowerPoint Sunusu</vt:lpstr>
      <vt:lpstr>Spinner</vt:lpstr>
      <vt:lpstr>PowerPoint Sunusu</vt:lpstr>
      <vt:lpstr>PowerPoint Sunusu</vt:lpstr>
      <vt:lpstr>SeekBar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18</cp:revision>
  <cp:lastPrinted>2019-10-14T11:33:22Z</cp:lastPrinted>
  <dcterms:created xsi:type="dcterms:W3CDTF">2006-08-16T00:00:00Z</dcterms:created>
  <dcterms:modified xsi:type="dcterms:W3CDTF">2019-10-18T10:37:31Z</dcterms:modified>
</cp:coreProperties>
</file>