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F3A4-84FC-41A0-93E0-9BC99598D8D1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BDD-8429-48C8-ADF9-3322607194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3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F3A4-84FC-41A0-93E0-9BC99598D8D1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BDD-8429-48C8-ADF9-3322607194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5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F3A4-84FC-41A0-93E0-9BC99598D8D1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BDD-8429-48C8-ADF9-3322607194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3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F3A4-84FC-41A0-93E0-9BC99598D8D1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BDD-8429-48C8-ADF9-3322607194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9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F3A4-84FC-41A0-93E0-9BC99598D8D1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BDD-8429-48C8-ADF9-3322607194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3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F3A4-84FC-41A0-93E0-9BC99598D8D1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BDD-8429-48C8-ADF9-3322607194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8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F3A4-84FC-41A0-93E0-9BC99598D8D1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BDD-8429-48C8-ADF9-3322607194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2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F3A4-84FC-41A0-93E0-9BC99598D8D1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BDD-8429-48C8-ADF9-3322607194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1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F3A4-84FC-41A0-93E0-9BC99598D8D1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BDD-8429-48C8-ADF9-3322607194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9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F3A4-84FC-41A0-93E0-9BC99598D8D1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BDD-8429-48C8-ADF9-3322607194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3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F3A4-84FC-41A0-93E0-9BC99598D8D1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1BDD-8429-48C8-ADF9-3322607194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1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8F3A4-84FC-41A0-93E0-9BC99598D8D1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81BDD-8429-48C8-ADF9-3322607194A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0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541" y="1046631"/>
            <a:ext cx="1852756" cy="106709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282068" y="925551"/>
            <a:ext cx="4125952" cy="1271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1279" y="3126758"/>
            <a:ext cx="721959" cy="46835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clrChange>
              <a:clrFrom>
                <a:srgbClr val="ECF1F1"/>
              </a:clrFrom>
              <a:clrTo>
                <a:srgbClr val="ECF1F1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0138" y="3267309"/>
            <a:ext cx="1573101" cy="108979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1280" y="4122933"/>
            <a:ext cx="721959" cy="4683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966" y="1046631"/>
            <a:ext cx="353907" cy="44710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5717">
            <a:off x="2361974" y="2717840"/>
            <a:ext cx="566238" cy="56623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740" y="925551"/>
            <a:ext cx="676498" cy="732587"/>
          </a:xfrm>
          <a:prstGeom prst="rect">
            <a:avLst/>
          </a:prstGeom>
        </p:spPr>
      </p:pic>
      <p:cxnSp>
        <p:nvCxnSpPr>
          <p:cNvPr id="12" name="Connecteur droit 11"/>
          <p:cNvCxnSpPr>
            <a:stCxn id="15" idx="1"/>
          </p:cNvCxnSpPr>
          <p:nvPr/>
        </p:nvCxnSpPr>
        <p:spPr>
          <a:xfrm flipH="1">
            <a:off x="2992176" y="1561169"/>
            <a:ext cx="2555297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773" y="1166056"/>
            <a:ext cx="684739" cy="79022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73" y="1130034"/>
            <a:ext cx="809337" cy="862269"/>
          </a:xfrm>
          <a:prstGeom prst="rect">
            <a:avLst/>
          </a:prstGeom>
        </p:spPr>
      </p:pic>
      <p:cxnSp>
        <p:nvCxnSpPr>
          <p:cNvPr id="17" name="Connecteur droit 16"/>
          <p:cNvCxnSpPr/>
          <p:nvPr/>
        </p:nvCxnSpPr>
        <p:spPr>
          <a:xfrm flipH="1">
            <a:off x="6356810" y="1561168"/>
            <a:ext cx="697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32390" y="3116335"/>
            <a:ext cx="1905814" cy="149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326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CA-CIB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MESSIANT, Olivier (CA-GIP)</dc:creator>
  <cp:lastModifiedBy>MESSIANT, Olivier (CA-GIP)</cp:lastModifiedBy>
  <cp:revision>10</cp:revision>
  <dcterms:created xsi:type="dcterms:W3CDTF">2019-02-07T10:00:36Z</dcterms:created>
  <dcterms:modified xsi:type="dcterms:W3CDTF">2019-02-07T10:32:54Z</dcterms:modified>
</cp:coreProperties>
</file>