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F3A4-84FC-41A0-93E0-9BC99598D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8E51976-6507-AC4E-AD12-86C2903E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8" y="1683819"/>
            <a:ext cx="4431463" cy="33524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4768E6-5D49-1141-B2C3-DD6B18CC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5533" y="984250"/>
            <a:ext cx="2730291" cy="18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32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CA-CIB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MESSIANT, Olivier (CA-GIP)</dc:creator>
  <cp:lastModifiedBy>Olivier Messiant</cp:lastModifiedBy>
  <cp:revision>13</cp:revision>
  <dcterms:created xsi:type="dcterms:W3CDTF">2019-02-07T10:00:36Z</dcterms:created>
  <dcterms:modified xsi:type="dcterms:W3CDTF">2019-02-18T20:10:27Z</dcterms:modified>
</cp:coreProperties>
</file>