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72" r:id="rId11"/>
    <p:sldId id="265" r:id="rId12"/>
    <p:sldId id="270" r:id="rId13"/>
    <p:sldId id="263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7FF"/>
    <a:srgbClr val="F67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735DC-85E0-4558-B039-0F0613758F35}" v="4" dt="2022-01-05T18:54:1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yza şahin" userId="5fbfab830c9589d8" providerId="LiveId" clId="{90D42FB6-727C-4C68-84EF-209BC80A0A57}"/>
    <pc:docChg chg="undo custSel addSld modSld modMainMaster">
      <pc:chgData name="feyza şahin" userId="5fbfab830c9589d8" providerId="LiveId" clId="{90D42FB6-727C-4C68-84EF-209BC80A0A57}" dt="2022-01-04T03:09:52.467" v="314" actId="207"/>
      <pc:docMkLst>
        <pc:docMk/>
      </pc:docMkLst>
      <pc:sldChg chg="addSp delSp modSp new mod setBg">
        <pc:chgData name="feyza şahin" userId="5fbfab830c9589d8" providerId="LiveId" clId="{90D42FB6-727C-4C68-84EF-209BC80A0A57}" dt="2022-01-04T00:43:19.281" v="47" actId="207"/>
        <pc:sldMkLst>
          <pc:docMk/>
          <pc:sldMk cId="2816734430" sldId="256"/>
        </pc:sldMkLst>
        <pc:spChg chg="mod">
          <ac:chgData name="feyza şahin" userId="5fbfab830c9589d8" providerId="LiveId" clId="{90D42FB6-727C-4C68-84EF-209BC80A0A57}" dt="2022-01-04T00:43:14.148" v="46" actId="207"/>
          <ac:spMkLst>
            <pc:docMk/>
            <pc:sldMk cId="2816734430" sldId="256"/>
            <ac:spMk id="2" creationId="{610996A2-153E-4A63-BC21-56508FE19C8D}"/>
          </ac:spMkLst>
        </pc:spChg>
        <pc:spChg chg="mod">
          <ac:chgData name="feyza şahin" userId="5fbfab830c9589d8" providerId="LiveId" clId="{90D42FB6-727C-4C68-84EF-209BC80A0A57}" dt="2022-01-04T00:43:19.281" v="47" actId="207"/>
          <ac:spMkLst>
            <pc:docMk/>
            <pc:sldMk cId="2816734430" sldId="256"/>
            <ac:spMk id="3" creationId="{337006DE-AF49-40AF-AD46-8D51DC9B0A2F}"/>
          </ac:spMkLst>
        </pc:spChg>
        <pc:spChg chg="add del">
          <ac:chgData name="feyza şahin" userId="5fbfab830c9589d8" providerId="LiveId" clId="{90D42FB6-727C-4C68-84EF-209BC80A0A57}" dt="2022-01-04T00:39:06.072" v="20" actId="26606"/>
          <ac:spMkLst>
            <pc:docMk/>
            <pc:sldMk cId="2816734430" sldId="256"/>
            <ac:spMk id="9" creationId="{47942995-B07F-4636-9A06-C6A104B260A8}"/>
          </ac:spMkLst>
        </pc:spChg>
        <pc:spChg chg="add del">
          <ac:chgData name="feyza şahin" userId="5fbfab830c9589d8" providerId="LiveId" clId="{90D42FB6-727C-4C68-84EF-209BC80A0A57}" dt="2022-01-04T00:39:06.072" v="20" actId="26606"/>
          <ac:spMkLst>
            <pc:docMk/>
            <pc:sldMk cId="2816734430" sldId="256"/>
            <ac:spMk id="16" creationId="{B81933D1-5615-42C7-9C0B-4EB7105CCE2D}"/>
          </ac:spMkLst>
        </pc:spChg>
        <pc:spChg chg="add del">
          <ac:chgData name="feyza şahin" userId="5fbfab830c9589d8" providerId="LiveId" clId="{90D42FB6-727C-4C68-84EF-209BC80A0A57}" dt="2022-01-04T00:39:06.072" v="20" actId="26606"/>
          <ac:spMkLst>
            <pc:docMk/>
            <pc:sldMk cId="2816734430" sldId="256"/>
            <ac:spMk id="18" creationId="{19C9EAEA-39D0-4B0E-A0EB-51E7B26740B1}"/>
          </ac:spMkLst>
        </pc:spChg>
        <pc:spChg chg="add del">
          <ac:chgData name="feyza şahin" userId="5fbfab830c9589d8" providerId="LiveId" clId="{90D42FB6-727C-4C68-84EF-209BC80A0A57}" dt="2022-01-04T00:39:29.317" v="22" actId="26606"/>
          <ac:spMkLst>
            <pc:docMk/>
            <pc:sldMk cId="2816734430" sldId="256"/>
            <ac:spMk id="23" creationId="{5BF4DF2C-F028-4921-9C23-41303F650A62}"/>
          </ac:spMkLst>
        </pc:spChg>
        <pc:spChg chg="add del">
          <ac:chgData name="feyza şahin" userId="5fbfab830c9589d8" providerId="LiveId" clId="{90D42FB6-727C-4C68-84EF-209BC80A0A57}" dt="2022-01-04T00:39:29.317" v="22" actId="26606"/>
          <ac:spMkLst>
            <pc:docMk/>
            <pc:sldMk cId="2816734430" sldId="256"/>
            <ac:spMk id="25" creationId="{158B3569-73B2-4D05-8E95-886A6EE17F1F}"/>
          </ac:spMkLst>
        </pc:spChg>
        <pc:spChg chg="add del">
          <ac:chgData name="feyza şahin" userId="5fbfab830c9589d8" providerId="LiveId" clId="{90D42FB6-727C-4C68-84EF-209BC80A0A57}" dt="2022-01-04T00:41:01.267" v="37" actId="26606"/>
          <ac:spMkLst>
            <pc:docMk/>
            <pc:sldMk cId="2816734430" sldId="256"/>
            <ac:spMk id="36" creationId="{47942995-B07F-4636-9A06-C6A104B260A8}"/>
          </ac:spMkLst>
        </pc:spChg>
        <pc:spChg chg="add del">
          <ac:chgData name="feyza şahin" userId="5fbfab830c9589d8" providerId="LiveId" clId="{90D42FB6-727C-4C68-84EF-209BC80A0A57}" dt="2022-01-04T00:41:01.267" v="37" actId="26606"/>
          <ac:spMkLst>
            <pc:docMk/>
            <pc:sldMk cId="2816734430" sldId="256"/>
            <ac:spMk id="43" creationId="{B81933D1-5615-42C7-9C0B-4EB7105CCE2D}"/>
          </ac:spMkLst>
        </pc:spChg>
        <pc:spChg chg="add del">
          <ac:chgData name="feyza şahin" userId="5fbfab830c9589d8" providerId="LiveId" clId="{90D42FB6-727C-4C68-84EF-209BC80A0A57}" dt="2022-01-04T00:41:01.267" v="37" actId="26606"/>
          <ac:spMkLst>
            <pc:docMk/>
            <pc:sldMk cId="2816734430" sldId="256"/>
            <ac:spMk id="45" creationId="{19C9EAEA-39D0-4B0E-A0EB-51E7B26740B1}"/>
          </ac:spMkLst>
        </pc:spChg>
        <pc:spChg chg="add del">
          <ac:chgData name="feyza şahin" userId="5fbfab830c9589d8" providerId="LiveId" clId="{90D42FB6-727C-4C68-84EF-209BC80A0A57}" dt="2022-01-04T00:40:52.288" v="30" actId="26606"/>
          <ac:spMkLst>
            <pc:docMk/>
            <pc:sldMk cId="2816734430" sldId="256"/>
            <ac:spMk id="50" creationId="{91DC6ABD-215C-4EA8-A483-CEF5B99AB385}"/>
          </ac:spMkLst>
        </pc:spChg>
        <pc:spChg chg="add del">
          <ac:chgData name="feyza şahin" userId="5fbfab830c9589d8" providerId="LiveId" clId="{90D42FB6-727C-4C68-84EF-209BC80A0A57}" dt="2022-01-04T00:41:00.213" v="34" actId="26606"/>
          <ac:spMkLst>
            <pc:docMk/>
            <pc:sldMk cId="2816734430" sldId="256"/>
            <ac:spMk id="54" creationId="{A7A4B465-FBCC-4CD4-89A1-82992A7B47FF}"/>
          </ac:spMkLst>
        </pc:spChg>
        <pc:spChg chg="add del">
          <ac:chgData name="feyza şahin" userId="5fbfab830c9589d8" providerId="LiveId" clId="{90D42FB6-727C-4C68-84EF-209BC80A0A57}" dt="2022-01-04T00:40:52.288" v="30" actId="26606"/>
          <ac:spMkLst>
            <pc:docMk/>
            <pc:sldMk cId="2816734430" sldId="256"/>
            <ac:spMk id="56" creationId="{04357C93-F0CB-4A1C-8F77-4E9063789819}"/>
          </ac:spMkLst>
        </pc:spChg>
        <pc:spChg chg="add del">
          <ac:chgData name="feyza şahin" userId="5fbfab830c9589d8" providerId="LiveId" clId="{90D42FB6-727C-4C68-84EF-209BC80A0A57}" dt="2022-01-04T00:41:01.254" v="36" actId="26606"/>
          <ac:spMkLst>
            <pc:docMk/>
            <pc:sldMk cId="2816734430" sldId="256"/>
            <ac:spMk id="57" creationId="{B81933D1-5615-42C7-9C0B-4EB7105CCE2D}"/>
          </ac:spMkLst>
        </pc:spChg>
        <pc:spChg chg="add del">
          <ac:chgData name="feyza şahin" userId="5fbfab830c9589d8" providerId="LiveId" clId="{90D42FB6-727C-4C68-84EF-209BC80A0A57}" dt="2022-01-04T00:40:54.312" v="32" actId="26606"/>
          <ac:spMkLst>
            <pc:docMk/>
            <pc:sldMk cId="2816734430" sldId="256"/>
            <ac:spMk id="59" creationId="{23D09407-53BC-485E-B4CE-BC5E4FC4B25B}"/>
          </ac:spMkLst>
        </pc:spChg>
        <pc:spChg chg="add del">
          <ac:chgData name="feyza şahin" userId="5fbfab830c9589d8" providerId="LiveId" clId="{90D42FB6-727C-4C68-84EF-209BC80A0A57}" dt="2022-01-04T00:40:54.312" v="32" actId="26606"/>
          <ac:spMkLst>
            <pc:docMk/>
            <pc:sldMk cId="2816734430" sldId="256"/>
            <ac:spMk id="65" creationId="{921DB988-49FC-4608-B0A2-E2F3A4019041}"/>
          </ac:spMkLst>
        </pc:spChg>
        <pc:spChg chg="add del">
          <ac:chgData name="feyza şahin" userId="5fbfab830c9589d8" providerId="LiveId" clId="{90D42FB6-727C-4C68-84EF-209BC80A0A57}" dt="2022-01-04T00:41:00.213" v="34" actId="26606"/>
          <ac:spMkLst>
            <pc:docMk/>
            <pc:sldMk cId="2816734430" sldId="256"/>
            <ac:spMk id="69" creationId="{1825AC39-5F85-4CAA-8A81-A1287086B2B6}"/>
          </ac:spMkLst>
        </pc:spChg>
        <pc:spChg chg="add del">
          <ac:chgData name="feyza şahin" userId="5fbfab830c9589d8" providerId="LiveId" clId="{90D42FB6-727C-4C68-84EF-209BC80A0A57}" dt="2022-01-04T00:41:00.213" v="34" actId="26606"/>
          <ac:spMkLst>
            <pc:docMk/>
            <pc:sldMk cId="2816734430" sldId="256"/>
            <ac:spMk id="70" creationId="{95DA4D23-37FC-4B90-8188-F0377C5FF44B}"/>
          </ac:spMkLst>
        </pc:spChg>
        <pc:spChg chg="add del">
          <ac:chgData name="feyza şahin" userId="5fbfab830c9589d8" providerId="LiveId" clId="{90D42FB6-727C-4C68-84EF-209BC80A0A57}" dt="2022-01-04T00:41:00.213" v="34" actId="26606"/>
          <ac:spMkLst>
            <pc:docMk/>
            <pc:sldMk cId="2816734430" sldId="256"/>
            <ac:spMk id="71" creationId="{909E572F-9CDC-4214-9D42-FF0017649590}"/>
          </ac:spMkLst>
        </pc:spChg>
        <pc:spChg chg="add del">
          <ac:chgData name="feyza şahin" userId="5fbfab830c9589d8" providerId="LiveId" clId="{90D42FB6-727C-4C68-84EF-209BC80A0A57}" dt="2022-01-04T00:41:01.254" v="36" actId="26606"/>
          <ac:spMkLst>
            <pc:docMk/>
            <pc:sldMk cId="2816734430" sldId="256"/>
            <ac:spMk id="73" creationId="{47942995-B07F-4636-9A06-C6A104B260A8}"/>
          </ac:spMkLst>
        </pc:spChg>
        <pc:spChg chg="add del">
          <ac:chgData name="feyza şahin" userId="5fbfab830c9589d8" providerId="LiveId" clId="{90D42FB6-727C-4C68-84EF-209BC80A0A57}" dt="2022-01-04T00:41:01.254" v="36" actId="26606"/>
          <ac:spMkLst>
            <pc:docMk/>
            <pc:sldMk cId="2816734430" sldId="256"/>
            <ac:spMk id="76" creationId="{19C9EAEA-39D0-4B0E-A0EB-51E7B26740B1}"/>
          </ac:spMkLst>
        </pc:spChg>
        <pc:spChg chg="add">
          <ac:chgData name="feyza şahin" userId="5fbfab830c9589d8" providerId="LiveId" clId="{90D42FB6-727C-4C68-84EF-209BC80A0A57}" dt="2022-01-04T00:41:01.267" v="37" actId="26606"/>
          <ac:spMkLst>
            <pc:docMk/>
            <pc:sldMk cId="2816734430" sldId="256"/>
            <ac:spMk id="78" creationId="{F0AED851-54B9-4765-92D2-F0BE443BEC91}"/>
          </ac:spMkLst>
        </pc:spChg>
        <pc:spChg chg="add">
          <ac:chgData name="feyza şahin" userId="5fbfab830c9589d8" providerId="LiveId" clId="{90D42FB6-727C-4C68-84EF-209BC80A0A57}" dt="2022-01-04T00:41:01.267" v="37" actId="26606"/>
          <ac:spMkLst>
            <pc:docMk/>
            <pc:sldMk cId="2816734430" sldId="256"/>
            <ac:spMk id="79" creationId="{B81933D1-5615-42C7-9C0B-4EB7105CCE2D}"/>
          </ac:spMkLst>
        </pc:spChg>
        <pc:spChg chg="add">
          <ac:chgData name="feyza şahin" userId="5fbfab830c9589d8" providerId="LiveId" clId="{90D42FB6-727C-4C68-84EF-209BC80A0A57}" dt="2022-01-04T00:41:01.267" v="37" actId="26606"/>
          <ac:spMkLst>
            <pc:docMk/>
            <pc:sldMk cId="2816734430" sldId="256"/>
            <ac:spMk id="80" creationId="{19C9EAEA-39D0-4B0E-A0EB-51E7B26740B1}"/>
          </ac:spMkLst>
        </pc:spChg>
        <pc:grpChg chg="add del">
          <ac:chgData name="feyza şahin" userId="5fbfab830c9589d8" providerId="LiveId" clId="{90D42FB6-727C-4C68-84EF-209BC80A0A57}" dt="2022-01-04T00:39:06.072" v="20" actId="26606"/>
          <ac:grpSpMkLst>
            <pc:docMk/>
            <pc:sldMk cId="2816734430" sldId="256"/>
            <ac:grpSpMk id="11" creationId="{032D8612-31EB-44CF-A1D0-14FD4C705424}"/>
          </ac:grpSpMkLst>
        </pc:grpChg>
        <pc:grpChg chg="add del">
          <ac:chgData name="feyza şahin" userId="5fbfab830c9589d8" providerId="LiveId" clId="{90D42FB6-727C-4C68-84EF-209BC80A0A57}" dt="2022-01-04T00:39:29.317" v="22" actId="26606"/>
          <ac:grpSpMkLst>
            <pc:docMk/>
            <pc:sldMk cId="2816734430" sldId="256"/>
            <ac:grpSpMk id="29" creationId="{892B7B61-D701-474B-AE8F-EA238B550A78}"/>
          </ac:grpSpMkLst>
        </pc:grpChg>
        <pc:grpChg chg="add del">
          <ac:chgData name="feyza şahin" userId="5fbfab830c9589d8" providerId="LiveId" clId="{90D42FB6-727C-4C68-84EF-209BC80A0A57}" dt="2022-01-04T00:41:01.267" v="37" actId="26606"/>
          <ac:grpSpMkLst>
            <pc:docMk/>
            <pc:sldMk cId="2816734430" sldId="256"/>
            <ac:grpSpMk id="38" creationId="{032D8612-31EB-44CF-A1D0-14FD4C705424}"/>
          </ac:grpSpMkLst>
        </pc:grpChg>
        <pc:grpChg chg="add del">
          <ac:chgData name="feyza şahin" userId="5fbfab830c9589d8" providerId="LiveId" clId="{90D42FB6-727C-4C68-84EF-209BC80A0A57}" dt="2022-01-04T00:40:52.288" v="30" actId="26606"/>
          <ac:grpSpMkLst>
            <pc:docMk/>
            <pc:sldMk cId="2816734430" sldId="256"/>
            <ac:grpSpMk id="52" creationId="{3AF6A671-C637-4547-85F4-51B6D1881399}"/>
          </ac:grpSpMkLst>
        </pc:grpChg>
        <pc:grpChg chg="add del">
          <ac:chgData name="feyza şahin" userId="5fbfab830c9589d8" providerId="LiveId" clId="{90D42FB6-727C-4C68-84EF-209BC80A0A57}" dt="2022-01-04T00:40:54.312" v="32" actId="26606"/>
          <ac:grpSpMkLst>
            <pc:docMk/>
            <pc:sldMk cId="2816734430" sldId="256"/>
            <ac:grpSpMk id="60" creationId="{383C2651-AE0C-4AE4-8725-E2F9414FE219}"/>
          </ac:grpSpMkLst>
        </pc:grpChg>
        <pc:grpChg chg="add del">
          <ac:chgData name="feyza şahin" userId="5fbfab830c9589d8" providerId="LiveId" clId="{90D42FB6-727C-4C68-84EF-209BC80A0A57}" dt="2022-01-04T00:40:54.312" v="32" actId="26606"/>
          <ac:grpSpMkLst>
            <pc:docMk/>
            <pc:sldMk cId="2816734430" sldId="256"/>
            <ac:grpSpMk id="66" creationId="{E9B930FD-8671-4C4C-ADCF-73AC1D0CD417}"/>
          </ac:grpSpMkLst>
        </pc:grpChg>
        <pc:grpChg chg="add del">
          <ac:chgData name="feyza şahin" userId="5fbfab830c9589d8" providerId="LiveId" clId="{90D42FB6-727C-4C68-84EF-209BC80A0A57}" dt="2022-01-04T00:41:01.254" v="36" actId="26606"/>
          <ac:grpSpMkLst>
            <pc:docMk/>
            <pc:sldMk cId="2816734430" sldId="256"/>
            <ac:grpSpMk id="74" creationId="{032D8612-31EB-44CF-A1D0-14FD4C705424}"/>
          </ac:grpSpMkLst>
        </pc:grpChg>
        <pc:grpChg chg="add">
          <ac:chgData name="feyza şahin" userId="5fbfab830c9589d8" providerId="LiveId" clId="{90D42FB6-727C-4C68-84EF-209BC80A0A57}" dt="2022-01-04T00:41:01.267" v="37" actId="26606"/>
          <ac:grpSpMkLst>
            <pc:docMk/>
            <pc:sldMk cId="2816734430" sldId="256"/>
            <ac:grpSpMk id="81" creationId="{032D8612-31EB-44CF-A1D0-14FD4C705424}"/>
          </ac:grpSpMkLst>
        </pc:grpChg>
        <pc:picChg chg="add mod">
          <ac:chgData name="feyza şahin" userId="5fbfab830c9589d8" providerId="LiveId" clId="{90D42FB6-727C-4C68-84EF-209BC80A0A57}" dt="2022-01-04T00:41:01.267" v="37" actId="26606"/>
          <ac:picMkLst>
            <pc:docMk/>
            <pc:sldMk cId="2816734430" sldId="256"/>
            <ac:picMk id="4" creationId="{2AEA284C-D0EE-41AE-AF29-11A72AF8A2FC}"/>
          </ac:picMkLst>
        </pc:picChg>
        <pc:cxnChg chg="add del">
          <ac:chgData name="feyza şahin" userId="5fbfab830c9589d8" providerId="LiveId" clId="{90D42FB6-727C-4C68-84EF-209BC80A0A57}" dt="2022-01-04T00:39:29.317" v="22" actId="26606"/>
          <ac:cxnSpMkLst>
            <pc:docMk/>
            <pc:sldMk cId="2816734430" sldId="256"/>
            <ac:cxnSpMk id="27" creationId="{56020367-4FD5-4596-8E10-C5F095CD8DBF}"/>
          </ac:cxnSpMkLst>
        </pc:cxnChg>
      </pc:sldChg>
      <pc:sldChg chg="addSp delSp modSp new mod setBg addAnim">
        <pc:chgData name="feyza şahin" userId="5fbfab830c9589d8" providerId="LiveId" clId="{90D42FB6-727C-4C68-84EF-209BC80A0A57}" dt="2022-01-04T01:07:34.005" v="115" actId="26606"/>
        <pc:sldMkLst>
          <pc:docMk/>
          <pc:sldMk cId="1298039089" sldId="257"/>
        </pc:sldMkLst>
        <pc:spChg chg="mod">
          <ac:chgData name="feyza şahin" userId="5fbfab830c9589d8" providerId="LiveId" clId="{90D42FB6-727C-4C68-84EF-209BC80A0A57}" dt="2022-01-04T01:07:34.005" v="115" actId="26606"/>
          <ac:spMkLst>
            <pc:docMk/>
            <pc:sldMk cId="1298039089" sldId="257"/>
            <ac:spMk id="2" creationId="{03EC3FA7-3003-4BB1-8AED-AEED35AF642C}"/>
          </ac:spMkLst>
        </pc:spChg>
        <pc:spChg chg="del">
          <ac:chgData name="feyza şahin" userId="5fbfab830c9589d8" providerId="LiveId" clId="{90D42FB6-727C-4C68-84EF-209BC80A0A57}" dt="2022-01-04T00:44:30.850" v="49"/>
          <ac:spMkLst>
            <pc:docMk/>
            <pc:sldMk cId="1298039089" sldId="257"/>
            <ac:spMk id="3" creationId="{3DB231DB-803B-4C49-8DD8-99F1DCBE2E08}"/>
          </ac:spMkLst>
        </pc:spChg>
        <pc:spChg chg="add del">
          <ac:chgData name="feyza şahin" userId="5fbfab830c9589d8" providerId="LiveId" clId="{90D42FB6-727C-4C68-84EF-209BC80A0A57}" dt="2022-01-04T00:44:53.532" v="51" actId="478"/>
          <ac:spMkLst>
            <pc:docMk/>
            <pc:sldMk cId="1298039089" sldId="257"/>
            <ac:spMk id="8" creationId="{EC13FECB-5C55-48C0-BB38-917A3059DBC1}"/>
          </ac:spMkLst>
        </pc:spChg>
        <pc:spChg chg="add del">
          <ac:chgData name="feyza şahin" userId="5fbfab830c9589d8" providerId="LiveId" clId="{90D42FB6-727C-4C68-84EF-209BC80A0A57}" dt="2022-01-04T00:45:00.952" v="53" actId="26606"/>
          <ac:spMkLst>
            <pc:docMk/>
            <pc:sldMk cId="1298039089" sldId="257"/>
            <ac:spMk id="11" creationId="{743AA782-23D1-4521-8CAD-47662984AA08}"/>
          </ac:spMkLst>
        </pc:spChg>
        <pc:spChg chg="add del">
          <ac:chgData name="feyza şahin" userId="5fbfab830c9589d8" providerId="LiveId" clId="{90D42FB6-727C-4C68-84EF-209BC80A0A57}" dt="2022-01-04T00:45:00.952" v="53" actId="26606"/>
          <ac:spMkLst>
            <pc:docMk/>
            <pc:sldMk cId="1298039089" sldId="257"/>
            <ac:spMk id="13" creationId="{71877DBC-BB60-40F0-AC93-2ACDBAAE60CE}"/>
          </ac:spMkLst>
        </pc:spChg>
        <pc:spChg chg="add del">
          <ac:chgData name="feyza şahin" userId="5fbfab830c9589d8" providerId="LiveId" clId="{90D42FB6-727C-4C68-84EF-209BC80A0A57}" dt="2022-01-04T00:45:33.254" v="55" actId="26606"/>
          <ac:spMkLst>
            <pc:docMk/>
            <pc:sldMk cId="1298039089" sldId="257"/>
            <ac:spMk id="18" creationId="{9B7AD9F6-8CE7-4299-8FC6-328F4DCD3FF9}"/>
          </ac:spMkLst>
        </pc:spChg>
        <pc:spChg chg="add del">
          <ac:chgData name="feyza şahin" userId="5fbfab830c9589d8" providerId="LiveId" clId="{90D42FB6-727C-4C68-84EF-209BC80A0A57}" dt="2022-01-04T00:45:33.254" v="55" actId="26606"/>
          <ac:spMkLst>
            <pc:docMk/>
            <pc:sldMk cId="1298039089" sldId="257"/>
            <ac:spMk id="20" creationId="{F49775AF-8896-43EE-92C6-83497D6DC56F}"/>
          </ac:spMkLst>
        </pc:spChg>
        <pc:spChg chg="add del">
          <ac:chgData name="feyza şahin" userId="5fbfab830c9589d8" providerId="LiveId" clId="{90D42FB6-727C-4C68-84EF-209BC80A0A57}" dt="2022-01-04T01:07:34.005" v="115" actId="26606"/>
          <ac:spMkLst>
            <pc:docMk/>
            <pc:sldMk cId="1298039089" sldId="257"/>
            <ac:spMk id="25" creationId="{665DBBEF-238B-476B-96AB-8AAC3224ECEA}"/>
          </ac:spMkLst>
        </pc:spChg>
        <pc:spChg chg="add del">
          <ac:chgData name="feyza şahin" userId="5fbfab830c9589d8" providerId="LiveId" clId="{90D42FB6-727C-4C68-84EF-209BC80A0A57}" dt="2022-01-04T01:07:34.005" v="115" actId="26606"/>
          <ac:spMkLst>
            <pc:docMk/>
            <pc:sldMk cId="1298039089" sldId="257"/>
            <ac:spMk id="27" creationId="{3FCFB1DE-0B7E-48CC-BA90-B2AB0889F9D6}"/>
          </ac:spMkLst>
        </pc:spChg>
        <pc:spChg chg="add">
          <ac:chgData name="feyza şahin" userId="5fbfab830c9589d8" providerId="LiveId" clId="{90D42FB6-727C-4C68-84EF-209BC80A0A57}" dt="2022-01-04T01:07:34.005" v="115" actId="26606"/>
          <ac:spMkLst>
            <pc:docMk/>
            <pc:sldMk cId="1298039089" sldId="257"/>
            <ac:spMk id="32" creationId="{9B7AD9F6-8CE7-4299-8FC6-328F4DCD3FF9}"/>
          </ac:spMkLst>
        </pc:spChg>
        <pc:spChg chg="add">
          <ac:chgData name="feyza şahin" userId="5fbfab830c9589d8" providerId="LiveId" clId="{90D42FB6-727C-4C68-84EF-209BC80A0A57}" dt="2022-01-04T01:07:34.005" v="115" actId="26606"/>
          <ac:spMkLst>
            <pc:docMk/>
            <pc:sldMk cId="1298039089" sldId="257"/>
            <ac:spMk id="34" creationId="{F49775AF-8896-43EE-92C6-83497D6DC56F}"/>
          </ac:spMkLst>
        </pc:spChg>
        <pc:picChg chg="add mod">
          <ac:chgData name="feyza şahin" userId="5fbfab830c9589d8" providerId="LiveId" clId="{90D42FB6-727C-4C68-84EF-209BC80A0A57}" dt="2022-01-04T01:07:34.005" v="115" actId="26606"/>
          <ac:picMkLst>
            <pc:docMk/>
            <pc:sldMk cId="1298039089" sldId="257"/>
            <ac:picMk id="4" creationId="{9F7F5100-923E-4697-AD46-DBA8CEEA42F9}"/>
          </ac:picMkLst>
        </pc:picChg>
      </pc:sldChg>
      <pc:sldChg chg="addSp delSp modSp new mod setBg">
        <pc:chgData name="feyza şahin" userId="5fbfab830c9589d8" providerId="LiveId" clId="{90D42FB6-727C-4C68-84EF-209BC80A0A57}" dt="2022-01-04T01:08:57.674" v="133" actId="14100"/>
        <pc:sldMkLst>
          <pc:docMk/>
          <pc:sldMk cId="3634384296" sldId="258"/>
        </pc:sldMkLst>
        <pc:spChg chg="mod">
          <ac:chgData name="feyza şahin" userId="5fbfab830c9589d8" providerId="LiveId" clId="{90D42FB6-727C-4C68-84EF-209BC80A0A57}" dt="2022-01-04T01:08:57.674" v="133" actId="14100"/>
          <ac:spMkLst>
            <pc:docMk/>
            <pc:sldMk cId="3634384296" sldId="258"/>
            <ac:spMk id="2" creationId="{8691967B-A790-4A83-BD88-A5294E41204C}"/>
          </ac:spMkLst>
        </pc:spChg>
        <pc:spChg chg="mod">
          <ac:chgData name="feyza şahin" userId="5fbfab830c9589d8" providerId="LiveId" clId="{90D42FB6-727C-4C68-84EF-209BC80A0A57}" dt="2022-01-04T01:08:46.382" v="132" actId="27636"/>
          <ac:spMkLst>
            <pc:docMk/>
            <pc:sldMk cId="3634384296" sldId="258"/>
            <ac:spMk id="3" creationId="{3413890F-B72F-45E2-9968-B514CDA523B6}"/>
          </ac:spMkLst>
        </pc:spChg>
        <pc:spChg chg="add del">
          <ac:chgData name="feyza şahin" userId="5fbfab830c9589d8" providerId="LiveId" clId="{90D42FB6-727C-4C68-84EF-209BC80A0A57}" dt="2022-01-04T00:55:58.419" v="66" actId="26606"/>
          <ac:spMkLst>
            <pc:docMk/>
            <pc:sldMk cId="3634384296" sldId="258"/>
            <ac:spMk id="8" creationId="{327D73B4-9F5C-4A64-A179-51B9500CB8B5}"/>
          </ac:spMkLst>
        </pc:spChg>
        <pc:spChg chg="add del">
          <ac:chgData name="feyza şahin" userId="5fbfab830c9589d8" providerId="LiveId" clId="{90D42FB6-727C-4C68-84EF-209BC80A0A57}" dt="2022-01-04T00:55:58.419" v="66" actId="26606"/>
          <ac:spMkLst>
            <pc:docMk/>
            <pc:sldMk cId="3634384296" sldId="258"/>
            <ac:spMk id="10" creationId="{C1F06963-6374-4B48-844F-071A9BAAAE02}"/>
          </ac:spMkLst>
        </pc:spChg>
        <pc:spChg chg="add del">
          <ac:chgData name="feyza şahin" userId="5fbfab830c9589d8" providerId="LiveId" clId="{90D42FB6-727C-4C68-84EF-209BC80A0A57}" dt="2022-01-04T00:55:58.419" v="66" actId="26606"/>
          <ac:spMkLst>
            <pc:docMk/>
            <pc:sldMk cId="3634384296" sldId="258"/>
            <ac:spMk id="12" creationId="{6CB927A4-E432-4310-9CD5-E89FF5063179}"/>
          </ac:spMkLst>
        </pc:spChg>
        <pc:spChg chg="add del">
          <ac:chgData name="feyza şahin" userId="5fbfab830c9589d8" providerId="LiveId" clId="{90D42FB6-727C-4C68-84EF-209BC80A0A57}" dt="2022-01-04T00:55:58.419" v="66" actId="26606"/>
          <ac:spMkLst>
            <pc:docMk/>
            <pc:sldMk cId="3634384296" sldId="258"/>
            <ac:spMk id="14" creationId="{1453BF6C-B012-48B7-B4E8-6D7AC7C27D02}"/>
          </ac:spMkLst>
        </pc:spChg>
        <pc:spChg chg="add del">
          <ac:chgData name="feyza şahin" userId="5fbfab830c9589d8" providerId="LiveId" clId="{90D42FB6-727C-4C68-84EF-209BC80A0A57}" dt="2022-01-04T00:55:58.419" v="66" actId="26606"/>
          <ac:spMkLst>
            <pc:docMk/>
            <pc:sldMk cId="3634384296" sldId="258"/>
            <ac:spMk id="16" creationId="{E3020543-B24B-4EC4-8FFC-8DD88EEA91A8}"/>
          </ac:spMkLst>
        </pc:spChg>
        <pc:spChg chg="add del">
          <ac:chgData name="feyza şahin" userId="5fbfab830c9589d8" providerId="LiveId" clId="{90D42FB6-727C-4C68-84EF-209BC80A0A57}" dt="2022-01-04T00:56:09.391" v="68" actId="26606"/>
          <ac:spMkLst>
            <pc:docMk/>
            <pc:sldMk cId="3634384296" sldId="258"/>
            <ac:spMk id="20" creationId="{907EF6B7-1338-4443-8C46-6A318D952DFD}"/>
          </ac:spMkLst>
        </pc:spChg>
        <pc:spChg chg="add del">
          <ac:chgData name="feyza şahin" userId="5fbfab830c9589d8" providerId="LiveId" clId="{90D42FB6-727C-4C68-84EF-209BC80A0A57}" dt="2022-01-04T00:56:09.391" v="68" actId="26606"/>
          <ac:spMkLst>
            <pc:docMk/>
            <pc:sldMk cId="3634384296" sldId="258"/>
            <ac:spMk id="21" creationId="{DAAE4CDD-124C-4DCF-9584-B6033B545DD5}"/>
          </ac:spMkLst>
        </pc:spChg>
        <pc:spChg chg="add del">
          <ac:chgData name="feyza şahin" userId="5fbfab830c9589d8" providerId="LiveId" clId="{90D42FB6-727C-4C68-84EF-209BC80A0A57}" dt="2022-01-04T00:56:09.391" v="68" actId="26606"/>
          <ac:spMkLst>
            <pc:docMk/>
            <pc:sldMk cId="3634384296" sldId="258"/>
            <ac:spMk id="22" creationId="{081E4A58-353D-44AE-B2FC-2A74E2E400F7}"/>
          </ac:spMkLst>
        </pc:spChg>
        <pc:spChg chg="add">
          <ac:chgData name="feyza şahin" userId="5fbfab830c9589d8" providerId="LiveId" clId="{90D42FB6-727C-4C68-84EF-209BC80A0A57}" dt="2022-01-04T01:06:46.497" v="114" actId="26606"/>
          <ac:spMkLst>
            <pc:docMk/>
            <pc:sldMk cId="3634384296" sldId="258"/>
            <ac:spMk id="73" creationId="{1135A26D-9D47-467E-91F1-31149BF0D213}"/>
          </ac:spMkLst>
        </pc:spChg>
        <pc:spChg chg="add">
          <ac:chgData name="feyza şahin" userId="5fbfab830c9589d8" providerId="LiveId" clId="{90D42FB6-727C-4C68-84EF-209BC80A0A57}" dt="2022-01-04T01:06:46.497" v="114" actId="26606"/>
          <ac:spMkLst>
            <pc:docMk/>
            <pc:sldMk cId="3634384296" sldId="258"/>
            <ac:spMk id="75" creationId="{CB147A70-DC29-4DDF-A34C-2B82C6E2295E}"/>
          </ac:spMkLst>
        </pc:spChg>
        <pc:spChg chg="add">
          <ac:chgData name="feyza şahin" userId="5fbfab830c9589d8" providerId="LiveId" clId="{90D42FB6-727C-4C68-84EF-209BC80A0A57}" dt="2022-01-04T01:06:46.497" v="114" actId="26606"/>
          <ac:spMkLst>
            <pc:docMk/>
            <pc:sldMk cId="3634384296" sldId="258"/>
            <ac:spMk id="77" creationId="{3B438362-1E1E-4C62-A99E-4134CB16366C}"/>
          </ac:spMkLst>
        </pc:spChg>
        <pc:spChg chg="add">
          <ac:chgData name="feyza şahin" userId="5fbfab830c9589d8" providerId="LiveId" clId="{90D42FB6-727C-4C68-84EF-209BC80A0A57}" dt="2022-01-04T01:06:46.497" v="114" actId="26606"/>
          <ac:spMkLst>
            <pc:docMk/>
            <pc:sldMk cId="3634384296" sldId="258"/>
            <ac:spMk id="79" creationId="{6C077334-5571-4B83-A83E-4CCCFA7B5E8A}"/>
          </ac:spMkLst>
        </pc:spChg>
        <pc:spChg chg="add">
          <ac:chgData name="feyza şahin" userId="5fbfab830c9589d8" providerId="LiveId" clId="{90D42FB6-727C-4C68-84EF-209BC80A0A57}" dt="2022-01-04T01:06:46.497" v="114" actId="26606"/>
          <ac:spMkLst>
            <pc:docMk/>
            <pc:sldMk cId="3634384296" sldId="258"/>
            <ac:spMk id="81" creationId="{4D3DC50D-CA0F-48F9-B17E-20D8669AA4E0}"/>
          </ac:spMkLst>
        </pc:spChg>
        <pc:spChg chg="add">
          <ac:chgData name="feyza şahin" userId="5fbfab830c9589d8" providerId="LiveId" clId="{90D42FB6-727C-4C68-84EF-209BC80A0A57}" dt="2022-01-04T01:06:46.497" v="114" actId="26606"/>
          <ac:spMkLst>
            <pc:docMk/>
            <pc:sldMk cId="3634384296" sldId="258"/>
            <ac:spMk id="83" creationId="{D1B80E9C-CF8A-440B-B8F5-54BF121BF458}"/>
          </ac:spMkLst>
        </pc:spChg>
        <pc:picChg chg="add del">
          <ac:chgData name="feyza şahin" userId="5fbfab830c9589d8" providerId="LiveId" clId="{90D42FB6-727C-4C68-84EF-209BC80A0A57}" dt="2022-01-04T00:54:22.453" v="64"/>
          <ac:picMkLst>
            <pc:docMk/>
            <pc:sldMk cId="3634384296" sldId="258"/>
            <ac:picMk id="4" creationId="{1F843ADB-5127-44E4-926C-8A69DA297CE4}"/>
          </ac:picMkLst>
        </pc:picChg>
        <pc:picChg chg="add mod">
          <ac:chgData name="feyza şahin" userId="5fbfab830c9589d8" providerId="LiveId" clId="{90D42FB6-727C-4C68-84EF-209BC80A0A57}" dt="2022-01-04T01:06:46.497" v="114" actId="26606"/>
          <ac:picMkLst>
            <pc:docMk/>
            <pc:sldMk cId="3634384296" sldId="258"/>
            <ac:picMk id="5" creationId="{9A79DD02-A38F-4D3E-BAB2-A79AE3D5CB19}"/>
          </ac:picMkLst>
        </pc:picChg>
        <pc:picChg chg="add mod">
          <ac:chgData name="feyza şahin" userId="5fbfab830c9589d8" providerId="LiveId" clId="{90D42FB6-727C-4C68-84EF-209BC80A0A57}" dt="2022-01-04T01:08:41.286" v="129" actId="14100"/>
          <ac:picMkLst>
            <pc:docMk/>
            <pc:sldMk cId="3634384296" sldId="258"/>
            <ac:picMk id="6" creationId="{B32BDA75-7B4B-49DD-849B-0F9FDA5BE5E3}"/>
          </ac:picMkLst>
        </pc:picChg>
        <pc:picChg chg="add mod ord">
          <ac:chgData name="feyza şahin" userId="5fbfab830c9589d8" providerId="LiveId" clId="{90D42FB6-727C-4C68-84EF-209BC80A0A57}" dt="2022-01-04T01:06:46.497" v="114" actId="26606"/>
          <ac:picMkLst>
            <pc:docMk/>
            <pc:sldMk cId="3634384296" sldId="258"/>
            <ac:picMk id="1026" creationId="{FAEB6CC7-5B93-4C8C-BDEA-9E9A19231563}"/>
          </ac:picMkLst>
        </pc:picChg>
        <pc:picChg chg="add mod">
          <ac:chgData name="feyza şahin" userId="5fbfab830c9589d8" providerId="LiveId" clId="{90D42FB6-727C-4C68-84EF-209BC80A0A57}" dt="2022-01-04T01:06:46.497" v="114" actId="26606"/>
          <ac:picMkLst>
            <pc:docMk/>
            <pc:sldMk cId="3634384296" sldId="258"/>
            <ac:picMk id="1028" creationId="{6A41D747-47DF-4F73-912E-BA62FF9209B6}"/>
          </ac:picMkLst>
        </pc:picChg>
        <pc:cxnChg chg="add del">
          <ac:chgData name="feyza şahin" userId="5fbfab830c9589d8" providerId="LiveId" clId="{90D42FB6-727C-4C68-84EF-209BC80A0A57}" dt="2022-01-04T00:55:58.419" v="66" actId="26606"/>
          <ac:cxnSpMkLst>
            <pc:docMk/>
            <pc:sldMk cId="3634384296" sldId="258"/>
            <ac:cxnSpMk id="18" creationId="{C49DA8F6-BCC1-4447-B54C-57856834B94B}"/>
          </ac:cxnSpMkLst>
        </pc:cxnChg>
      </pc:sldChg>
      <pc:sldChg chg="addSp delSp modSp new mod">
        <pc:chgData name="feyza şahin" userId="5fbfab830c9589d8" providerId="LiveId" clId="{90D42FB6-727C-4C68-84EF-209BC80A0A57}" dt="2022-01-04T01:31:26.066" v="144" actId="255"/>
        <pc:sldMkLst>
          <pc:docMk/>
          <pc:sldMk cId="2129489476" sldId="259"/>
        </pc:sldMkLst>
        <pc:spChg chg="mod">
          <ac:chgData name="feyza şahin" userId="5fbfab830c9589d8" providerId="LiveId" clId="{90D42FB6-727C-4C68-84EF-209BC80A0A57}" dt="2022-01-04T01:31:26.066" v="144" actId="255"/>
          <ac:spMkLst>
            <pc:docMk/>
            <pc:sldMk cId="2129489476" sldId="259"/>
            <ac:spMk id="2" creationId="{7E8CC0C7-05E9-4B42-B238-E7DC31CC69B4}"/>
          </ac:spMkLst>
        </pc:spChg>
        <pc:spChg chg="add del">
          <ac:chgData name="feyza şahin" userId="5fbfab830c9589d8" providerId="LiveId" clId="{90D42FB6-727C-4C68-84EF-209BC80A0A57}" dt="2022-01-04T01:30:52.131" v="141"/>
          <ac:spMkLst>
            <pc:docMk/>
            <pc:sldMk cId="2129489476" sldId="259"/>
            <ac:spMk id="3" creationId="{AC1581DD-BEE0-4E12-909B-9EB86899168A}"/>
          </ac:spMkLst>
        </pc:spChg>
        <pc:picChg chg="add del mod">
          <ac:chgData name="feyza şahin" userId="5fbfab830c9589d8" providerId="LiveId" clId="{90D42FB6-727C-4C68-84EF-209BC80A0A57}" dt="2022-01-04T01:30:50.802" v="140"/>
          <ac:picMkLst>
            <pc:docMk/>
            <pc:sldMk cId="2129489476" sldId="259"/>
            <ac:picMk id="4" creationId="{AC650AD3-5D9D-4285-9EEA-BEFA654384E4}"/>
          </ac:picMkLst>
        </pc:picChg>
        <pc:picChg chg="add mod">
          <ac:chgData name="feyza şahin" userId="5fbfab830c9589d8" providerId="LiveId" clId="{90D42FB6-727C-4C68-84EF-209BC80A0A57}" dt="2022-01-04T01:30:58.582" v="142" actId="1076"/>
          <ac:picMkLst>
            <pc:docMk/>
            <pc:sldMk cId="2129489476" sldId="259"/>
            <ac:picMk id="6" creationId="{AD149DF5-45DF-4593-9B43-F421982E7402}"/>
          </ac:picMkLst>
        </pc:picChg>
      </pc:sldChg>
      <pc:sldChg chg="addSp delSp modSp new mod setBg">
        <pc:chgData name="feyza şahin" userId="5fbfab830c9589d8" providerId="LiveId" clId="{90D42FB6-727C-4C68-84EF-209BC80A0A57}" dt="2022-01-04T01:36:28.696" v="199" actId="26606"/>
        <pc:sldMkLst>
          <pc:docMk/>
          <pc:sldMk cId="2552232466" sldId="260"/>
        </pc:sldMkLst>
        <pc:spChg chg="mod">
          <ac:chgData name="feyza şahin" userId="5fbfab830c9589d8" providerId="LiveId" clId="{90D42FB6-727C-4C68-84EF-209BC80A0A57}" dt="2022-01-04T01:36:28.696" v="199" actId="26606"/>
          <ac:spMkLst>
            <pc:docMk/>
            <pc:sldMk cId="2552232466" sldId="260"/>
            <ac:spMk id="2" creationId="{A4FB3EFF-0EB7-4349-A224-588FEC880590}"/>
          </ac:spMkLst>
        </pc:spChg>
        <pc:spChg chg="del mod">
          <ac:chgData name="feyza şahin" userId="5fbfab830c9589d8" providerId="LiveId" clId="{90D42FB6-727C-4C68-84EF-209BC80A0A57}" dt="2022-01-04T01:36:24.700" v="197" actId="22"/>
          <ac:spMkLst>
            <pc:docMk/>
            <pc:sldMk cId="2552232466" sldId="260"/>
            <ac:spMk id="3" creationId="{1B68641B-3746-4FB1-9E32-ADAEEA8A60AD}"/>
          </ac:spMkLst>
        </pc:spChg>
        <pc:spChg chg="add">
          <ac:chgData name="feyza şahin" userId="5fbfab830c9589d8" providerId="LiveId" clId="{90D42FB6-727C-4C68-84EF-209BC80A0A57}" dt="2022-01-04T01:36:28.696" v="199" actId="26606"/>
          <ac:spMkLst>
            <pc:docMk/>
            <pc:sldMk cId="2552232466" sldId="260"/>
            <ac:spMk id="10" creationId="{9B7AD9F6-8CE7-4299-8FC6-328F4DCD3FF9}"/>
          </ac:spMkLst>
        </pc:spChg>
        <pc:spChg chg="add">
          <ac:chgData name="feyza şahin" userId="5fbfab830c9589d8" providerId="LiveId" clId="{90D42FB6-727C-4C68-84EF-209BC80A0A57}" dt="2022-01-04T01:36:28.696" v="199" actId="26606"/>
          <ac:spMkLst>
            <pc:docMk/>
            <pc:sldMk cId="2552232466" sldId="260"/>
            <ac:spMk id="12" creationId="{F49775AF-8896-43EE-92C6-83497D6DC56F}"/>
          </ac:spMkLst>
        </pc:spChg>
        <pc:picChg chg="add mod ord">
          <ac:chgData name="feyza şahin" userId="5fbfab830c9589d8" providerId="LiveId" clId="{90D42FB6-727C-4C68-84EF-209BC80A0A57}" dt="2022-01-04T01:36:28.696" v="199" actId="26606"/>
          <ac:picMkLst>
            <pc:docMk/>
            <pc:sldMk cId="2552232466" sldId="260"/>
            <ac:picMk id="5" creationId="{4888420D-6DDF-4EC3-A92A-8BB337F667CD}"/>
          </ac:picMkLst>
        </pc:picChg>
      </pc:sldChg>
      <pc:sldChg chg="addSp delSp modSp new mod setBg">
        <pc:chgData name="feyza şahin" userId="5fbfab830c9589d8" providerId="LiveId" clId="{90D42FB6-727C-4C68-84EF-209BC80A0A57}" dt="2022-01-04T01:36:56.140" v="201" actId="26606"/>
        <pc:sldMkLst>
          <pc:docMk/>
          <pc:sldMk cId="1489473962" sldId="261"/>
        </pc:sldMkLst>
        <pc:spChg chg="mod">
          <ac:chgData name="feyza şahin" userId="5fbfab830c9589d8" providerId="LiveId" clId="{90D42FB6-727C-4C68-84EF-209BC80A0A57}" dt="2022-01-04T01:36:56.140" v="201" actId="26606"/>
          <ac:spMkLst>
            <pc:docMk/>
            <pc:sldMk cId="1489473962" sldId="261"/>
            <ac:spMk id="2" creationId="{4B7C7106-A508-40E3-A3A2-2C3AC29E79F5}"/>
          </ac:spMkLst>
        </pc:spChg>
        <pc:spChg chg="del">
          <ac:chgData name="feyza şahin" userId="5fbfab830c9589d8" providerId="LiveId" clId="{90D42FB6-727C-4C68-84EF-209BC80A0A57}" dt="2022-01-04T01:36:53.475" v="200" actId="22"/>
          <ac:spMkLst>
            <pc:docMk/>
            <pc:sldMk cId="1489473962" sldId="261"/>
            <ac:spMk id="3" creationId="{4D0C6B91-C02F-485C-971F-041D74948FAA}"/>
          </ac:spMkLst>
        </pc:spChg>
        <pc:spChg chg="add">
          <ac:chgData name="feyza şahin" userId="5fbfab830c9589d8" providerId="LiveId" clId="{90D42FB6-727C-4C68-84EF-209BC80A0A57}" dt="2022-01-04T01:36:56.140" v="201" actId="26606"/>
          <ac:spMkLst>
            <pc:docMk/>
            <pc:sldMk cId="1489473962" sldId="261"/>
            <ac:spMk id="10" creationId="{9B7AD9F6-8CE7-4299-8FC6-328F4DCD3FF9}"/>
          </ac:spMkLst>
        </pc:spChg>
        <pc:spChg chg="add">
          <ac:chgData name="feyza şahin" userId="5fbfab830c9589d8" providerId="LiveId" clId="{90D42FB6-727C-4C68-84EF-209BC80A0A57}" dt="2022-01-04T01:36:56.140" v="201" actId="26606"/>
          <ac:spMkLst>
            <pc:docMk/>
            <pc:sldMk cId="1489473962" sldId="261"/>
            <ac:spMk id="12" creationId="{F49775AF-8896-43EE-92C6-83497D6DC56F}"/>
          </ac:spMkLst>
        </pc:spChg>
        <pc:picChg chg="add mod ord">
          <ac:chgData name="feyza şahin" userId="5fbfab830c9589d8" providerId="LiveId" clId="{90D42FB6-727C-4C68-84EF-209BC80A0A57}" dt="2022-01-04T01:36:56.140" v="201" actId="26606"/>
          <ac:picMkLst>
            <pc:docMk/>
            <pc:sldMk cId="1489473962" sldId="261"/>
            <ac:picMk id="5" creationId="{C32EFB5B-8275-4917-9D92-B5ECBEDDC668}"/>
          </ac:picMkLst>
        </pc:picChg>
      </pc:sldChg>
      <pc:sldChg chg="addSp delSp modSp new mod setBg">
        <pc:chgData name="feyza şahin" userId="5fbfab830c9589d8" providerId="LiveId" clId="{90D42FB6-727C-4C68-84EF-209BC80A0A57}" dt="2022-01-04T01:37:28.478" v="203" actId="26606"/>
        <pc:sldMkLst>
          <pc:docMk/>
          <pc:sldMk cId="2192714928" sldId="262"/>
        </pc:sldMkLst>
        <pc:spChg chg="mod">
          <ac:chgData name="feyza şahin" userId="5fbfab830c9589d8" providerId="LiveId" clId="{90D42FB6-727C-4C68-84EF-209BC80A0A57}" dt="2022-01-04T01:37:28.478" v="203" actId="26606"/>
          <ac:spMkLst>
            <pc:docMk/>
            <pc:sldMk cId="2192714928" sldId="262"/>
            <ac:spMk id="2" creationId="{E1AB3DDC-C127-4BE6-8E40-F0BA238B22F2}"/>
          </ac:spMkLst>
        </pc:spChg>
        <pc:spChg chg="del mod">
          <ac:chgData name="feyza şahin" userId="5fbfab830c9589d8" providerId="LiveId" clId="{90D42FB6-727C-4C68-84EF-209BC80A0A57}" dt="2022-01-04T01:37:26.585" v="202" actId="22"/>
          <ac:spMkLst>
            <pc:docMk/>
            <pc:sldMk cId="2192714928" sldId="262"/>
            <ac:spMk id="3" creationId="{E32ADDF0-E79C-4E63-AB87-67B5F58DAC42}"/>
          </ac:spMkLst>
        </pc:spChg>
        <pc:spChg chg="add">
          <ac:chgData name="feyza şahin" userId="5fbfab830c9589d8" providerId="LiveId" clId="{90D42FB6-727C-4C68-84EF-209BC80A0A57}" dt="2022-01-04T01:37:28.478" v="203" actId="26606"/>
          <ac:spMkLst>
            <pc:docMk/>
            <pc:sldMk cId="2192714928" sldId="262"/>
            <ac:spMk id="10" creationId="{9B7AD9F6-8CE7-4299-8FC6-328F4DCD3FF9}"/>
          </ac:spMkLst>
        </pc:spChg>
        <pc:spChg chg="add">
          <ac:chgData name="feyza şahin" userId="5fbfab830c9589d8" providerId="LiveId" clId="{90D42FB6-727C-4C68-84EF-209BC80A0A57}" dt="2022-01-04T01:37:28.478" v="203" actId="26606"/>
          <ac:spMkLst>
            <pc:docMk/>
            <pc:sldMk cId="2192714928" sldId="262"/>
            <ac:spMk id="12" creationId="{F49775AF-8896-43EE-92C6-83497D6DC56F}"/>
          </ac:spMkLst>
        </pc:spChg>
        <pc:picChg chg="add mod ord">
          <ac:chgData name="feyza şahin" userId="5fbfab830c9589d8" providerId="LiveId" clId="{90D42FB6-727C-4C68-84EF-209BC80A0A57}" dt="2022-01-04T01:37:28.478" v="203" actId="26606"/>
          <ac:picMkLst>
            <pc:docMk/>
            <pc:sldMk cId="2192714928" sldId="262"/>
            <ac:picMk id="5" creationId="{7CED358F-A5A1-40C0-855C-0A1B7AD0E3CD}"/>
          </ac:picMkLst>
        </pc:picChg>
      </pc:sldChg>
      <pc:sldChg chg="modSp new mod">
        <pc:chgData name="feyza şahin" userId="5fbfab830c9589d8" providerId="LiveId" clId="{90D42FB6-727C-4C68-84EF-209BC80A0A57}" dt="2022-01-04T01:38:55.130" v="205" actId="113"/>
        <pc:sldMkLst>
          <pc:docMk/>
          <pc:sldMk cId="4246757508" sldId="263"/>
        </pc:sldMkLst>
        <pc:spChg chg="mod">
          <ac:chgData name="feyza şahin" userId="5fbfab830c9589d8" providerId="LiveId" clId="{90D42FB6-727C-4C68-84EF-209BC80A0A57}" dt="2022-01-04T01:38:55.130" v="205" actId="113"/>
          <ac:spMkLst>
            <pc:docMk/>
            <pc:sldMk cId="4246757508" sldId="263"/>
            <ac:spMk id="2" creationId="{561B5F93-B3BF-4862-8267-A866780F5D31}"/>
          </ac:spMkLst>
        </pc:spChg>
      </pc:sldChg>
      <pc:sldChg chg="addSp delSp modSp new mod setBg">
        <pc:chgData name="feyza şahin" userId="5fbfab830c9589d8" providerId="LiveId" clId="{90D42FB6-727C-4C68-84EF-209BC80A0A57}" dt="2022-01-04T02:48:19.308" v="260" actId="1076"/>
        <pc:sldMkLst>
          <pc:docMk/>
          <pc:sldMk cId="3241315845" sldId="264"/>
        </pc:sldMkLst>
        <pc:spChg chg="add del mod">
          <ac:chgData name="feyza şahin" userId="5fbfab830c9589d8" providerId="LiveId" clId="{90D42FB6-727C-4C68-84EF-209BC80A0A57}" dt="2022-01-04T02:03:07.989" v="257" actId="113"/>
          <ac:spMkLst>
            <pc:docMk/>
            <pc:sldMk cId="3241315845" sldId="264"/>
            <ac:spMk id="2" creationId="{E5F5BD69-46A4-40BD-82C8-5BF13DFFAACE}"/>
          </ac:spMkLst>
        </pc:spChg>
        <pc:spChg chg="del">
          <ac:chgData name="feyza şahin" userId="5fbfab830c9589d8" providerId="LiveId" clId="{90D42FB6-727C-4C68-84EF-209BC80A0A57}" dt="2022-01-04T02:01:20.928" v="207"/>
          <ac:spMkLst>
            <pc:docMk/>
            <pc:sldMk cId="3241315845" sldId="264"/>
            <ac:spMk id="3" creationId="{F88DFE84-FCAE-42D4-9DA8-1C71B1849562}"/>
          </ac:spMkLst>
        </pc:spChg>
        <pc:spChg chg="add del mod">
          <ac:chgData name="feyza şahin" userId="5fbfab830c9589d8" providerId="LiveId" clId="{90D42FB6-727C-4C68-84EF-209BC80A0A57}" dt="2022-01-04T02:01:28.935" v="208"/>
          <ac:spMkLst>
            <pc:docMk/>
            <pc:sldMk cId="3241315845" sldId="264"/>
            <ac:spMk id="4" creationId="{2E0D17E1-088E-48BF-AFE8-66733C19930B}"/>
          </ac:spMkLst>
        </pc:spChg>
        <pc:spChg chg="add del mod">
          <ac:chgData name="feyza şahin" userId="5fbfab830c9589d8" providerId="LiveId" clId="{90D42FB6-727C-4C68-84EF-209BC80A0A57}" dt="2022-01-04T02:01:31.246" v="209"/>
          <ac:spMkLst>
            <pc:docMk/>
            <pc:sldMk cId="3241315845" sldId="264"/>
            <ac:spMk id="5" creationId="{FC9BBB8A-C642-481D-A2EE-88BE44A4DC36}"/>
          </ac:spMkLst>
        </pc:spChg>
        <pc:spChg chg="add del mod">
          <ac:chgData name="feyza şahin" userId="5fbfab830c9589d8" providerId="LiveId" clId="{90D42FB6-727C-4C68-84EF-209BC80A0A57}" dt="2022-01-04T02:48:16.928" v="259"/>
          <ac:spMkLst>
            <pc:docMk/>
            <pc:sldMk cId="3241315845" sldId="264"/>
            <ac:spMk id="8" creationId="{6DA45956-3BFB-4C4D-87AA-0702E8A07D01}"/>
          </ac:spMkLst>
        </pc:spChg>
        <pc:spChg chg="add del">
          <ac:chgData name="feyza şahin" userId="5fbfab830c9589d8" providerId="LiveId" clId="{90D42FB6-727C-4C68-84EF-209BC80A0A57}" dt="2022-01-04T02:01:37.104" v="212" actId="26606"/>
          <ac:spMkLst>
            <pc:docMk/>
            <pc:sldMk cId="3241315845" sldId="264"/>
            <ac:spMk id="11" creationId="{42A4FC2C-047E-45A5-965D-8E1E3BF09BC6}"/>
          </ac:spMkLst>
        </pc:spChg>
        <pc:picChg chg="add del mod">
          <ac:chgData name="feyza şahin" userId="5fbfab830c9589d8" providerId="LiveId" clId="{90D42FB6-727C-4C68-84EF-209BC80A0A57}" dt="2022-01-04T02:48:16.554" v="258" actId="478"/>
          <ac:picMkLst>
            <pc:docMk/>
            <pc:sldMk cId="3241315845" sldId="264"/>
            <ac:picMk id="6" creationId="{EF2370C7-C10A-49F8-87BE-3C200E9845B9}"/>
          </ac:picMkLst>
        </pc:picChg>
        <pc:picChg chg="add mod">
          <ac:chgData name="feyza şahin" userId="5fbfab830c9589d8" providerId="LiveId" clId="{90D42FB6-727C-4C68-84EF-209BC80A0A57}" dt="2022-01-04T02:48:19.308" v="260" actId="1076"/>
          <ac:picMkLst>
            <pc:docMk/>
            <pc:sldMk cId="3241315845" sldId="264"/>
            <ac:picMk id="10" creationId="{854E8E67-A2E2-4A8F-8AAB-BA3FC3B2BE21}"/>
          </ac:picMkLst>
        </pc:picChg>
      </pc:sldChg>
      <pc:sldChg chg="addSp delSp modSp new mod setBg">
        <pc:chgData name="feyza şahin" userId="5fbfab830c9589d8" providerId="LiveId" clId="{90D42FB6-727C-4C68-84EF-209BC80A0A57}" dt="2022-01-04T03:09:52.467" v="314" actId="207"/>
        <pc:sldMkLst>
          <pc:docMk/>
          <pc:sldMk cId="2708504987" sldId="265"/>
        </pc:sldMkLst>
        <pc:spChg chg="del">
          <ac:chgData name="feyza şahin" userId="5fbfab830c9589d8" providerId="LiveId" clId="{90D42FB6-727C-4C68-84EF-209BC80A0A57}" dt="2022-01-04T02:59:30.277" v="273" actId="478"/>
          <ac:spMkLst>
            <pc:docMk/>
            <pc:sldMk cId="2708504987" sldId="265"/>
            <ac:spMk id="2" creationId="{6F1D69E1-F57F-423C-BC64-2B037614AD9C}"/>
          </ac:spMkLst>
        </pc:spChg>
        <pc:spChg chg="mod">
          <ac:chgData name="feyza şahin" userId="5fbfab830c9589d8" providerId="LiveId" clId="{90D42FB6-727C-4C68-84EF-209BC80A0A57}" dt="2022-01-04T03:06:21.597" v="306" actId="26606"/>
          <ac:spMkLst>
            <pc:docMk/>
            <pc:sldMk cId="2708504987" sldId="265"/>
            <ac:spMk id="3" creationId="{CD1AF116-D934-4CB3-96AB-BE95978DD4CB}"/>
          </ac:spMkLst>
        </pc:spChg>
        <pc:spChg chg="add mod">
          <ac:chgData name="feyza şahin" userId="5fbfab830c9589d8" providerId="LiveId" clId="{90D42FB6-727C-4C68-84EF-209BC80A0A57}" dt="2022-01-04T03:09:52.467" v="314" actId="207"/>
          <ac:spMkLst>
            <pc:docMk/>
            <pc:sldMk cId="2708504987" sldId="265"/>
            <ac:spMk id="4" creationId="{026FCFB2-0E53-41A4-B49F-F026AC76AFBF}"/>
          </ac:spMkLst>
        </pc:spChg>
        <pc:spChg chg="add">
          <ac:chgData name="feyza şahin" userId="5fbfab830c9589d8" providerId="LiveId" clId="{90D42FB6-727C-4C68-84EF-209BC80A0A57}" dt="2022-01-04T03:06:21.597" v="306" actId="26606"/>
          <ac:spMkLst>
            <pc:docMk/>
            <pc:sldMk cId="2708504987" sldId="265"/>
            <ac:spMk id="8" creationId="{907EF6B7-1338-4443-8C46-6A318D952DFD}"/>
          </ac:spMkLst>
        </pc:spChg>
        <pc:spChg chg="add">
          <ac:chgData name="feyza şahin" userId="5fbfab830c9589d8" providerId="LiveId" clId="{90D42FB6-727C-4C68-84EF-209BC80A0A57}" dt="2022-01-04T03:06:21.597" v="306" actId="26606"/>
          <ac:spMkLst>
            <pc:docMk/>
            <pc:sldMk cId="2708504987" sldId="265"/>
            <ac:spMk id="10" creationId="{DAAE4CDD-124C-4DCF-9584-B6033B545DD5}"/>
          </ac:spMkLst>
        </pc:spChg>
        <pc:spChg chg="add">
          <ac:chgData name="feyza şahin" userId="5fbfab830c9589d8" providerId="LiveId" clId="{90D42FB6-727C-4C68-84EF-209BC80A0A57}" dt="2022-01-04T03:06:21.597" v="306" actId="26606"/>
          <ac:spMkLst>
            <pc:docMk/>
            <pc:sldMk cId="2708504987" sldId="265"/>
            <ac:spMk id="12" creationId="{081E4A58-353D-44AE-B2FC-2A74E2E400F7}"/>
          </ac:spMkLst>
        </pc:spChg>
      </pc:sldChg>
      <pc:sldMasterChg chg="setBg modSldLayout">
        <pc:chgData name="feyza şahin" userId="5fbfab830c9589d8" providerId="LiveId" clId="{90D42FB6-727C-4C68-84EF-209BC80A0A57}" dt="2022-01-04T00:42:34.815" v="38"/>
        <pc:sldMasterMkLst>
          <pc:docMk/>
          <pc:sldMasterMk cId="2138874860" sldId="2147483648"/>
        </pc:sldMasterMkLst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718803141" sldId="2147483649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204940588" sldId="2147483650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463166140" sldId="2147483651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2270678340" sldId="2147483652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1291984722" sldId="2147483653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2951679474" sldId="2147483654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972926371" sldId="2147483655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3598940890" sldId="2147483656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1966220353" sldId="2147483657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3543397964" sldId="2147483658"/>
          </pc:sldLayoutMkLst>
        </pc:sldLayoutChg>
        <pc:sldLayoutChg chg="setBg">
          <pc:chgData name="feyza şahin" userId="5fbfab830c9589d8" providerId="LiveId" clId="{90D42FB6-727C-4C68-84EF-209BC80A0A57}" dt="2022-01-04T00:42:34.815" v="38"/>
          <pc:sldLayoutMkLst>
            <pc:docMk/>
            <pc:sldMasterMk cId="2138874860" sldId="2147483648"/>
            <pc:sldLayoutMk cId="1772404400" sldId="2147483659"/>
          </pc:sldLayoutMkLst>
        </pc:sldLayoutChg>
      </pc:sldMasterChg>
    </pc:docChg>
  </pc:docChgLst>
  <pc:docChgLst>
    <pc:chgData name="feyza şahin" userId="5fbfab830c9589d8" providerId="LiveId" clId="{31F735DC-85E0-4558-B039-0F0613758F35}"/>
    <pc:docChg chg="undo custSel addSld delSld modSld sldOrd">
      <pc:chgData name="feyza şahin" userId="5fbfab830c9589d8" providerId="LiveId" clId="{31F735DC-85E0-4558-B039-0F0613758F35}" dt="2022-01-05T18:55:18.185" v="15"/>
      <pc:docMkLst>
        <pc:docMk/>
      </pc:docMkLst>
      <pc:sldChg chg="modSp mod">
        <pc:chgData name="feyza şahin" userId="5fbfab830c9589d8" providerId="LiveId" clId="{31F735DC-85E0-4558-B039-0F0613758F35}" dt="2022-01-05T18:54:28.806" v="13" actId="1076"/>
        <pc:sldMkLst>
          <pc:docMk/>
          <pc:sldMk cId="3163330686" sldId="269"/>
        </pc:sldMkLst>
        <pc:picChg chg="mod">
          <ac:chgData name="feyza şahin" userId="5fbfab830c9589d8" providerId="LiveId" clId="{31F735DC-85E0-4558-B039-0F0613758F35}" dt="2022-01-05T18:54:28.806" v="13" actId="1076"/>
          <ac:picMkLst>
            <pc:docMk/>
            <pc:sldMk cId="3163330686" sldId="269"/>
            <ac:picMk id="5" creationId="{A968B070-94BB-4330-BE2A-EDC885FC2D19}"/>
          </ac:picMkLst>
        </pc:picChg>
      </pc:sldChg>
      <pc:sldChg chg="add ord">
        <pc:chgData name="feyza şahin" userId="5fbfab830c9589d8" providerId="LiveId" clId="{31F735DC-85E0-4558-B039-0F0613758F35}" dt="2022-01-05T18:55:18.185" v="15"/>
        <pc:sldMkLst>
          <pc:docMk/>
          <pc:sldMk cId="1035130215" sldId="270"/>
        </pc:sldMkLst>
      </pc:sldChg>
      <pc:sldChg chg="del">
        <pc:chgData name="feyza şahin" userId="5fbfab830c9589d8" providerId="LiveId" clId="{31F735DC-85E0-4558-B039-0F0613758F35}" dt="2022-01-05T18:53:09.896" v="6" actId="2696"/>
        <pc:sldMkLst>
          <pc:docMk/>
          <pc:sldMk cId="4064839336" sldId="270"/>
        </pc:sldMkLst>
      </pc:sldChg>
      <pc:sldChg chg="new del">
        <pc:chgData name="feyza şahin" userId="5fbfab830c9589d8" providerId="LiveId" clId="{31F735DC-85E0-4558-B039-0F0613758F35}" dt="2022-01-05T18:49:58.512" v="1" actId="680"/>
        <pc:sldMkLst>
          <pc:docMk/>
          <pc:sldMk cId="437760921" sldId="271"/>
        </pc:sldMkLst>
      </pc:sldChg>
      <pc:sldChg chg="addSp delSp modSp new mod setBg">
        <pc:chgData name="feyza şahin" userId="5fbfab830c9589d8" providerId="LiveId" clId="{31F735DC-85E0-4558-B039-0F0613758F35}" dt="2022-01-05T18:50:07.957" v="5" actId="26606"/>
        <pc:sldMkLst>
          <pc:docMk/>
          <pc:sldMk cId="2335794359" sldId="271"/>
        </pc:sldMkLst>
        <pc:spChg chg="del">
          <ac:chgData name="feyza şahin" userId="5fbfab830c9589d8" providerId="LiveId" clId="{31F735DC-85E0-4558-B039-0F0613758F35}" dt="2022-01-05T18:50:07.957" v="5" actId="26606"/>
          <ac:spMkLst>
            <pc:docMk/>
            <pc:sldMk cId="2335794359" sldId="271"/>
            <ac:spMk id="2" creationId="{F36A89EF-C67B-47CD-B656-25D55883EE18}"/>
          </ac:spMkLst>
        </pc:spChg>
        <pc:spChg chg="del">
          <ac:chgData name="feyza şahin" userId="5fbfab830c9589d8" providerId="LiveId" clId="{31F735DC-85E0-4558-B039-0F0613758F35}" dt="2022-01-05T18:50:02.614" v="3"/>
          <ac:spMkLst>
            <pc:docMk/>
            <pc:sldMk cId="2335794359" sldId="271"/>
            <ac:spMk id="3" creationId="{5EEDD9A0-0D2B-43FF-B0D2-9CC16E7B03D0}"/>
          </ac:spMkLst>
        </pc:spChg>
        <pc:spChg chg="add del mod">
          <ac:chgData name="feyza şahin" userId="5fbfab830c9589d8" providerId="LiveId" clId="{31F735DC-85E0-4558-B039-0F0613758F35}" dt="2022-01-05T18:50:05.466" v="4"/>
          <ac:spMkLst>
            <pc:docMk/>
            <pc:sldMk cId="2335794359" sldId="271"/>
            <ac:spMk id="4" creationId="{8ACC9452-1FE7-46E9-8F1C-CC70D53B2AE8}"/>
          </ac:spMkLst>
        </pc:spChg>
        <pc:spChg chg="add">
          <ac:chgData name="feyza şahin" userId="5fbfab830c9589d8" providerId="LiveId" clId="{31F735DC-85E0-4558-B039-0F0613758F35}" dt="2022-01-05T18:50:07.957" v="5" actId="26606"/>
          <ac:spMkLst>
            <pc:docMk/>
            <pc:sldMk cId="2335794359" sldId="271"/>
            <ac:spMk id="10" creationId="{42A4FC2C-047E-45A5-965D-8E1E3BF09BC6}"/>
          </ac:spMkLst>
        </pc:spChg>
        <pc:picChg chg="add mod">
          <ac:chgData name="feyza şahin" userId="5fbfab830c9589d8" providerId="LiveId" clId="{31F735DC-85E0-4558-B039-0F0613758F35}" dt="2022-01-05T18:50:07.957" v="5" actId="26606"/>
          <ac:picMkLst>
            <pc:docMk/>
            <pc:sldMk cId="2335794359" sldId="271"/>
            <ac:picMk id="5" creationId="{465DE378-1951-49B1-A2EC-F4BC14608076}"/>
          </ac:picMkLst>
        </pc:picChg>
      </pc:sldChg>
      <pc:sldChg chg="new del">
        <pc:chgData name="feyza şahin" userId="5fbfab830c9589d8" providerId="LiveId" clId="{31F735DC-85E0-4558-B039-0F0613758F35}" dt="2022-01-05T18:53:22.989" v="9" actId="47"/>
        <pc:sldMkLst>
          <pc:docMk/>
          <pc:sldMk cId="27575901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5E7737-5739-40DB-B6B6-B4535AF7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D3D074-FE74-4E07-B4E7-28A7DEAC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6D536F-34C0-40AB-A339-2009C8FF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70E28F-D72C-4F60-A8AD-BFA09DC8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DCAC12-C963-41C5-B849-CE6CD8AD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8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6A621-044F-42F8-BA52-1DD09174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79F77D-0ABF-4AEA-AE66-506DD7C3E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DAA828-2109-4011-860B-87F468F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2006A3-C025-4F85-BD63-CCF0CC4A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05CCEA-970D-46DF-8DA7-A7073B6C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3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C43CFD2-B0AC-4F67-BCB0-736671371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DDC3E6-DAB3-4D3E-BC09-B983186A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6CF87E-DD93-4809-BB8A-5FE2744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0154A-6DF2-4DF9-8ABB-F8E93687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27CCF5-27EB-4231-815D-3A79CDFA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CFE12-6234-4020-A6B7-83CA8EF9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5C945F-671D-4314-ADDC-84D40DD9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BFD8DC-FECA-41DB-85B3-68738D1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BC3DE7-C044-4AD9-ACB7-FE1D92A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3C9F93-134A-49AC-9BEF-FBD0411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4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CB1264-022B-4C8C-AE95-CF7811D5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4FC2A2-2F7A-416D-A40B-1A547F38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0C0647-5C7E-4DDB-A4FA-F069B06D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8E731F-4D07-4DE6-B5D5-2A97BE9E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ECE253-D72A-4E14-87F3-45EC84A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BDA53D-4D4A-495A-88C6-FC88974E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7E8FCD-DAE5-44CA-8C6E-CF02211C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863B6EC-332B-4B6A-AAD8-5E725611F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9A1A73-E3BE-498F-81F1-C6A6A02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77EF3-9431-4020-9353-81D9A72F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EDC3D3-D271-4817-9994-C19E6114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6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B6EA6-6ECA-49AA-995F-2AFB8FE1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549B07-B0A1-4DFA-967D-48742CFD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7D5A87-023D-4E4C-A9A1-4CF62BACD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A9FE428-A5D0-412C-9570-9F3DEF957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82F310-654A-42D3-906E-1412EC0DD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38093B6-5A8A-4111-BEE6-768513C1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20108B6-B1E5-43C3-91AD-0A961B56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2CDD87E-AB0C-4F20-82AD-BE256F9B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9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6E032-D3F5-48C4-851B-3C81734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1E40DC-1CD2-4638-A326-8055723E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5F652C-261B-4B7F-8377-F21DD5CB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C854E76-78E8-4BE5-A934-252638F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6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A0F94FA-389B-4B80-8079-80822F82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EAAFD80-E655-4FC7-ACEC-78EBD477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79189AC-7D1C-4BAC-9A1F-236661D4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9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7360A0-519F-49AE-831B-C2D021B5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FFEAF2-9D9A-4805-8575-6ACAE92C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353E41-638D-4EF8-A31A-41E3A06A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B1C793-C3EA-4BC4-A74F-3C7161E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A21BFB-641F-4293-9A96-EAA56531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E0405B-25A8-4A70-8D67-E855C24F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94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5A6609-73AA-4F02-8F6D-54EEDE1B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FF490B5-AF71-4C3A-842F-AD292664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A00B03-5D41-42B6-A445-BC6479799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3DAC15-E115-49DC-B75C-436F452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C7EA35-CC00-4CBA-A2C8-5AF64C2F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D9ED19-4E7F-4B30-9D16-D5CE92BD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2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4EA8876-7037-4983-A48B-1FB80389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E4C7DF-2451-4CF0-B49D-44D53292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928750-1EBB-4842-93EC-9E683DA5C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18E3-048B-48AE-B7C3-CDBCF4A967CB}" type="datetimeFigureOut">
              <a:rPr lang="tr-TR" smtClean="0"/>
              <a:t>6.01.2022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E1C0ED-DAA1-49BB-9146-E8E87A796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98A9D5-8F07-42CB-93FA-E274F977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56D0-8EFF-474D-99CB-9A4CC3CF66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87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49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10996A2-153E-4A63-BC21-56508FE1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014" y="1270852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tr-TR" sz="5400" b="1" dirty="0">
                <a:solidFill>
                  <a:schemeClr val="accent2">
                    <a:lumMod val="75000"/>
                  </a:schemeClr>
                </a:solidFill>
              </a:rPr>
              <a:t>CMPE 313 Project Presentation</a:t>
            </a:r>
            <a:br>
              <a:rPr lang="tr-TR" sz="4200" b="1" dirty="0"/>
            </a:br>
            <a:endParaRPr lang="tr-TR" sz="42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7006DE-AF49-40AF-AD46-8D51DC9B0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3015" y="3803518"/>
            <a:ext cx="4036333" cy="1783630"/>
          </a:xfrm>
        </p:spPr>
        <p:txBody>
          <a:bodyPr anchor="b">
            <a:normAutofit/>
          </a:bodyPr>
          <a:lstStyle/>
          <a:p>
            <a:pPr algn="l"/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Ayfer Feyza Şahin 30932496534</a:t>
            </a:r>
            <a:b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Zeynep Ayca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Tanışlı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33326013720 </a:t>
            </a:r>
            <a:b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Müge Nur Özcan 29588536466 </a:t>
            </a:r>
            <a:b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Zülal Karın 12622989076 </a:t>
            </a:r>
            <a:br>
              <a:rPr lang="tr-TR" sz="2000" b="1" dirty="0"/>
            </a:br>
            <a:endParaRPr lang="tr-TR" sz="2000" dirty="0"/>
          </a:p>
        </p:txBody>
      </p:sp>
      <p:sp>
        <p:nvSpPr>
          <p:cNvPr id="79" name="Rectangle 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EDÜ Kimliği | TED Üniversitesi">
            <a:extLst>
              <a:ext uri="{FF2B5EF4-FFF2-40B4-BE49-F238E27FC236}">
                <a16:creationId xmlns:a16="http://schemas.microsoft.com/office/drawing/2014/main" id="{2AEA284C-D0EE-41AE-AF29-11A72AF8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07" y="1524526"/>
            <a:ext cx="5536001" cy="37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5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7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46E422-B3F5-4C46-87F0-EE0A147C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tr-TR" sz="3400" b="1" dirty="0">
                <a:solidFill>
                  <a:srgbClr val="FFFFFF"/>
                </a:solidFill>
              </a:rPr>
            </a:br>
            <a:r>
              <a:rPr lang="tr-TR" sz="36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tr-TR" sz="3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Service </a:t>
            </a:r>
            <a:r>
              <a:rPr lang="tr-TR" sz="36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tr-TR" sz="3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36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Example</a:t>
            </a:r>
            <a:br>
              <a:rPr lang="tr-TR" sz="3400" b="1" dirty="0">
                <a:solidFill>
                  <a:srgbClr val="FFFFFF"/>
                </a:solidFill>
              </a:rPr>
            </a:br>
            <a:endParaRPr lang="tr-TR" sz="34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7AC50B-F876-4F03-A91E-89B91ED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600" dirty="0" err="1"/>
              <a:t>import</a:t>
            </a:r>
            <a:r>
              <a:rPr lang="tr-TR" sz="1600" dirty="0"/>
              <a:t> </a:t>
            </a:r>
            <a:r>
              <a:rPr lang="tr-TR" sz="1600" dirty="0" err="1"/>
              <a:t>java.util.HashMap</a:t>
            </a:r>
            <a:r>
              <a:rPr lang="tr-TR" sz="1600" dirty="0"/>
              <a:t>;</a:t>
            </a:r>
          </a:p>
          <a:p>
            <a:pPr marL="0" indent="0">
              <a:buNone/>
            </a:pPr>
            <a:r>
              <a:rPr lang="tr-TR" sz="1600" dirty="0" err="1"/>
              <a:t>import</a:t>
            </a:r>
            <a:r>
              <a:rPr lang="tr-TR" sz="1600" dirty="0"/>
              <a:t> </a:t>
            </a:r>
            <a:r>
              <a:rPr lang="tr-TR" sz="1600" dirty="0" err="1"/>
              <a:t>org.springframework.stereotype.Service</a:t>
            </a:r>
            <a:r>
              <a:rPr lang="tr-TR" sz="1600" dirty="0"/>
              <a:t>;</a:t>
            </a:r>
          </a:p>
          <a:p>
            <a:pPr marL="0" indent="0">
              <a:buNone/>
            </a:pPr>
            <a:r>
              <a:rPr lang="tr-TR" sz="1600" dirty="0" err="1"/>
              <a:t>import</a:t>
            </a:r>
            <a:r>
              <a:rPr lang="tr-TR" sz="1600" dirty="0"/>
              <a:t> </a:t>
            </a:r>
            <a:r>
              <a:rPr lang="tr-TR" sz="1600" dirty="0" err="1"/>
              <a:t>com.Spring.ShopApp.model.User</a:t>
            </a:r>
            <a:r>
              <a:rPr lang="tr-TR" sz="1600" dirty="0"/>
              <a:t>;</a:t>
            </a:r>
          </a:p>
          <a:p>
            <a:pPr marL="0" indent="0">
              <a:buNone/>
            </a:pPr>
            <a:r>
              <a:rPr lang="tr-TR" sz="1600" dirty="0"/>
              <a:t>@Service</a:t>
            </a:r>
          </a:p>
          <a:p>
            <a:pPr marL="0" indent="0">
              <a:buNone/>
            </a:pPr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interface</a:t>
            </a:r>
            <a:r>
              <a:rPr lang="tr-TR" sz="1600" dirty="0"/>
              <a:t> </a:t>
            </a:r>
            <a:r>
              <a:rPr lang="tr-TR" sz="1600" dirty="0" err="1"/>
              <a:t>CustomerService</a:t>
            </a:r>
            <a:r>
              <a:rPr lang="tr-TR" sz="1600" dirty="0"/>
              <a:t> {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dirty="0" err="1"/>
              <a:t>Customer</a:t>
            </a:r>
            <a:r>
              <a:rPr lang="tr-TR" sz="1600" dirty="0"/>
              <a:t> </a:t>
            </a:r>
            <a:r>
              <a:rPr lang="tr-TR" sz="1600" dirty="0" err="1"/>
              <a:t>findByMobile</a:t>
            </a:r>
            <a:r>
              <a:rPr lang="tr-TR" sz="1600" dirty="0"/>
              <a:t>(</a:t>
            </a:r>
            <a:r>
              <a:rPr lang="tr-TR" sz="1600" dirty="0" err="1"/>
              <a:t>String</a:t>
            </a:r>
            <a:r>
              <a:rPr lang="tr-TR" sz="1600" dirty="0"/>
              <a:t> mobile) </a:t>
            </a:r>
            <a:r>
              <a:rPr lang="tr-TR" sz="1600" dirty="0" err="1"/>
              <a:t>throws</a:t>
            </a:r>
            <a:r>
              <a:rPr lang="tr-TR" sz="1600" dirty="0"/>
              <a:t> </a:t>
            </a:r>
            <a:r>
              <a:rPr lang="tr-TR" sz="1600" dirty="0" err="1"/>
              <a:t>Exception</a:t>
            </a:r>
            <a:r>
              <a:rPr lang="tr-TR" sz="1600" dirty="0"/>
              <a:t>;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dirty="0" err="1"/>
              <a:t>Customer</a:t>
            </a:r>
            <a:r>
              <a:rPr lang="tr-TR" sz="1600" dirty="0"/>
              <a:t> </a:t>
            </a:r>
            <a:r>
              <a:rPr lang="tr-TR" sz="1600" dirty="0" err="1"/>
              <a:t>getUserDetailById</a:t>
            </a:r>
            <a:r>
              <a:rPr lang="tr-TR" sz="1600" dirty="0"/>
              <a:t>(</a:t>
            </a:r>
            <a:r>
              <a:rPr lang="tr-TR" sz="1600" dirty="0" err="1"/>
              <a:t>long</a:t>
            </a:r>
            <a:r>
              <a:rPr lang="tr-TR" sz="1600" dirty="0"/>
              <a:t> </a:t>
            </a:r>
            <a:r>
              <a:rPr lang="tr-TR" sz="1600" dirty="0" err="1"/>
              <a:t>customerId</a:t>
            </a:r>
            <a:r>
              <a:rPr lang="tr-TR" sz="1600" dirty="0"/>
              <a:t>) </a:t>
            </a:r>
            <a:r>
              <a:rPr lang="tr-TR" sz="1600" dirty="0" err="1"/>
              <a:t>throws</a:t>
            </a:r>
            <a:r>
              <a:rPr lang="tr-TR" sz="1600" dirty="0"/>
              <a:t> </a:t>
            </a:r>
            <a:r>
              <a:rPr lang="tr-TR" sz="1600" dirty="0" err="1"/>
              <a:t>Exception</a:t>
            </a:r>
            <a:r>
              <a:rPr lang="tr-TR" sz="1600" dirty="0"/>
              <a:t>;</a:t>
            </a:r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tr-TR" sz="1600" dirty="0" err="1"/>
              <a:t>Customer</a:t>
            </a:r>
            <a:r>
              <a:rPr lang="tr-TR" sz="1600" dirty="0"/>
              <a:t> </a:t>
            </a:r>
            <a:r>
              <a:rPr lang="tr-TR" sz="1600" dirty="0" err="1"/>
              <a:t>signUpCustomer</a:t>
            </a:r>
            <a:r>
              <a:rPr lang="tr-TR" sz="1600" dirty="0"/>
              <a:t>(</a:t>
            </a:r>
            <a:r>
              <a:rPr lang="tr-TR" sz="1600" dirty="0" err="1"/>
              <a:t>HashMap</a:t>
            </a:r>
            <a:r>
              <a:rPr lang="tr-TR" sz="1600" dirty="0"/>
              <a:t>&lt;</a:t>
            </a:r>
            <a:r>
              <a:rPr lang="tr-TR" sz="1600" dirty="0" err="1"/>
              <a:t>String,String</a:t>
            </a:r>
            <a:r>
              <a:rPr lang="tr-TR" sz="1600" dirty="0"/>
              <a:t>&gt; </a:t>
            </a:r>
            <a:r>
              <a:rPr lang="tr-TR" sz="1600" dirty="0" err="1"/>
              <a:t>signupRequest</a:t>
            </a:r>
            <a:r>
              <a:rPr lang="tr-TR" sz="1600" dirty="0"/>
              <a:t>) </a:t>
            </a:r>
            <a:r>
              <a:rPr lang="tr-TR" sz="1600" dirty="0" err="1"/>
              <a:t>throws</a:t>
            </a:r>
            <a:r>
              <a:rPr lang="tr-TR" sz="1600" dirty="0"/>
              <a:t> </a:t>
            </a:r>
            <a:r>
              <a:rPr lang="tr-TR" sz="1600" dirty="0" err="1"/>
              <a:t>Exception</a:t>
            </a:r>
            <a:r>
              <a:rPr lang="tr-TR" sz="1600" dirty="0"/>
              <a:t>;</a:t>
            </a:r>
          </a:p>
          <a:p>
            <a:pPr marL="0" indent="0">
              <a:buNone/>
            </a:pPr>
            <a:r>
              <a:rPr lang="tr-TR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// if there is an e-mail or mobile phone before, </a:t>
            </a:r>
            <a:r>
              <a:rPr lang="tr-TR" sz="1600" dirty="0" err="1"/>
              <a:t>we</a:t>
            </a:r>
            <a:r>
              <a:rPr lang="en-US" sz="1600" dirty="0"/>
              <a:t> need to send an error</a:t>
            </a:r>
            <a:endParaRPr lang="tr-TR" sz="1600" dirty="0"/>
          </a:p>
          <a:p>
            <a:pPr marL="0" indent="0">
              <a:buNone/>
            </a:pPr>
            <a:r>
              <a:rPr lang="en-US" sz="1600" dirty="0"/>
              <a:t>// I will create an unimplemented method in the </a:t>
            </a:r>
            <a:r>
              <a:rPr lang="tr-TR" sz="1600" dirty="0" err="1"/>
              <a:t>customer</a:t>
            </a:r>
            <a:r>
              <a:rPr lang="en-US" sz="1600" dirty="0" err="1"/>
              <a:t>ServiceImp</a:t>
            </a:r>
            <a:r>
              <a:rPr lang="en-US" sz="1600" dirty="0"/>
              <a:t> class.</a:t>
            </a:r>
            <a:endParaRPr lang="tr-TR" sz="1600" dirty="0"/>
          </a:p>
          <a:p>
            <a:pPr marL="0" indent="0">
              <a:buNone/>
            </a:pPr>
            <a:r>
              <a:rPr lang="tr-TR" sz="1600" dirty="0"/>
              <a:t>}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0641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1AF116-D934-4CB3-96AB-BE95978D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0"/>
            <a:ext cx="7877243" cy="67547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CustomerServiceImpl</a:t>
            </a:r>
            <a:r>
              <a:rPr lang="tr-TR" sz="1400" dirty="0"/>
              <a:t> </a:t>
            </a:r>
            <a:r>
              <a:rPr lang="tr-TR" sz="1400" dirty="0" err="1"/>
              <a:t>implements</a:t>
            </a:r>
            <a:r>
              <a:rPr lang="tr-TR" sz="1400" dirty="0"/>
              <a:t> </a:t>
            </a:r>
            <a:r>
              <a:rPr lang="tr-TR" sz="1400" dirty="0" err="1"/>
              <a:t>CustomerService</a:t>
            </a:r>
            <a:r>
              <a:rPr lang="tr-TR" sz="1400" dirty="0"/>
              <a:t> {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CustomerRepository</a:t>
            </a:r>
            <a:r>
              <a:rPr lang="tr-TR" sz="1400" dirty="0"/>
              <a:t> ur;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CustomerfindByMobile</a:t>
            </a:r>
            <a:r>
              <a:rPr lang="tr-TR" sz="1400" dirty="0"/>
              <a:t>(</a:t>
            </a:r>
            <a:r>
              <a:rPr lang="tr-TR" sz="1400" dirty="0" err="1"/>
              <a:t>String</a:t>
            </a:r>
            <a:r>
              <a:rPr lang="tr-TR" sz="1400" dirty="0"/>
              <a:t> mobile) </a:t>
            </a:r>
            <a:r>
              <a:rPr lang="tr-TR" sz="1400" dirty="0" err="1"/>
              <a:t>throws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 {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return</a:t>
            </a:r>
            <a:r>
              <a:rPr lang="tr-TR" sz="1400" dirty="0"/>
              <a:t> </a:t>
            </a:r>
            <a:r>
              <a:rPr lang="tr-TR" sz="1400" dirty="0" err="1"/>
              <a:t>ur.findByMobile</a:t>
            </a:r>
            <a:r>
              <a:rPr lang="tr-TR" sz="1400" dirty="0"/>
              <a:t>(mobile).</a:t>
            </a:r>
            <a:r>
              <a:rPr lang="tr-TR" sz="1400" dirty="0" err="1"/>
              <a:t>orElseThrow</a:t>
            </a:r>
            <a:r>
              <a:rPr lang="tr-TR" sz="1400" dirty="0"/>
              <a:t>(() -&gt;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("</a:t>
            </a:r>
            <a:r>
              <a:rPr lang="tr-TR" sz="1400" dirty="0" err="1"/>
              <a:t>Customer</a:t>
            </a:r>
            <a:r>
              <a:rPr lang="tr-TR" sz="1400" dirty="0"/>
              <a:t> not </a:t>
            </a:r>
            <a:r>
              <a:rPr lang="tr-TR" sz="1400" dirty="0" err="1"/>
              <a:t>found</a:t>
            </a:r>
            <a:r>
              <a:rPr lang="tr-TR" sz="1400" dirty="0"/>
              <a:t>!")); }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Customer</a:t>
            </a:r>
            <a:r>
              <a:rPr lang="tr-TR" sz="1400" dirty="0"/>
              <a:t> </a:t>
            </a:r>
            <a:r>
              <a:rPr lang="tr-TR" sz="1400" dirty="0" err="1"/>
              <a:t>getCustomerDetailById</a:t>
            </a:r>
            <a:r>
              <a:rPr lang="tr-TR" sz="1400" dirty="0"/>
              <a:t>(</a:t>
            </a:r>
            <a:r>
              <a:rPr lang="tr-TR" sz="1400" dirty="0" err="1"/>
              <a:t>long</a:t>
            </a:r>
            <a:r>
              <a:rPr lang="tr-TR" sz="1400" dirty="0"/>
              <a:t> </a:t>
            </a:r>
            <a:r>
              <a:rPr lang="tr-TR" sz="1400" dirty="0" err="1"/>
              <a:t>customerId</a:t>
            </a:r>
            <a:r>
              <a:rPr lang="tr-TR" sz="1400" dirty="0"/>
              <a:t>) </a:t>
            </a:r>
            <a:r>
              <a:rPr lang="tr-TR" sz="1400" dirty="0" err="1"/>
              <a:t>throws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 {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return</a:t>
            </a:r>
            <a:r>
              <a:rPr lang="tr-TR" sz="1400" dirty="0"/>
              <a:t> </a:t>
            </a:r>
            <a:r>
              <a:rPr lang="tr-TR" sz="1400" dirty="0" err="1"/>
              <a:t>ur.findById</a:t>
            </a:r>
            <a:r>
              <a:rPr lang="tr-TR" sz="1400" dirty="0"/>
              <a:t>(</a:t>
            </a:r>
            <a:r>
              <a:rPr lang="tr-TR" sz="1400" dirty="0" err="1"/>
              <a:t>customerId</a:t>
            </a:r>
            <a:r>
              <a:rPr lang="tr-TR" sz="1400" dirty="0"/>
              <a:t>).</a:t>
            </a:r>
            <a:r>
              <a:rPr lang="tr-TR" sz="1400" dirty="0" err="1"/>
              <a:t>orElseThrow</a:t>
            </a:r>
            <a:r>
              <a:rPr lang="tr-TR" sz="1400" dirty="0"/>
              <a:t>(() -&gt;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("</a:t>
            </a:r>
            <a:r>
              <a:rPr lang="tr-TR" sz="1400" dirty="0" err="1"/>
              <a:t>Customer</a:t>
            </a:r>
            <a:r>
              <a:rPr lang="tr-TR" sz="1400" dirty="0"/>
              <a:t> not </a:t>
            </a:r>
            <a:r>
              <a:rPr lang="tr-TR" sz="1400" dirty="0" err="1"/>
              <a:t>found</a:t>
            </a:r>
            <a:r>
              <a:rPr lang="tr-TR" sz="1400" dirty="0"/>
              <a:t>!")); }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Customer</a:t>
            </a:r>
            <a:r>
              <a:rPr lang="tr-TR" sz="1400" dirty="0"/>
              <a:t> </a:t>
            </a:r>
            <a:r>
              <a:rPr lang="tr-TR" sz="1400" dirty="0" err="1"/>
              <a:t>signUpCustomer</a:t>
            </a:r>
            <a:r>
              <a:rPr lang="tr-TR" sz="1400" dirty="0"/>
              <a:t>(</a:t>
            </a:r>
            <a:r>
              <a:rPr lang="tr-TR" sz="1400" dirty="0" err="1"/>
              <a:t>HashMap</a:t>
            </a:r>
            <a:r>
              <a:rPr lang="tr-TR" sz="1400" dirty="0"/>
              <a:t>&lt;</a:t>
            </a:r>
            <a:r>
              <a:rPr lang="tr-TR" sz="1400" dirty="0" err="1"/>
              <a:t>String</a:t>
            </a:r>
            <a:r>
              <a:rPr lang="tr-TR" sz="1400" dirty="0"/>
              <a:t>, </a:t>
            </a:r>
            <a:r>
              <a:rPr lang="tr-TR" sz="1400" dirty="0" err="1"/>
              <a:t>String</a:t>
            </a:r>
            <a:r>
              <a:rPr lang="tr-TR" sz="1400" dirty="0"/>
              <a:t>&gt; </a:t>
            </a:r>
            <a:r>
              <a:rPr lang="tr-TR" sz="1400" dirty="0" err="1"/>
              <a:t>signupRequest</a:t>
            </a:r>
            <a:r>
              <a:rPr lang="tr-TR" sz="1400" dirty="0"/>
              <a:t>) </a:t>
            </a:r>
            <a:r>
              <a:rPr lang="tr-TR" sz="1400" dirty="0" err="1"/>
              <a:t>throws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 { </a:t>
            </a:r>
          </a:p>
          <a:p>
            <a:pPr marL="0" indent="0">
              <a:buNone/>
            </a:pPr>
            <a:r>
              <a:rPr lang="tr-TR" sz="1400" dirty="0" err="1"/>
              <a:t>try</a:t>
            </a:r>
            <a:r>
              <a:rPr lang="tr-TR" sz="1400" dirty="0"/>
              <a:t> { </a:t>
            </a:r>
            <a:r>
              <a:rPr lang="tr-TR" sz="1400" dirty="0" err="1"/>
              <a:t>if</a:t>
            </a:r>
            <a:r>
              <a:rPr lang="tr-TR" sz="1400" dirty="0"/>
              <a:t> (</a:t>
            </a:r>
            <a:r>
              <a:rPr lang="tr-TR" sz="1400" dirty="0" err="1"/>
              <a:t>ur.findByMobile</a:t>
            </a:r>
            <a:r>
              <a:rPr lang="tr-TR" sz="1400" dirty="0"/>
              <a:t>(</a:t>
            </a:r>
            <a:r>
              <a:rPr lang="tr-TR" sz="1400" dirty="0" err="1"/>
              <a:t>signupRequest.get</a:t>
            </a:r>
            <a:r>
              <a:rPr lang="tr-TR" sz="1400" dirty="0"/>
              <a:t>("mobile")).</a:t>
            </a:r>
            <a:r>
              <a:rPr lang="tr-TR" sz="1400" dirty="0" err="1"/>
              <a:t>isPresent</a:t>
            </a:r>
            <a:r>
              <a:rPr lang="tr-TR" sz="1400" dirty="0"/>
              <a:t>()) {</a:t>
            </a:r>
          </a:p>
          <a:p>
            <a:pPr marL="0" indent="0">
              <a:buNone/>
            </a:pPr>
            <a:r>
              <a:rPr lang="tr-TR" sz="1400" dirty="0"/>
              <a:t>	</a:t>
            </a:r>
            <a:r>
              <a:rPr lang="tr-TR" sz="1400" dirty="0" err="1"/>
              <a:t>throw</a:t>
            </a:r>
            <a:r>
              <a:rPr lang="tr-TR" sz="1400" dirty="0"/>
              <a:t>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("</a:t>
            </a:r>
            <a:r>
              <a:rPr lang="tr-TR" sz="1400" dirty="0" err="1"/>
              <a:t>This</a:t>
            </a:r>
            <a:r>
              <a:rPr lang="tr-TR" sz="1400" dirty="0"/>
              <a:t> </a:t>
            </a:r>
            <a:r>
              <a:rPr lang="tr-TR" sz="1400" dirty="0" err="1"/>
              <a:t>number</a:t>
            </a:r>
            <a:r>
              <a:rPr lang="tr-TR" sz="1400" dirty="0"/>
              <a:t> has </a:t>
            </a:r>
            <a:r>
              <a:rPr lang="tr-TR" sz="1400" dirty="0" err="1"/>
              <a:t>already</a:t>
            </a:r>
            <a:r>
              <a:rPr lang="tr-TR" sz="1400" dirty="0"/>
              <a:t> </a:t>
            </a:r>
            <a:r>
              <a:rPr lang="tr-TR" sz="1400" dirty="0" err="1"/>
              <a:t>been</a:t>
            </a:r>
            <a:r>
              <a:rPr lang="tr-TR" sz="1400" dirty="0"/>
              <a:t> </a:t>
            </a:r>
            <a:r>
              <a:rPr lang="tr-TR" sz="1400" dirty="0" err="1"/>
              <a:t>logged</a:t>
            </a:r>
            <a:r>
              <a:rPr lang="tr-TR" sz="1400" dirty="0"/>
              <a:t> in."); }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Customer</a:t>
            </a:r>
            <a:r>
              <a:rPr lang="tr-TR" sz="1400" dirty="0"/>
              <a:t> </a:t>
            </a:r>
            <a:r>
              <a:rPr lang="tr-TR" sz="1400" dirty="0" err="1"/>
              <a:t>user</a:t>
            </a:r>
            <a:r>
              <a:rPr lang="tr-TR" sz="1400" dirty="0"/>
              <a:t> =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Customer</a:t>
            </a:r>
            <a:r>
              <a:rPr lang="tr-TR" sz="1400" dirty="0"/>
              <a:t>();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customer.setName</a:t>
            </a:r>
            <a:r>
              <a:rPr lang="tr-TR" sz="1400" dirty="0"/>
              <a:t>(</a:t>
            </a:r>
            <a:r>
              <a:rPr lang="tr-TR" sz="1400" dirty="0" err="1"/>
              <a:t>signupRequest.get</a:t>
            </a:r>
            <a:r>
              <a:rPr lang="tr-TR" sz="1400" dirty="0"/>
              <a:t>("name"));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customer.setEmail</a:t>
            </a:r>
            <a:r>
              <a:rPr lang="tr-TR" sz="1400" dirty="0"/>
              <a:t>(</a:t>
            </a:r>
            <a:r>
              <a:rPr lang="tr-TR" sz="1400" dirty="0" err="1"/>
              <a:t>signupRequest.get</a:t>
            </a:r>
            <a:r>
              <a:rPr lang="tr-TR" sz="1400" dirty="0"/>
              <a:t>("</a:t>
            </a:r>
            <a:r>
              <a:rPr lang="tr-TR" sz="1400" dirty="0" err="1"/>
              <a:t>email</a:t>
            </a:r>
            <a:r>
              <a:rPr lang="tr-TR" sz="1400" dirty="0"/>
              <a:t>"));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customer.setMobile</a:t>
            </a:r>
            <a:r>
              <a:rPr lang="tr-TR" sz="1400" dirty="0"/>
              <a:t>(</a:t>
            </a:r>
            <a:r>
              <a:rPr lang="tr-TR" sz="1400" dirty="0" err="1"/>
              <a:t>signupRequest.get</a:t>
            </a:r>
            <a:r>
              <a:rPr lang="tr-TR" sz="1400" dirty="0"/>
              <a:t>("mobile"));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customer.setPassword</a:t>
            </a:r>
            <a:r>
              <a:rPr lang="tr-TR" sz="1400" dirty="0"/>
              <a:t>(</a:t>
            </a:r>
            <a:r>
              <a:rPr lang="tr-TR" sz="1400" dirty="0" err="1"/>
              <a:t>signupRequest.get</a:t>
            </a:r>
            <a:r>
              <a:rPr lang="tr-TR" sz="1400" dirty="0"/>
              <a:t>("</a:t>
            </a:r>
            <a:r>
              <a:rPr lang="tr-TR" sz="1400" dirty="0" err="1"/>
              <a:t>password</a:t>
            </a:r>
            <a:r>
              <a:rPr lang="tr-TR" sz="1400" dirty="0"/>
              <a:t>"));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ur.save</a:t>
            </a:r>
            <a:r>
              <a:rPr lang="tr-TR" sz="1400" dirty="0"/>
              <a:t>(</a:t>
            </a:r>
            <a:r>
              <a:rPr lang="tr-TR" sz="1400" dirty="0" err="1"/>
              <a:t>customer</a:t>
            </a:r>
            <a:r>
              <a:rPr lang="tr-TR" sz="1400" dirty="0"/>
              <a:t>);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return</a:t>
            </a:r>
            <a:r>
              <a:rPr lang="tr-TR" sz="1400" dirty="0"/>
              <a:t> </a:t>
            </a:r>
            <a:r>
              <a:rPr lang="tr-TR" sz="1400" dirty="0" err="1"/>
              <a:t>customer</a:t>
            </a:r>
            <a:r>
              <a:rPr lang="tr-TR" sz="1400" dirty="0"/>
              <a:t>; } </a:t>
            </a:r>
          </a:p>
          <a:p>
            <a:pPr marL="0" indent="0">
              <a:buNone/>
            </a:pPr>
            <a:r>
              <a:rPr lang="tr-TR" sz="1400" dirty="0" err="1"/>
              <a:t>catch</a:t>
            </a:r>
            <a:r>
              <a:rPr lang="tr-TR" sz="1400" dirty="0"/>
              <a:t> (</a:t>
            </a:r>
            <a:r>
              <a:rPr lang="tr-TR" sz="1400" dirty="0" err="1"/>
              <a:t>Exception</a:t>
            </a:r>
            <a:r>
              <a:rPr lang="tr-TR" sz="1400" dirty="0"/>
              <a:t> e) {</a:t>
            </a:r>
          </a:p>
          <a:p>
            <a:pPr marL="0" indent="0">
              <a:buNone/>
            </a:pPr>
            <a:r>
              <a:rPr lang="tr-TR" sz="1400" dirty="0"/>
              <a:t>			</a:t>
            </a:r>
            <a:r>
              <a:rPr lang="tr-TR" sz="1400" dirty="0" err="1"/>
              <a:t>throw</a:t>
            </a:r>
            <a:r>
              <a:rPr lang="tr-TR" sz="1400" dirty="0"/>
              <a:t>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Exception</a:t>
            </a:r>
            <a:r>
              <a:rPr lang="tr-TR" sz="1400" dirty="0"/>
              <a:t>(</a:t>
            </a:r>
            <a:r>
              <a:rPr lang="tr-TR" sz="1400" dirty="0" err="1"/>
              <a:t>e.getMessage</a:t>
            </a:r>
            <a:r>
              <a:rPr lang="tr-TR" sz="1400" dirty="0"/>
              <a:t>());</a:t>
            </a:r>
          </a:p>
          <a:p>
            <a:pPr marL="0" indent="0">
              <a:buNone/>
            </a:pPr>
            <a:r>
              <a:rPr lang="tr-TR" sz="1400" dirty="0"/>
              <a:t>		} } 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26FCFB2-0E53-41A4-B49F-F026AC76AFBF}"/>
              </a:ext>
            </a:extLst>
          </p:cNvPr>
          <p:cNvSpPr txBox="1"/>
          <p:nvPr/>
        </p:nvSpPr>
        <p:spPr>
          <a:xfrm>
            <a:off x="147485" y="2455479"/>
            <a:ext cx="374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1"/>
                </a:solidFill>
              </a:rPr>
              <a:t>Customer</a:t>
            </a:r>
            <a:r>
              <a:rPr lang="tr-TR" sz="4000" b="1" dirty="0">
                <a:solidFill>
                  <a:schemeClr val="bg1"/>
                </a:solidFill>
              </a:rPr>
              <a:t> Service </a:t>
            </a:r>
            <a:r>
              <a:rPr lang="tr-TR" sz="4000" b="1" dirty="0" err="1">
                <a:solidFill>
                  <a:schemeClr val="bg1"/>
                </a:solidFill>
              </a:rPr>
              <a:t>Implementation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Example</a:t>
            </a:r>
            <a:endParaRPr lang="tr-T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0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B70B5-C5FE-4E4E-A18B-F847C43C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3" b="10911"/>
          <a:stretch/>
        </p:blipFill>
        <p:spPr>
          <a:xfrm>
            <a:off x="0" y="1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B3805-02C7-48D4-91C3-5ED6651F97B9}"/>
              </a:ext>
            </a:extLst>
          </p:cNvPr>
          <p:cNvSpPr txBox="1"/>
          <p:nvPr/>
        </p:nvSpPr>
        <p:spPr>
          <a:xfrm>
            <a:off x="1301393" y="364989"/>
            <a:ext cx="9585789" cy="33855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</a:t>
            </a:r>
            <a:r>
              <a:rPr lang="tr-TR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 Menu</a:t>
            </a:r>
            <a:endParaRPr lang="en-GB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080FD-A6CA-4692-A300-BACEF482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93" y="703543"/>
            <a:ext cx="9585789" cy="536926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0374B5-CAFF-4AB5-86C4-5E4DA283F5F3}"/>
              </a:ext>
            </a:extLst>
          </p:cNvPr>
          <p:cNvCxnSpPr/>
          <p:nvPr/>
        </p:nvCxnSpPr>
        <p:spPr>
          <a:xfrm>
            <a:off x="1301393" y="703543"/>
            <a:ext cx="9585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3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1B5F93-B3BF-4862-8267-A866780F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 b="1"/>
              <a:t>Low Level Architecture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E686F8-F935-41DD-9D1D-12B3EF23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3832909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We decided to use the MVC (Model-View-Controller) architectural </a:t>
            </a:r>
            <a:r>
              <a:rPr lang="tr-TR" sz="2200" dirty="0" err="1"/>
              <a:t>pattern</a:t>
            </a:r>
            <a:r>
              <a:rPr lang="en-US" sz="2200" dirty="0"/>
              <a:t> for low-level design.</a:t>
            </a:r>
            <a:endParaRPr lang="tr-TR" sz="2200" dirty="0"/>
          </a:p>
          <a:p>
            <a:r>
              <a:rPr lang="en-US" sz="2200" dirty="0"/>
              <a:t>The project's files mirror the MVC pattern itself.</a:t>
            </a:r>
            <a:endParaRPr lang="tr-TR" sz="2200" dirty="0"/>
          </a:p>
          <a:p>
            <a:endParaRPr lang="tr-TR" sz="2200" dirty="0"/>
          </a:p>
          <a:p>
            <a:pPr marL="0" indent="0">
              <a:buNone/>
            </a:pPr>
            <a:r>
              <a:rPr lang="en-US" sz="2200" dirty="0"/>
              <a:t>Model</a:t>
            </a:r>
            <a:r>
              <a:rPr lang="tr-TR" sz="2200" dirty="0"/>
              <a:t> </a:t>
            </a:r>
            <a:r>
              <a:rPr lang="en-US" sz="2200" dirty="0"/>
              <a:t>–</a:t>
            </a:r>
            <a:r>
              <a:rPr lang="tr-TR" sz="2200" dirty="0"/>
              <a:t> </a:t>
            </a:r>
            <a:r>
              <a:rPr lang="en-US" sz="2200" dirty="0"/>
              <a:t>Java files</a:t>
            </a:r>
            <a:endParaRPr lang="tr-TR" sz="2200" dirty="0"/>
          </a:p>
          <a:p>
            <a:pPr marL="0" indent="0">
              <a:buNone/>
            </a:pPr>
            <a:r>
              <a:rPr lang="en-US" sz="2200" dirty="0"/>
              <a:t>View</a:t>
            </a:r>
            <a:r>
              <a:rPr lang="tr-TR" sz="2200" dirty="0"/>
              <a:t> </a:t>
            </a:r>
            <a:r>
              <a:rPr lang="en-US" sz="2200" dirty="0"/>
              <a:t>– </a:t>
            </a:r>
            <a:r>
              <a:rPr lang="tr-TR" sz="2200" dirty="0"/>
              <a:t> </a:t>
            </a:r>
            <a:r>
              <a:rPr lang="en-US" sz="2200" dirty="0"/>
              <a:t>JSON  </a:t>
            </a:r>
            <a:endParaRPr lang="tr-TR" sz="2200" dirty="0"/>
          </a:p>
          <a:p>
            <a:pPr marL="0" indent="0">
              <a:buNone/>
            </a:pPr>
            <a:r>
              <a:rPr lang="en-US" sz="2200" dirty="0"/>
              <a:t>Controller</a:t>
            </a:r>
            <a:r>
              <a:rPr lang="tr-TR" sz="2200" dirty="0"/>
              <a:t> </a:t>
            </a:r>
            <a:r>
              <a:rPr lang="en-US" sz="2200" dirty="0"/>
              <a:t>– Activities</a:t>
            </a: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5B72C0A-83B2-481F-AA2A-B24E319F6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32" y="1165856"/>
            <a:ext cx="7485593" cy="45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429E37-5DAF-4B81-BD6F-8039A501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40" y="201996"/>
            <a:ext cx="10515600" cy="1325563"/>
          </a:xfrm>
        </p:spPr>
        <p:txBody>
          <a:bodyPr/>
          <a:lstStyle/>
          <a:p>
            <a:r>
              <a:rPr lang="tr-TR" b="1" dirty="0" err="1"/>
              <a:t>Packages</a:t>
            </a:r>
            <a:r>
              <a:rPr lang="tr-TR" b="1" dirty="0"/>
              <a:t>, </a:t>
            </a:r>
            <a:r>
              <a:rPr lang="tr-TR" b="1" dirty="0" err="1"/>
              <a:t>Classes</a:t>
            </a:r>
            <a:r>
              <a:rPr lang="tr-TR" b="1" dirty="0"/>
              <a:t>,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Functionality</a:t>
            </a:r>
            <a:endParaRPr lang="tr-TR" b="1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A64E9E0-958C-43F7-94A5-4FED798E9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325563" cy="132556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D14B687-0754-48D9-8896-85C29D438491}"/>
              </a:ext>
            </a:extLst>
          </p:cNvPr>
          <p:cNvSpPr txBox="1"/>
          <p:nvPr/>
        </p:nvSpPr>
        <p:spPr>
          <a:xfrm>
            <a:off x="228598" y="1396181"/>
            <a:ext cx="3923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Repository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r>
              <a:rPr lang="tr-TR" dirty="0"/>
              <a:t>CustomerRepository.java</a:t>
            </a:r>
          </a:p>
          <a:p>
            <a:r>
              <a:rPr lang="tr-TR" dirty="0"/>
              <a:t>ProductRepository.java</a:t>
            </a:r>
          </a:p>
          <a:p>
            <a:r>
              <a:rPr lang="tr-TR" dirty="0"/>
              <a:t>CheckoutCartRepository.java</a:t>
            </a:r>
          </a:p>
          <a:p>
            <a:r>
              <a:rPr lang="tr-TR" dirty="0"/>
              <a:t>CategoryRepository.java</a:t>
            </a:r>
          </a:p>
          <a:p>
            <a:r>
              <a:rPr lang="tr-TR" dirty="0"/>
              <a:t>AddtoCartRepository.java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r>
              <a:rPr lang="tr-TR" dirty="0"/>
              <a:t>AddtoCartController.java</a:t>
            </a:r>
          </a:p>
          <a:p>
            <a:r>
              <a:rPr lang="tr-TR" dirty="0"/>
              <a:t>LoginController.java</a:t>
            </a:r>
          </a:p>
          <a:p>
            <a:r>
              <a:rPr lang="tr-TR" dirty="0"/>
              <a:t>OrderController.java</a:t>
            </a:r>
          </a:p>
          <a:p>
            <a:r>
              <a:rPr lang="tr-TR" dirty="0"/>
              <a:t>ProductController.java</a:t>
            </a:r>
          </a:p>
          <a:p>
            <a:r>
              <a:rPr lang="tr-TR" dirty="0"/>
              <a:t>SignUpController.java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C0F411F-5D86-4CD1-B05B-4979CE6D4B49}"/>
              </a:ext>
            </a:extLst>
          </p:cNvPr>
          <p:cNvSpPr txBox="1"/>
          <p:nvPr/>
        </p:nvSpPr>
        <p:spPr>
          <a:xfrm>
            <a:off x="5899355" y="1325563"/>
            <a:ext cx="4463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r>
              <a:rPr lang="tr-TR" dirty="0"/>
              <a:t>Customer.java</a:t>
            </a:r>
          </a:p>
          <a:p>
            <a:r>
              <a:rPr lang="tr-TR" dirty="0"/>
              <a:t>Product.java</a:t>
            </a:r>
          </a:p>
          <a:p>
            <a:r>
              <a:rPr lang="tr-TR" dirty="0"/>
              <a:t>CheckoutCart.java</a:t>
            </a:r>
          </a:p>
          <a:p>
            <a:r>
              <a:rPr lang="tr-TR" dirty="0"/>
              <a:t>Category.java</a:t>
            </a:r>
          </a:p>
          <a:p>
            <a:r>
              <a:rPr lang="tr-TR" dirty="0"/>
              <a:t>AddtoCart.java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r>
              <a:rPr lang="tr-TR" dirty="0"/>
              <a:t>CustomerService.java</a:t>
            </a:r>
          </a:p>
          <a:p>
            <a:r>
              <a:rPr lang="tr-TR" dirty="0"/>
              <a:t>CatalogService.java</a:t>
            </a:r>
          </a:p>
          <a:p>
            <a:r>
              <a:rPr lang="tr-TR" dirty="0"/>
              <a:t>OrderService.java</a:t>
            </a:r>
          </a:p>
          <a:p>
            <a:r>
              <a:rPr lang="tr-TR" dirty="0"/>
              <a:t>PaymentService.java</a:t>
            </a:r>
          </a:p>
          <a:p>
            <a:r>
              <a:rPr lang="tr-TR" dirty="0"/>
              <a:t>ShippingService.java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139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5FB30F-D87F-4164-9416-75B7EFB8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External perspective</a:t>
            </a:r>
            <a:endParaRPr lang="tr-T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B93DE1-9F17-469E-B548-9BD7ABF2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website connects and interacts with customers through its easy interface using external tools.</a:t>
            </a:r>
            <a:endParaRPr lang="tr-TR" dirty="0"/>
          </a:p>
          <a:p>
            <a:r>
              <a:rPr lang="en-US" dirty="0"/>
              <a:t>Our website communicates with customers, performs their skin tests and stores data externally in the database.</a:t>
            </a:r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89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8B070-94BB-4330-BE2A-EDC885FC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4619" y="1845288"/>
            <a:ext cx="7248078" cy="4770887"/>
          </a:xfrm>
          <a:ln>
            <a:noFill/>
          </a:ln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F655B9D6-7751-4769-AB5D-05318E8F06CD}"/>
              </a:ext>
            </a:extLst>
          </p:cNvPr>
          <p:cNvSpPr/>
          <p:nvPr/>
        </p:nvSpPr>
        <p:spPr>
          <a:xfrm>
            <a:off x="8322067" y="1345914"/>
            <a:ext cx="431515" cy="13561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F53F236-6A48-44F6-9246-22FB876B16B6}"/>
              </a:ext>
            </a:extLst>
          </p:cNvPr>
          <p:cNvSpPr/>
          <p:nvPr/>
        </p:nvSpPr>
        <p:spPr>
          <a:xfrm rot="10800000">
            <a:off x="4006921" y="1345915"/>
            <a:ext cx="263705" cy="13561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D5750-50EE-41E1-9ABC-C201244F7E27}"/>
              </a:ext>
            </a:extLst>
          </p:cNvPr>
          <p:cNvSpPr txBox="1"/>
          <p:nvPr/>
        </p:nvSpPr>
        <p:spPr>
          <a:xfrm>
            <a:off x="5470896" y="1102710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err="1"/>
              <a:t>Sign-up</a:t>
            </a:r>
            <a:r>
              <a:rPr lang="tr-TR" i="1" dirty="0"/>
              <a:t> </a:t>
            </a:r>
            <a:r>
              <a:rPr lang="tr-TR" i="1" dirty="0" err="1"/>
              <a:t>Process</a:t>
            </a:r>
            <a:endParaRPr lang="en-GB" i="1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6E92C1D-E3C7-4CDF-9F2B-CE28D92290DD}"/>
              </a:ext>
            </a:extLst>
          </p:cNvPr>
          <p:cNvSpPr/>
          <p:nvPr/>
        </p:nvSpPr>
        <p:spPr>
          <a:xfrm>
            <a:off x="17309" y="113015"/>
            <a:ext cx="3462391" cy="3821985"/>
          </a:xfrm>
          <a:prstGeom prst="parallelogram">
            <a:avLst/>
          </a:prstGeom>
          <a:solidFill>
            <a:srgbClr val="E3D7FF"/>
          </a:solidFill>
          <a:ln>
            <a:solidFill>
              <a:srgbClr val="E3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External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Perspective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Sign-up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Process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A67AB-DB58-4A47-86EC-2D1B61330F1D}"/>
              </a:ext>
            </a:extLst>
          </p:cNvPr>
          <p:cNvSpPr txBox="1"/>
          <p:nvPr/>
        </p:nvSpPr>
        <p:spPr>
          <a:xfrm>
            <a:off x="6662974" y="1946955"/>
            <a:ext cx="17363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SignUpController.java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30D12-8FCB-4E06-858F-5DCD0033B128}"/>
              </a:ext>
            </a:extLst>
          </p:cNvPr>
          <p:cNvSpPr txBox="1"/>
          <p:nvPr/>
        </p:nvSpPr>
        <p:spPr>
          <a:xfrm>
            <a:off x="4560013" y="2024007"/>
            <a:ext cx="1736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SignUpController.java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3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EC3FA7-3003-4BB1-8AED-AEED35AF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Information About the Project</a:t>
            </a:r>
            <a:endParaRPr lang="en-US" sz="540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AA0419-6497-4299-B217-B098612F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55" y="91993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65DE378-1951-49B1-A2EC-F4BC1460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91967B-A790-4A83-BD88-A5294E41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54" y="354793"/>
            <a:ext cx="4689498" cy="1238034"/>
          </a:xfrm>
        </p:spPr>
        <p:txBody>
          <a:bodyPr>
            <a:normAutofit/>
          </a:bodyPr>
          <a:lstStyle/>
          <a:p>
            <a:r>
              <a:rPr lang="tr-TR" b="1" dirty="0" err="1"/>
              <a:t>Used</a:t>
            </a:r>
            <a:r>
              <a:rPr lang="en-GB" b="1" dirty="0">
                <a:effectLst/>
              </a:rPr>
              <a:t> Technologies </a:t>
            </a:r>
            <a:endParaRPr lang="tr-TR" b="1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3890F-B72F-45E2-9968-B514CDA5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33"/>
            <a:ext cx="5393361" cy="4338330"/>
          </a:xfrm>
        </p:spPr>
        <p:txBody>
          <a:bodyPr>
            <a:normAutofit/>
          </a:bodyPr>
          <a:lstStyle/>
          <a:p>
            <a:r>
              <a:rPr lang="en-US" dirty="0"/>
              <a:t>Visual Studio Code was used to develop our web application.</a:t>
            </a:r>
            <a:endParaRPr lang="tr-TR" dirty="0"/>
          </a:p>
          <a:p>
            <a:r>
              <a:rPr lang="en-US" dirty="0"/>
              <a:t>We used the JSON format to describe the structure of the data.</a:t>
            </a:r>
            <a:endParaRPr lang="tr-TR" dirty="0"/>
          </a:p>
          <a:p>
            <a:r>
              <a:rPr lang="en-US" dirty="0"/>
              <a:t>Java language was used for the back-end application.</a:t>
            </a:r>
            <a:endParaRPr lang="tr-TR" dirty="0"/>
          </a:p>
          <a:p>
            <a:r>
              <a:rPr lang="en-US" dirty="0"/>
              <a:t>Java was used for dynamic instantiation of objects.</a:t>
            </a:r>
            <a:endParaRPr lang="tr-TR" dirty="0"/>
          </a:p>
          <a:p>
            <a:endParaRPr lang="tr-T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Java (programlama dili) - Vikipedi">
            <a:extLst>
              <a:ext uri="{FF2B5EF4-FFF2-40B4-BE49-F238E27FC236}">
                <a16:creationId xmlns:a16="http://schemas.microsoft.com/office/drawing/2014/main" id="{6A41D747-47DF-4F73-912E-BA62FF92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2392776"/>
            <a:ext cx="1380715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s.sftcdn.net/images/t_app-logo-xl,f_auto/p...">
            <a:extLst>
              <a:ext uri="{FF2B5EF4-FFF2-40B4-BE49-F238E27FC236}">
                <a16:creationId xmlns:a16="http://schemas.microsoft.com/office/drawing/2014/main" id="{FAEB6CC7-5B93-4C8C-BDEA-9E9A19231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A79DD02-A38F-4D3E-BAB2-A79AE3D5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4375635"/>
            <a:ext cx="2533423" cy="1106037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81" name="Arc 8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21E2BB8-301B-47F0-9F35-58D4FFB31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548"/>
            <a:ext cx="1298985" cy="12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8CC0C7-05E9-4B42-B238-E7DC31CC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b="1" dirty="0"/>
              <a:t>High Level Architecture 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D149DF5-45DF-4593-9B43-F421982E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0" y="180596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2948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4FB3EFF-0EB7-4349-A224-588FEC88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u="none" strike="noStrike" dirty="0">
                <a:effectLst/>
              </a:rPr>
              <a:t>Sign in &amp; Sign up Screen</a:t>
            </a: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888420D-6DDF-4EC3-A92A-8BB337F6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45" r="1" b="1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223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7C7106-A508-40E3-A3A2-2C3AC29E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Home Page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32EFB5B-8275-4917-9D92-B5ECBEDD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3" r="7509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94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AB3DDC-C127-4BE6-8E40-F0BA238B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Categories of Products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CED358F-A5A1-40C0-855C-0A1B7AD0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7" r="-1" b="102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271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5BD69-46A4-40BD-82C8-5BF13DFF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Microservice Architecture of Box of </a:t>
            </a:r>
            <a:r>
              <a:rPr lang="tr-TR" b="1" dirty="0" err="1"/>
              <a:t>Beauty</a:t>
            </a:r>
            <a:endParaRPr lang="tr-TR" b="1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854E8E67-A2E2-4A8F-8AAB-BA3FC3B2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4131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583</Words>
  <Application>Microsoft Office PowerPoint</Application>
  <PresentationFormat>Geniş ekran</PresentationFormat>
  <Paragraphs>95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Teması</vt:lpstr>
      <vt:lpstr>CMPE 313 Project Presentation </vt:lpstr>
      <vt:lpstr>Information About the Project</vt:lpstr>
      <vt:lpstr>PowerPoint Sunusu</vt:lpstr>
      <vt:lpstr>Used Technologies </vt:lpstr>
      <vt:lpstr>High Level Architecture </vt:lpstr>
      <vt:lpstr>Sign in &amp; Sign up Screen</vt:lpstr>
      <vt:lpstr>Home Page</vt:lpstr>
      <vt:lpstr>Categories of Products</vt:lpstr>
      <vt:lpstr>Microservice Architecture of Box of Beauty</vt:lpstr>
      <vt:lpstr> Customer Service Interface Example </vt:lpstr>
      <vt:lpstr>PowerPoint Sunusu</vt:lpstr>
      <vt:lpstr>PowerPoint Sunusu</vt:lpstr>
      <vt:lpstr>Low Level Architecture</vt:lpstr>
      <vt:lpstr>Packages, Classes, and Functionality</vt:lpstr>
      <vt:lpstr>External perspective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313 Project Presentation </dc:title>
  <dc:creator>feyza şahin</dc:creator>
  <cp:lastModifiedBy>feyza şahin</cp:lastModifiedBy>
  <cp:revision>8</cp:revision>
  <dcterms:created xsi:type="dcterms:W3CDTF">2022-01-04T00:36:38Z</dcterms:created>
  <dcterms:modified xsi:type="dcterms:W3CDTF">2022-01-05T21:21:39Z</dcterms:modified>
</cp:coreProperties>
</file>