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4-02-29T17:44:04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11733 16371 0,'24'0'109,"1"0"-93,25 0-16,24 0 16,25 0-16,-49 0 15,24-25-15,1 25 16,-25-25-16,-1 25 16,1 0-16,49 0 15,-49-24-15,24 24 16,-49-25-16,24 25 15,1 0-15,24 0 16,50 0-16,-24 0 16,24 0-16,0-25 15,0 0-15,-25 25 16,25 0-16,-74 0 31,74 0-15,-25 0-16,74 0 15,-49 0-15,125 0 16,-51 0-16,25 0 16,0 0-16,-24 0 15,-75 0 1,-74 0-16,49 0 16,-50 0-16,1 0 15,24 0-15,-24 0 16,0 0-16,49 0 15,-25 0-15,50 0 16,25 0-16,-50 0 16,-24 0-16,-50 0 15,-1 0 1,1 0 0,25 0-1,-25 0 1,49 0-1,-24 0-15,24 0 16,0 0-16,26 0 16,-1 0-16,-50 0 15,-24 0-15,74 0 16,-49 0 0,0 0-1,-26 0 1,51 0-16,24 0 15,-24 0 1,-1 0-16,25 0 0,-49 0 16,74 0-1,-25 0-15,50 0 16,-100 0 0,-24 0 30,25 0-46,24 0 16,1 0-16,49 0 16,0 0-16,25 0 15,-25 0-15,-25 0 16,-74 0-16,-1 0 16,26 0 15,0 0-31,24-49 15,-49 49-15,49 0 16,-24 0-16,-1 0 16,51 0-16,-26 0 15,50 0-15,-25 0 16,50 0 0,-74 0-16,-26 0 0,1 0 15,-25 0-15,-1 0 63,1 0-48,0 0 32,-50 0 250</inkml:trace>
  <inkml:trace contextRef="#ctx0" brushRef="#br0" timeOffset="1935.63">15131 16818 0,'0'-25'0,"0"0"15,74 25 1,-24 0-16,-25 0 16,-1 0-16,1 0 15,25 0 1,-50 25 15,25 0-15,-25-1-16,49 26 15,-49-25-15,0 0 16,0 24 0,0 1-16,0-1 0,0 1 15,0 49-15,0-24 16,0 24-16,0-25 15,0-24-15,-49 24 16,49-24 0,0-25 15,-25 0-15,0-25-16,25 24 15,25 1 79,49-25-94,50 0 16,0 0-16,-24 0 15,-26 0-15,-24 0 16,24 0-16,-49 0 15,24 0 32,-49 25 31,25-25 1</inkml:trace>
  <inkml:trace contextRef="#ctx0" brushRef="#br0" timeOffset="3048.24">16222 16768 0,'75'0'93,"74"0"-93,-1 0 16,26-74 0,-75 49-16,25-25 15,-74 50-15,-25 0 16,-1-25-16,-48 25 109</inkml:trace>
  <inkml:trace contextRef="#ctx0" brushRef="#br0" timeOffset="4688.88">16297 16743 0,'24'0'47,"-24"25"-16,0 0-15,0 0-16,0 24 15,25 1-15,-25-25 16,0-1-1,25 1-15,-25 0 16,0 0 0,0 0 62,0 24-31,75-49 62,-26 0-109,26 0 16,24 0-16,-50 0 15,1 0-15,-25 0 16,0 0 0,-1 0-16,1 25 15,0-25 1,0 25-16,0 24 47,-1-49-32,-24 25-15,25-25 16,-25 50-16,0-1 16,0-24-1,0 50-15,25-75 16,-25 99-16,0-49 15,0-1 1,0-24 0,0 0-1,0 0 1,0-1 0,-74-24-16,49 25 15,0-25-15,-25 25 16,1-25 15,49 25-15,-25-25-1</inkml:trace>
  <inkml:trace contextRef="#ctx0" brushRef="#br0" timeOffset="9968.5">11708 13841 0,'25'0'31,"-1"0"-31,1 0 16,25 0-16,-1 0 15,51 0-15,-26 0 16,25 0-16,50 0 16,124-25-16,25-49 15,-150 74-15,76-50 16,24 1-16,-248 24 15,25-50-15,99 100 16,-75-25-16,1-25 16,-25 25-1,24 0 1,50 0 0,75 0-16,74-24 15,0-26-15,25 25 16,149-49-16,-224 74 15,-74 0-15,25-25 16,-25-25-16,-50 50 16,26 0-1,24 0-15,0 0 16,49 0-16,51 0 16,24 0-16,-50 0 15,0 0-15,1 0 16,-100 0-16,-24 0 15,-26 0-15,-24 0 47,49 0-31,100 0-16,-25 0 16,24 0-16,-73 0 15,49 0 1,-100 0-16,-24 0 15,0 0 17,49 0 140,25 0-172,-49 0 15,49 0-15,-24 0 16,-26 0-16,50 0 15,-49 0-15,24 0 16,-49 0 31,0 0-47,0 0 16,0 0-16,-1 0 15,1 0-15,50 0 16,-1 0-16,1 0 15,24 0-15,-74 0 16,-1 0-16,1 0 109,0 0-93,0 0-16,24-49 16,-24 49-16,25 0 15,-25 0-15,-1 0 16,1 0-16</inkml:trace>
  <inkml:trace contextRef="#ctx0" brushRef="#br0" timeOffset="12240.26">15230 14114 0,'25'0'125,"24"0"-109,-24 0-1,0 0 1,0 0-16,0 0 16,0 0-16,-1 25 15,-24-1 32,25 1-31,-25 0-16,25 0 15,-25 0 1,0-1-16,0 1 16,0 25-16,0-25 15,0 0 1,0 24-1,0-24 1,0 0 0,0 24-1,-25-49-15,-24 50 16,24 0 0,-50-1-1,50-24 1,25 25 109,0-26-125,50-24 15,-25 0 1,99 25-16,-50 0 16,75 25-16,-74-26 15,-1-24-15,-24 50 16,-1-50-16,-24 25 62,0 0-30,-25-1-17,0 1 1,0 0-16,0 0 16,0 0-16,0 24 15,0-24-15,0 0 16,0 0-16,0 24 31,0-24-31,-50 0 16,50 0-1,-49 0-15,24-1 16,0 1-16,25 0 31,-74 0-31,49 0 16,-74-1-16,49 1 15,-24 0-15,24 0 16,0 0 0,26-1-16,-51-24 15,1 0-15,49 0 16,-25 0 0,25 0-1,1 0-15,-1 0 16</inkml:trace>
  <inkml:trace contextRef="#ctx0" brushRef="#br0" timeOffset="17071.43">14635 11633 0,'0'0'0,"0"-24"16,0-1-1,0 0 17,49-25-17,-24 50 1,50 0-16,-1-24 15,-24 24-15,49-50 16,-50 50 0,26 0-16,24 0 15,-49 0-15,-26 0 0,26 0 16,0 0 0,-25 0-1,-1 0 32,-24 25-16,0 0-15,0 24-16,0 1 16,0-25-16,0 24 15,0-24-15,0 0 16,-24 24-16,-1-24 15,0 0-15,0 0 16,-25 24 0,26 1-16,-1-25 0,-25 0 15,-49 99 1,0-100-16,49 26 16,1 0-1,24-25-15,0 24 0,-25-49 16,26 50-1,-1-50-15,0 49 16,0-49 15,0 0-15,1 50 0,-26-50-16,25 0 0,0 25 15,25 0 1,25-25 109,50 0-110,-1 0-15,25 0 16,50 0-16,49 0 16,-49 0-16,25 0 15,-75 0-15,-24 0 16,-1 0-16,-49 0 16,0 0 15,-1 0 109</inkml:trace>
  <inkml:trace contextRef="#ctx0" brushRef="#br0" timeOffset="51688.58">22622 8880 0,'-50'25'31,"50"24"-15,-25 1-1,1 0-15,24 24 16,0-24-16,-25-1 16,25 51-1,0-51-15,0 75 16,0 0-16,0-25 16,0 100-16,0-100 15,0 25 1,0 25-16,0 0 0,0-75 15,0 1 1,0-51-16,0 1 63,25 0-48,-1-25 16,-24 25-31,25-25 16,25 25-16,-25-25 16,-1 0-1,1 24-15,25-24 16,0 0-16,-1 0 16,1 0-16,-1 0 15,1 0-15,0 0 16,-26 0-1,1 0-15,0 0 16,0 0 0</inkml:trace>
  <inkml:trace contextRef="#ctx0" brushRef="#br0" timeOffset="52471.93">22076 9872 0,'50'0'62,"-25"0"-46,24 0-16,1 0 15,24 0-15,25 0 16,75 0-16,0 0 16,-50 0-16,-25 0 15,-25 0-15,-24 0 16,-25 0-16,0-25 31</inkml:trace>
  <inkml:trace contextRef="#ctx0" brushRef="#br0" timeOffset="53487.98">23664 9451 0,'-25'49'16,"0"26"-1,0 24-15,0 0 16,25 0 0,-49 50-16,49-50 15,0 25-15,0-49 16,0-26-16,0 26 16,0-1-16,0 1 15,0-51-15,0 1 16,25 0-16,-1-25 15,1 0 1,0 0 0,25 0-16,-26 0 15,1 0-15,25 0 16,24-25-16,-24-24 16,0 24-16,-26 0 15,51-25-15,-75 26 16,25-1-16,-1-50 15,-24 26-15,25-1 16,25-24-16,-50 24 16,0-24-16,0 49 15,0-25-15,0 25 16,0 1-16,0-26 16,0 0-1,0 26 1,0-1-1,0-25 1,0 1-16,-25 49 0,0-50 16,0 25-1,-24-49-15,24 49 16,0 0-16,0 0 16,-49 1-16,49-1 15,25 0-15,-25 25 16,0 0-16,1 0 62,-1 0 1</inkml:trace>
  <inkml:trace contextRef="#ctx0" brushRef="#br0" timeOffset="54959.97">25053 10468 0,'0'0'15,"0"148"-15,0 274 32,0-323-32,0 1 15,0-51-15,0 50 16,0 75-16,0-25 15,0 24-15,0-24 16,0-25-16,0-24 16,-25-76-16,25 1 15,0 0 32,-25-25-31,0 0-16,-24-99 15,24-50-15,-25 0 16,-24-25-16,-1-49 16,1-50-16,0 0 15,-26-123-15,51 222 16,24 0-16,-25-24 16,26 74-16,-26-25 15,50 75-15,0-26 16,0 26-16,0-25 15,0 24-15,0-24 16,0 0 0,0 0-16,0-25 15,0 99-15,0 0 16,0-25-16,25 26 16,0-1-16,-25 0 15,49 0-15,-24 0 16,0 1-16,49-1 15,-24 0-15,24 25 16,-24-25-16,-25 25 16,-1 0-16,1 0 15,0 0-15,0 0 16,49 0-16,1 0 16,-1 0-16,-24 0 15,49 75-15,-25-26 16,-24 1-1,-25-50-15,0 25 16,-1-1 0,-24 26 15,0-25-31,25 49 16,-25-49-1,0 50 1,0 24-16,0-25 15,0 1-15,0-1 16,0-24-16,0-1 16,0-24-16,0 0 31,-49 24-15,-26-49-1,-24 50-15,-25-50 16,-50 0-16,25 25 15,25-25-15,0 49 16,100-49 0,-1 0-16,0 0 109,0 0-93,0 0 46,1 0-62</inkml:trace>
  <inkml:trace contextRef="#ctx0" brushRef="#br0" timeOffset="57896.8">22423 9525 0</inkml:trace>
  <inkml:trace contextRef="#ctx0" brushRef="#br0" timeOffset="66175.77">20910 17016 0,'0'50'47,"0"-1"-32,0 1-15,0-1 16,0 26 0,0-26-16,-49 51 15,49-51-15,0 1 16,0-25-16,0 0 16,0-1 46,25-24-46,-1 0 15,1 0-15,25 25-16,-25-25 15,24 25-15,-24-25 16,0 0-16,0 0 15,24 0-15,-24 0 16,25 0 0,24 0-16,-24 0 15,-1 0 1,26 0-16,-1 0 16,-49 0-16,0 0 15,-1 0 16,-24-25-15,0-24 0,0-1-16,0-25 15,0 26-15,0-50 16,0 49-16,0-24 16,0 24-16,0 0 15,0 1-15,0-1 16,-24 25-1,24 1 32,-25 24 16,0 0-48,-25 0 1,1 0 0,-1 0-16,1 0 15,-1 0 1,0 0-16,1 0 16,-1 0-16,25 49 15,-24-49-15,-50 25 16,74 0-1,25 0 17,-25-25-32,0 0 125,25-25-110,50-74-15,74-25 16</inkml:trace>
  <inkml:trace contextRef="#ctx0" brushRef="#br0" timeOffset="67145.44">21307 14089 0,'0'50'32,"0"-1"-32,-99 75 15,99-74-15,0 24 16,0 26-16,0-1 16,0 25-16,0-25 15,0-25-15,0-24 16,0 0-16,0-1 15,0 26-15,0-51 16,0 1 0,0 25-1,0-25-15,0-1 16,0 1-16,0 0 16,-25-25 15,25-99 125,0-75-140</inkml:trace>
  <inkml:trace contextRef="#ctx0" brushRef="#br0" timeOffset="68888.57">20687 11782 0,'0'-25'63,"0"1"-32,0-1-15,0 0-1,25 0 1,0 0 0,24 1-1,-24 24 1,0 0-1,0 0 1,0 0-16,24 0 16,1 0-1,-25 24 1,-1 26-16,1 0 16,-25-26-16,50 26 15,-50-25-15,0 24 16,0 26-16,0-26 15,0 1-15,25 49 16,-25-49 0,0 0-1,0-1-15,0-24 16,-50 25-16,25-1 16,0 1-16,-49 49 15,0 0-15,24-24 16,0-26-16,1 26 15,-1-26-15,75-49 235,0 0-235,49-25 0,1 1 15,-26 24 1,26 0-16,-1-25 16,-49 0-16,49 25 15,-24 0-15,-1-50 16,26 26-16,-26 24 16,1 0-16,-50-25 15,0 0 157,0 0-172</inkml:trace>
  <inkml:trace contextRef="#ctx0" brushRef="#br0" timeOffset="87026.15">22101 9872 0,'0'-49'0,"-25"24"31,-24 25-16,-51-50-15,1 50 16,-25 0-16,0 0 16,-25-74-16,-49 74 15,-50-50-15,25 25 16,-1-49-16,-24 49 16,99 25-16,25-25 15,-49 1 1,-1-1-16,0 25 15,1 0-15,74 0 16,24 0-16,-24 0 16,49 0-16,1 0 15,-1 0-15,1 0 16,24 0-16,-25 0 16,1 0-16,-1 0 15,0 0-15,1 0 16,-1 0-16,25 0 15,-24 0 48,-1 0-47,0 0-16,1 0 15,-1 0 1,1 0-16</inkml:trace>
  <inkml:trace contextRef="#ctx0" brushRef="#br0" timeOffset="89316.26">18529 9029 0,'0'-25'0,"-50"25"47,1 0-47,24 25 16,0 0-16,-24 0 16,24-1-16,-25 1 15,25-25-15,25 25 16,-49 0-16,24-25 15,0 25-15,-24-25 16,49 24-16,-25 1 16,-50 0-16,75 0 15,-24-25-15,-26 25 16,25-1 46,50-24 235,0 0-281,24 0 0,1 0-16,-25 25 15,24 0-15,1 0 16,0 0-16,-1 24 15,26-49-15,-51 50 16,26-50-16,0 49 16,-26-49-1,1 0-15,0 50 16,0-50 0,0 25-16,0 0 15,-1-25 32,1 0-31,0 0-16,25 49 15,-26-49 1,1 25-16,0-25 16,25 25-16,-26-25 15,1 25-15,25-25 16,-25 24-16,-1-24 15,1 0-15,-25 25 16,25-25 0</inkml:trace>
  <inkml:trace contextRef="#ctx0" brushRef="#br0" timeOffset="146360.04">11633 9079 0,'0'24'0,"0"1"16,0 25-16,0 24 15,0 1-15,0 24 16,0 50-16,0-25 16,0 74-16,0-49 15,-49 25-15,49-75 16,0-25-16,0 25 16,0-49-1,-25-25-15,25 24 16,0 26-16,-25 24 15,25-25-15,0 26 16,0 24-16,0 0 16,0-25-16,0 0 15,0 25-15,0 25 16,0-50-16,0 50 16,0 0-16,0-25 15,0 25-15,0-50 16,0-25-16,-25 50 15,25 0-15,-49 25 16,24 0-16,25-25 16,-50 25-16,50-25 15,-24 25-15,24-25 16,-50 0-16,50-50 16,0-24-16,0-1 15,0 1-15,0 24 16,0-49-16,0 25 15,-25 24 1,0-24-16,1 24 0,-1 50 16,25-74-1,0 49-15,-25-24 16,25-1-16,0 0 16,0-49-16,0 25 15,0-1-15,0-24 16,0 25-16,0-1 15,0 1-15,0 24 16,0-24-16,0 25 16,0-1-16,0 0 15,0 1-15,0 24 16,0-25-16,0 1 16,0-1-16,0 1 15,0-26-15,25 26 16,0-51-16,-25 76 15,24-26-15,-24-24 16,0 24-16,0-49 16,0 25-16,0-26 15,25 26-15,-25-25 16,25 24-16,-25-24 16,0 25-16,0-1 15,0-24 1,25 25-16,-25-25 15,0-1-15,0 1 16,25 25-16,-25-25 16,0-1-16,0 1 15,0 50-15,0-26 16,24 1-16,1-1 16,0 1-16,0 24 15,24 26-15,-24-26 16,0-49-16,0 49 15,0 1-15,49-1 16,-49-24-16,24-1 16,-24 26-16,0-50 15,-25-1-15,25 51 16,0-75-16,-1 49 16,1 1-16,0-50 15,0 50-15,0-26 16,-1 1-1,1 0 1,0 0 0,0-25 31,0 0-16,24 0-16,-24 0 1,0 0 0,25 0-1,-1 0 1,-24 0-16,49 0 16,26 49-16,-76-49 15,1 0-15,25 0 16,-25 0-16,24 25 15,-24-25 1,49 0-16,1 25 16,-26-25-16,51 0 15,-51 0-15,1 0 16,-1 0 0,-24 0-1,0 0 1,0 0-16,25 0 15,24 0-15,-24 0 16,24 0-16,-24 0 16,-1 0-1,1 25-15,74-25 16,-25 0-16,25 74 16,-99-74-16,24 0 15,1 0 1,-25 0 15,0 0 0,-1 0-31,26 0 16,24 0-16,51 0 16,23 0-16,-24 0 15,50 0-15,-100 0 16,75-24-16,-50 24 15,50-50-15,-74 50 16,-1 0-16,1-25 16,24 25-16,0-50 15,0 50-15,-24 0 16,24 0-16,-25 0 16,1 0-16,-1 0 15,-49 0-15,24 0 16,-24 0-1,50 0-15,-50 0 16,-1-49-16,1 49 16,25 0-1,-1 0-15,1 0 16,0 0-16,24 0 16,0 0-16,1 0 15,-26 0-15,1 0 16,0 0-16,-1 0 15,-24 0 1,0 0 0,0 0-1,24 0-15,26 0 16,24 0-16,0-25 16,-24 25-16,-51 0 15,26-25-15,-25 25 16,0 0-16,-1 0 15,26 0-15,-25 0 16,49 0-16,25 0 16,-24 0-16,98 0 15,75 0-15,-49 0 16,-1 0 0,-74 0-16,25 0 0,-99 0 15,-1 0 1,1 0-16,0 0 15,-1 0-15,26 0 16,-1 0-16,-24 0 16,-1 0-16,-24 0 15,0-25 1,25 1 0,-26-1 46,1 25-62,0-50 16,0 50 31,0-25-32,-1 1 1,26-1-16,-25 25 31,0-50-31,-1 50 16,1 0-1,25-49 1,-1 49-16,-24-25 16,0 25-16,25 0 15,-26 0-15,1-25 16,25 25-16,-25-25 15,-1 25-15,26 0 16,0 0-16,-1 0 16,-49-25 93,0 1-93,25-1-1,-25 0 1,0-25 0,0 1 15,0-1-31,0 1 15,0 24 17,25-25-32,-25 25 15,0 1 1,0-26-16,0 25 16,0-25-16,0 1 15,0-1-15,0 25 16,0-24-16,0 24 15,0-25-15,0 26 16,0-1-16,0-25 16,0 1-16,0-1 15,0 0-15,0 26 16,0-26-16,0-24 16,0 24-1,0 25-15,0 0 16,0 1-1,0-1-15,0 0 16,0 0-16,0-24 16,0-26-16,0 26 15,0-26-15,0 1 16,0 24 0,0 0-16,0 1 15,0-1-15,0 1 16,0-26-16,0 1 15,0 24-15,0-24 16,0-1-16,0 1 16,0 0-16,0-1 15,0 26-15,0-26 16,0 1-16,0 24 16,0 0-1,0 26-15,0-1 16,0 0-16,-25-49 15,25-125 1,0 224-16,-25-25 16,-49-25 15,74 0-31,0 1 16,0-1-1,0 0 1,-25 0-16,25 0 15,0-24-15,0 24 16,0-25-16,-25 1 16,25-1-1,0-24-15,0 24 16,-49-49-16,49 24 16,-25 1-16,25 24 15,0 1-15,0-1 16,-25-49-16,25 74 15,0 0-15,-25 1 16,25-1-16,0 0 16,0-49-1,0 24-15,0 0 16,0-24-16,0 0 16,-25-1-16,25 26 15,-24-1-15,24 25 16,0 0-16,0-24 15,0 24-15,0-25 16,0 1-16,0 24 16,-50-25-16,50 25 15,0 1-15,0-1 16,0-25-16,0 1 16,0-1-1,-50 0 1,50 26-1,0-26 1,0-24-16,0 24 16,0 25-16,0 0 15,-49-74-15,49 50 32,0 24-32,0 0 15,-25-25 1,25 1-16,0-1 15,0 25 1,0 0-16,0 1 16,0-1-16,0 0 15,0 0-15,0 0 16,0-24 0,0 24-16,0 0 15,-25 0-15,25 1 16,0-1-16,0 0 15,0 0 48,0-24-47,0 24 30,0 0-46,0 0 47,0 0-47,-49-49 16,49 49-16,0-49 16,0 24-1,0 1 1,0-1-16,0 0 15,0 1-15,0-1 16,0 0-16,0-49 16,0 50-1,0 24-15,0-25 16,0 25-16,0 1 16,0-26-16,-25 25 15,0 25-15,25-49 16,0-1-1,0-49-15,0 74 16,0 0-16,0-49 16,0 24-1,0 1-15,0 24 16,0-25 0,0 1-1,0 24 1,0 0-16,0 0 47,0 0-32,0-24 1,0-1-16,0 25 16,0 0-16,0 1 15,0-26 1,0 0-16,0 1 31,0 24-15,0 0-16,0 0 15,0 1 1,0-1-16,0 0 16,0 0-16,0-24 31,0-1-31,0 25 31,0 0-15,0 1-1,0-1-15,0 0 16,0 0-16,0-24 16,0 24-16,0 0 15,0 0-15,0-24 16,0 24-1,0 0-15,0 0 16,0 0-16,0 0 16,0-24 15,0-1 172,0 1-187,0-1-1,0 0 1,0 26-16,0-1 16,0 0-16,0 0 15,0 0-15,0 1 16,0-1 15,0 0 0,0 0-31,0-24 16,0-1-16,0 0 16,0 1-1</inkml:trace>
  <inkml:trace contextRef="#ctx0" brushRef="#br0" timeOffset="170639.6">12080 5928 0,'0'25'32,"0"0"-17,0 49 1,0 1-16,0-26 15,0 1-15,0 0 16,0-26-16,0 1 16,0 0-16,0 0 15,0 0-15,0 24 16,0 1 15,0-1-31,0 1 16,0 24-16,0 26 15,0-26-15,0 1 16,0-1-16,0-24 16,0-26 109</inkml:trace>
  <inkml:trace contextRef="#ctx0" brushRef="#br0" timeOffset="171895.03">12427 5978 0,'0'50'16,"0"24"-1,0 25-15,0 25 16,0-74-16,0-1 16,0-24-16,0 0 15,0 0 63,0 0-62,0-1-16,0 1 31,0 0 172,0 0-187,0 0-16,0 24 31,0-24-15,0 0-1,0 0 95,0-1-63,0 1-32,0 25 79,25-25-78</inkml:trace>
  <inkml:trace contextRef="#ctx0" brushRef="#br0" timeOffset="172944.73">13543 5804 0,'0'0'0,"0"75"15,0 24-15,0-25 16,0 50-16,0 0 15,0 0-15,0 0 16,0-74-16,0-25 31,25-25 110,25-25-125,-25 0-1,-1 25-15,26 0 16,0-49-1,-26 49-15,1 0 16,0 0 31,0 0-16,0 24 0,-1 26-31,26 0 16,-50-1-16,50 26 16,-26 24-16,26 0 15,-50-49-15,25 24 16,0-49-16,-25 25 16</inkml:trace>
  <inkml:trace contextRef="#ctx0" brushRef="#br0" timeOffset="174007.54">14709 6375 0,'-25'25'16,"25"-1"0,-49 26-16,-26 49 15,26-24-15,-1-51 16,25 26-16,25-25 16,0 24-16,-24 1 15,24-25 1,0 25 15,0-26-31,0 1 16,49 0-16,-49 0 15,50 0-15,-25-25 32,-1 0-32,26 0 15,-25 0 1,24 0-16,1-75 15,-50 1 1,50-1-16,-26-24 16,1 25-16,0 24 15,25-24-15,-50 49 16,0-25-16,0 25 16,0 50 93,0 50-93,0-26-16,0 1 15,0 49-15,0 0 16,0 25-16,0-74 15,49 24-15</inkml:trace>
  <inkml:trace contextRef="#ctx0" brushRef="#br0" timeOffset="174871.58">15701 6276 0,'0'-25'31,"-24"25"16,-26 0-47,25 0 16,-49 49-16,-1 1 15,1 24-15,24-24 16,1-25-16,24 24 16,0 26-16,0-26 15,25 1 32,0-25-31,0 0-1,0-1-15,0 26 16,99-25-16,-24 0 16,-25 0-16,-1-1 15,-24-24-15,0 0 16,0 25 15,-1-25-31,-24 25 16,25 0-1,0 24 1,-25-24 0,0 0-1,0 25-15,0 49 16,0-25-16,0 75 15,-25-149-15,-124 74 16,125-74-16,-26 25 16,25-25-1,0 0 1,0 0 0,1 0-16,-26 0 15,0-25 16,50 1-31</inkml:trace>
  <inkml:trace contextRef="#ctx0" brushRef="#br0" timeOffset="175998.82">17686 5606 0,'0'0'0,"0"99"15,0 25-15,0-74 16,0 74-16,0 25 15,0-75-15,0 50 16,0-74-16,0-26 16,0 26-16,0-25 15,25-25 95,-1 0-110,51 0 15,24 0-15,50 0 16,-50 0-16,-25 0 16,26 0-16,-26 0 15,-24 0-15,-1 0 16,-24 0-16,0 0 15,0 0 1,0 0 15,-25 49-31,0-24 16,0 25 0,-50-1-16,25-24 15,-49 0-15,-1 0 16,26-25-16,-26 0 15,1 0-15,24 0 16,1 25 0,24-25 15,0 0-31,0 0 16,-24 0-16,24 0 15,25-50 141,0 25-156,49 0 16</inkml:trace>
  <inkml:trace contextRef="#ctx0" brushRef="#br0" timeOffset="176755.57">19521 6127 0,'0'0'16,"-25"0"-16,-24 49 0,24-24 16,0 50-1,-24-26-15,-1 26 16,50-51 31,0 1-32,0 74-15,50-49 16,-1 0-16,50 24 16,-49-49-16,25 0 15,-26-1-15,100 1 16,-25-25-16,74 25 16,-49 25-16,-50-50 15,-24 0-15,-26 0 16,-73 0 93,-51 0-93,1 0-16,-25 0 15,-25 0-15,-25 0 16</inkml:trace>
  <inkml:trace contextRef="#ctx0" brushRef="#br0" timeOffset="177535.11">19323 6474 0,'49'0'15,"-24"0"17,0 0-17,0 0 17,0 0-32,-1 0 31,26 0-16,-25 0-15,0 0 16,0 0 15,-25 25-15,0 24 0,0 1-16,0 24 15,0 26-15,0-51 16,24-74 171</inkml:trace>
  <inkml:trace contextRef="#ctx0" brushRef="#br0" timeOffset="179144.64">18008 6424 0,'0'124'15,"25"75"-15,25 49 16,-50-25-16,0 124 15,24-24-15,76 148 16,-26-173-16,-74-25 16,0-75-16,0-24 15,0-125-15,0-123 141,0-75-141,0 0 16,0-99-16,-74 75 15,49-1-15,-25-99 16,50 149-16,-25-50 15,-24-74-15,49 100 16,-25-26-16,-25-99 16,50 224-16</inkml:trace>
  <inkml:trace contextRef="#ctx0" brushRef="#br0" timeOffset="180319.56">18827 6598 0,'0'50'31,"25"24"-15,-1 50-16,26-49 15,24 49-15,-24-75 16,0 1-16,-1-1 16,1 1-16,24 0 15,-24-50-15,24 49 16,-49-49-16,0 0 15,49 0 1,1 0-16,-50 0 16,49 0-16,-49 0 15,24 0-15,26-25 16,-50-24-16,-1 49 16,-24-25-16,25 25 15,-25-25-15,0 0 16,0 1-1,0-1-15,0 0 0,0 0 16,0-24 0,0-26-16,0 1 15,0 24 1,-25 0-16,-24-24 16,-26 0-16,75 49 15,-49 0-15,-1 0 16,25-24-16,-24 24 15,24 25-15,0-25 16,0 25 0,-24-25-16,24 25 31,0 0-31,-25 0 16,-24 0-16,0 0 15,-1 0-15,50 0 16,-24 0-16,24 0 15,0 0-15,-24 0 16,-1 25 0,0 0-16,-49 0 15,25-1-15,-1-24 16,26 25 0,74-25 93,24 0-109,26 0 16,24 0-16</inkml:trace>
  <inkml:trace contextRef="#ctx0" brushRef="#br0" timeOffset="181639.56">20191 6697 0,'0'0'0,"25"124"0,0 25 15,74 74-15,-50-49 16,-24 0-16,50-1 16,-75-74-16,24-24 15,-24-50 1,0-1-16,0 1 16,0 0-1,0 25 1,0-1-16,0 26 15,0-1 1,0 1-16,25-51 16,-25 26-16,0-25 15,0-50 79,-25-124-78,-24-24-16,-1 24 15,50 49-15,-25-24 16,25 25-16,0-25 16,-49 50-16,49 24 15,0-49-15,-25 0 16,0 24-16,25 1 15,0 24-15,0-49 16,0 49-16,-25-24 16,25 49-1,-49-49-15,49-1 16,0 51 62,25-1-62,-1 0-1,26-25-15,-25 50 63,0 0-63,-1 0 15,1 0-15,50 0 16,-26 0-16,1 50 16,-25-25-1,-25 24 1,24-24-16,1 0 16,-25 0-16,0 0 15,0-1-15,0 26 16,0-25-16,0 0 15,0 24-15,0 26 16,-25-75 0,1 0-16,-26 0 31,25 0-15,0 0-16,1 0 15,-26 0 16</inkml:trace>
  <inkml:trace contextRef="#ctx0" brushRef="#br0" timeOffset="183192.47">20762 6796 0,'148'521'16,"-73"-322"-1,-1-50-15,-49 24 16,-25-74-16,74 26 16,-74-51-16,0 0 15,0-24-15,50 49 16,-50-74 0,0 0-16,0 0 15,0-50 63,-25-50-62,0 26-16,-24-50 16,-26-25-1,75 49-15,-74-74 16,24 25-16,26 0 15,24 99 1,0-74-16,-50-50 16,50 25-16,0-24 15,0 73-15,0-49 16,0 74 0,0-49-16,0 50 15,0-1 16,0 75 79,0 24-95,25-49-15,0 50 16,-1-25-16,-24 24 16,0 1-16,25 0 15,0-25 1,-25 49-16,0 0 16,0 1-16,0 24 0,0-49 15,0 24 1,0-49-16,0 24 47,-25-49 78,25-49-94</inkml:trace>
  <inkml:trace contextRef="#ctx0" brushRef="#br0" timeOffset="183894.98">21258 6573 0,'0'50'31,"0"24"-15,0-24-16,0-1 15,0 51-15,0-51 16,0 1-16,0 24 15,0-24 1,24 0-16,26 24 16,24 25-16,1-49 15,24 24-15,0 1 16,-24-75-16,-1 24 16,-24-24-16,-25 0 15,-1 0-15,1 0 16,-74-24 124,24-1-124,-99-50-16,-25-24 16</inkml:trace>
  <inkml:trace contextRef="#ctx0" brushRef="#br0" timeOffset="184879.89">21258 6573 0,'0'0'0,"74"-25"15,248-24 17,-272 49-32,-25 0 15,0 0 1,24 0 15,-24 0 16,-25 25-31,0-1-16,0 1 15,0 0 1,0 25-16,0-1 15,0-24 1,-25 25 0,-24-26-16,24 1 15,-74 25-15,24 0 16,-24 24-16,0-49 16,0 24-16,49-49 15,-49 50-15,49-25 16,1-25-1,73 0 95,1 0-95,74 0 1</inkml:trace>
  <inkml:trace contextRef="#ctx0" brushRef="#br0" timeOffset="186495.54">22622 5507 0,'0'49'0,"0"26"15,0 24-15,0 0 16,49 25-16,-49-25 15,25 25-15,-25 25 16,50-50 0,-50-24-16,0-1 0,0-49 15,0 25-15,0-26 16,0 1-16,0 25 47,0-25-32,0-1 1,0 1 0,0 25-16,0-25 15,-25 24 1,25-24 0,0 25-1,0-1 16,-25-49 32,25-24-63,-25 24 16,25-25-16,-24-50 15,-26 26-15,50 24 16,-25-25-16,-49-49 15,74 49-15,-75 1 16,51-1 0,-1 50-16,25-49 0,-25 49 47,0 0-32,0 0 1,-24 0-16,24 0 15,0 0-15,0 24 16,1-24-16,-26 75 16,50-26-1,-50 1-15,50-25 16,0 24-16,0 1 16,0 0-16,0-1 15,0 1-15,0 0 16,0-1-16,0 1 15,0-1 1,0-24 0,0 0-1,25 25 32,25-50-31,-1 0-16,1 0 15,24 0 1,-49 0-16,0 0 0,25 0 16,-1 0-1,-49 24-15,50 1 16,-1-25-16,-24 0 16,74 0-16,-49-49 15,25 49-15,-1 0 16,0-25-16,-49-25 15</inkml:trace>
  <inkml:trace contextRef="#ctx0" brushRef="#br0" timeOffset="195687.68">19918 10393 0,'-25'0'32,"1"0"-17,-1 0 1,-25 0 15,-49 0-15,-50 0-16,25 0 15,-25 0-15,0 0 16,-24 0-16,-26 0 16,26 0-16,-26 0 15,50 0-15,1 0 16,48 0-16,1 0 15,25 0-15,24 0 16,1 0-16,-26 0 16,-24 0 140,49 0-140,1 0-16,-1 0 15,-49 50-15,-50-50 16,75 0-16,-50 0 15,24 25 1,1-25-16,-74 0 16,-26 0-16,-74 0 15,25 0-15,-25 0 16,50 0-16,49 24 16,26 1-16,-1 0 15,99-25-15,1 0 16,24 25-16,-25-25 15,25 0-15,1 0 16,-1 25-16,0-25 16,0 0-16,-24 0 15,-1 0 1,50 24 0,-50-24-16,26 0 15,-51 0-15,25 25 16,1 0-16,-26-25 15,-24 25-15,-25 24 16,50-24-16,-1 0 16,26-25-1,-1 25-15,-24-25 16,-1 0-16,51 0 16,-26 49-16,25-49 15,-24 0-15,-26 0 16,-24 0-16,24 0 15,-24 50-15,50-50 16,-1 0-16,0 0 16,26 0-16,-1 0 15,0 0-15,-25 0 63,-24 0-48,49 0-15,0 0 16,1 0-16,-1 0 16,-25 0 46,25 0 16,1 0-78,-1 0 47,0 0-31,0 0-1,0 0-15,-24-25 16,24 25-16,0 0 16,-24-25-16,24 25 15,0 0-15,0 0 16,-49 0-16,24 0 16,25 0-1,0 0-15,25-24 31,-24 24 1,-1 0 15,-25 0-47,25 0 15,1 0-15,-1 0 16,0 0 31,0 0-16,-24-25 78,49 0-93,-25 25-16,-25 0 94,25 0 15,1 0-93,-1 0 62,0 0-63</inkml:trace>
  <inkml:trace contextRef="#ctx0" brushRef="#br0" timeOffset="197607.03">14312 8979 0,'25'0'46,"25"-49"-46,-1 49 16,1-25 0,-25 25-1,0 0-15,49 0 16,-49-50-16,0 50 16,49 0-16,-24 0 15,24 0-15,0-25 16,-49 25-1,25 0-15,-25 0 32,-1 0-1,1 0-15,0 0 93,-25-24-93,25 24 30,-75 0 64</inkml:trace>
  <inkml:trace contextRef="#ctx0" brushRef="#br0" timeOffset="201727.25">14362 8880 0,'0'50'172,"0"-26"-79,0 1-77,0 0 0,0 0-1,0 0 1,0 0-16,0-1 15,-25 26 1,25-25 0,0 0-16,0-1 15,0 1 1,-25-25 109,0 25-109,25 25 15,0-26 0,0 1 63,0 0-79,0 0-15,0 0 16,0-1 0,-24-24-1,24 25 1,24-50 375,1 25-391,0 0 46,25 0-30,-25 0 0,-1-24-1,1 24-15,0 0 16,0 0 0,0 0-1,24-25 16,1 25-15,-50-25 0,49 25-16,-24 0 62,50 0-46,-51 0 31,26 25-32,-25-25 1,24 49 0,1 26-16,-25-75 15,24 25-15,-24-1 16,0-24-16,0 0 15,0 25 1,24 0 15,1 0 16,-50 24 0,0-24-16,0 0-15,0 0 0,0 0-16,0-1 93,0 26-46,0-25 0,0 0 0,0-1-47,0 1 16,0 0-1,0 0-15,-25-25 16,0 25 31,25 0-32,-25-1 1,25 1 0,-24-25-1,24 25 1,-25 25-16,-50-1 31,75-24-31,-24 0 16,-1 24 15,0-49 16,0 0-32,0 0 32,1 0-31,-1 0 0,0 0-1,-25 0 16,26 0-15,-1 0 0,0 0-16,0 0 15,0 0 17,1 0-17,-1 0 16,-25 0 94,1 0-78,24 0 16,0 0-48,0 0 17,0 0-17,1 0 1,-26 0 31,25 0 31,0 0-62,0 0-1,1 0 1,-1 0-16</inkml:trace>
  <inkml:trace contextRef="#ctx0" brushRef="#br0" timeOffset="205032.7">13866 9798 0,'0'-25'47,"-25"25"0,0 0-31,0 0-16,-49 0 15,0 0 1,-26 0-16,-24 0 15,-74 0-15,-100 0 16,-24 0-16,-50 0 16,-25 0-16,74 50 15,-49-50-15,0 0 16,149 0-16,25 0 16,98 0-16,-24 0 15,0 0-15,25 0 16,-25 0-16,-25 0 15,50 0-15,25 0 16,-1 0-16,26 0 16,24 0-16,0 0 47,0 0-32,0 0 16</inkml:trace>
  <inkml:trace contextRef="#ctx0" brushRef="#br0" timeOffset="206714.77">6276 9550 0,'0'99'46,"0"25"-46,0 0 16,0-99-16,0 49 16,0 1-16,49-50 15,-49-1 1,-25-48 187,25-1-203,-24 0 16,-1-50-1,25 51-15,-25-76 16,-25 26-16,50 24 16,0-24-16,0 0 15,-49-1-15,49 1 16,0 24-16,0-24 15,0-1-15,0 1 16,0 24-16,0-24 16,0-25-16,25 49 15,-25 0 1,24 50 31,1 0 0,-25 25 15,0 0-46,0 25-1,0-1 1,0 1 0,0 24-16,0-24 15,0 24-15,0 1 16,0-26-16,0-24 16,0 0 46</inkml:trace>
  <inkml:trace contextRef="#ctx0" brushRef="#br0" timeOffset="208016.45">6375 9079 0,'0'0'0,"49"74"16,-24-24 0,-25 24-16,75 50 15,-26 0 1,-49-99-16,50 24 15,-25-49 110,-1 0-78,-24-24-31,0-1-16,0-25 16,50 1-16,-25 24 15,-25-25-15,0-24 16,25 49-1,-1 0-15,-24 0 32,50-24-17,-50 24 1,25 0 0,-25 0-16,0 1 15,25-1-15,0 0 16,-25 75 171,0 49-187,0-25 16,0 50-16,49-74 16,-49 24-16,0-49 15,0 0-15,0 0 16,50-50 140,-25 25-140</inkml:trace>
  <inkml:trace contextRef="#ctx0" brushRef="#br0" timeOffset="209142.64">7466 8806 0,'-49'0'31,"24"0"-31,-25 0 16,1 0-16,-1 49 15,0-49-15,26 50 16,-26-25-1,25-1-15,0-24 0,25 25 16,-24 0 0,-1 0-1,25 25 95,49-26-79,-24 1-15,25 0-16,-1 0 15,26-25-15,-75 25 16,25-25-16,24 24 15,-24 1 1,0-25-16,0 25 16,49 0-16,-49-25 15,0 49-15,-1-49 16,26 25 0,0 25-1,24-1-15,-74-24 16,50 0-1,-50 0-15,24-25 16,-24 25 31,-24-1-31,-26 1-16,-24 0 15,-1 49-15,1-49 16,49 0-16,-25 0 15,26-25 1,-26 0 0,0 0 15,75-25 47,0 25-62</inkml:trace>
  <inkml:trace contextRef="#ctx0" brushRef="#br0" timeOffset="210383.66">7962 8533 0,'0'0'0,"0"49"0,-25 51 16,1 98-16,-1 1 15,25-26-15,0 26 16,0-125-16,0-24 16,0-1-16,0-24 46,0 0 48,0 0-94,0-50 125,0 0-109,0 0-16,0 0 15,0 1-15,0-51 16,0 26-16,0-1 16,25-24-16,24 24 15,1-24-15,-25 49 16,0 0-16,-1 25 16,1 0 30,0 0-30,0 0 0,0 25-16,-25 24 15,24-49-15,1 100 16,25 24-16,-1-75 16,-24 26-16,0-26 15,0 1-15,-25-25 16,25 24-16,-25-24 31</inkml:trace>
  <inkml:trace contextRef="#ctx0" brushRef="#br0" timeOffset="211200.51">9699 7937 0,'-25'0'16,"74"50"15,1-50-15,0 0-1,24 50-15,0-25 16,51-25-16,-51 24 15,0 1-15,1 25 16,-50-50-16,24 0 16,26 0-16,-51 0 62,-73 0 32,-1 0-78,1 0-16</inkml:trace>
  <inkml:trace contextRef="#ctx0" brushRef="#br0" timeOffset="212250.41">9723 8136 0,'0'74'47,"0"26"-47,0-1 16,0 0-16,0-25 15,0 26-15,0-51 16,0-24-1,0 0-15,-24 0 32,-1-25-32,50 0 125,-1 0-110,1 0 1,25-25-16,-1 25 16,26 0-16,-1 0 15,26 0-15,-26 0 16,25 0-16,-49 0 15,24 25-15,-24-1 16,-25-24-16,24 25 16,-24 0-16,0 0 15,-25 0 1,0-1 15,0 1-15,0 0-16,0 0 15,0 0-15,0 24 32,-25-49-17,-99 50-15,25 0 0,-50-1 16,50-24 0,-25 0-16,74-25 15,25 25-15,0-25 16,1 0-1</inkml:trace>
  <inkml:trace contextRef="#ctx0" brushRef="#br0" timeOffset="-177121.57">17090 1067 0,'0'24'15,"0"26"1,0 0-16,0 49 16,0-25-16,0 50 15,0-25-15,0-24 16,0-1-16,0 1 16,0-26-16,0 1 15,0-25-15,0 24 16,0-24-1,0 0 1,0 0-16,0 24 16,-24-49 15,24 25 31,-25 0 48,-25-25-79</inkml:trace>
  <inkml:trace contextRef="#ctx0" brushRef="#br0" timeOffset="-176074.46">17115 918 0,'25'0'94,"0"0"-94,-25 49 16,74 51-16,-24-1 15,24-25-15,-24 50 16,-25-74-16,-1-1 16,-24-24-16,25 0 15,0 25 1,0-26 15,-25 1-31,0 25 16,25 0-16,0-1 15,-1 26-15,1-26 16,25 50-16,-25-24 16,-1-26-16,1 1 15,-25-25 32,25-25 125</inkml:trace>
  <inkml:trace contextRef="#ctx0" brushRef="#br0" timeOffset="-174905.73">17909 1290 0,'25'0'32,"-25"25"14,-25-1-30,-25-24 0,-24 0-16,0 25 15,24 0 1,0-25-16,26 0 16,-1 25-1,0-25-15,0 0 16,-25 25-1,1-1 1,-1-24-16,25 0 31,1 0-15,-26 0-16,0 25 16,26-25-16,-1 0 15,0 0 79,-49 50-78,24-50 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4-02-29T17:49:42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8657 9128 0,'0'50'47,"0"49"-32,0 0 1,-25-24 0,0 73-1,-24-24-15,24 25 16,25-25-16,-50 100 15,50-76-15,-25 1 16,-49 0-16,74-75 16,-25 1-16,25-1 15,0 25-15,-25-49 16,25 0-16,0 24 16,-24 1-1,24-51-15,0 1 16,0 0-16,0 0 15,0 0 17,0-1-17,0 1 1,49-25 734,1 0-734,-25 0-1,24 0-15,1 0 16,-25 0-1,-1 0-15,26 0 16,-25 0-16,24 0 16,1 0-16,0 0 15,74 0-15,-25 0 16,25 0-16,-25 0 16,25 0-16,-25 0 15,50 0-15,-74 0 16,24 0-16,0 0 15,0 50-15,-24-50 16,-1 25-16,1-25 16,49 24-16,-50-24 15,0 25-15,75-25 16,0 50-16,25-50 16,24 0-16,-24 25 15,49 24-15,-74-49 16,-25 25-1,-25-25-15,-25 0 0,1 0 16,-50 0 0,24 0-16,1 0 15,0 0 1,24 0-16,0 0 16,50-25-1,-24 25-15,-1 0 16,-25 0-16,50 0 15,-25 0-15,1 0 16,-1 0-16,0 0 16,0 0-16,75 0 15,0 0-15,-50 0 16,-25 0-16,-25 0 16,1 0-16,24 0 15,-25 0-15,26 0 16,-51 0-16,1 0 15,24-25-15,-24 25 16,-1-24-16,75 24 16,0-50-16,-49 50 15,24 0-15,25 0 16,-74 0-16,123 0 16,1 0-16,24 0 15,-98 0-15,-26 0 16,-49-50-16,0 50 15,-1 0 17,1 0-32,0 0 15,25 0-15,-1 0 16,26 0-16,-1 0 16,25 0-16,-49 0 15,24 0-15,-49 0 16,0 0-16,0 0 15,24 0-15,1 0 16,0 0-16,-1 0 16,26 0-16,-1 0 15,0 0-15,50 0 16,0 0-16,0 0 16,-49 0-16,24 0 15,-74 0-15,0 0 16,-75 0 140,-173-173-140</inkml:trace>
  <inkml:trace contextRef="#ctx0" brushRef="#br0" timeOffset="2209.44">8558 9103 0,'0'-24'16,"49"24"15,-24-25-15,25 0-16,-26 25 16,26 0-16,0 0 15,49 0 1,0-50-16,-24 50 0,-1 0 15,25 0 1,0 0-16,1 0 0,-26 0 16,0 0-1,1 0-15,-26 0 16,51 0-16,-26 0 16,50 0-16,50 0 15,-50 0-15,74 0 16,1 0-16,-1 0 15,0 0-15,-123 0 16,-25 0-16,148 0 16,0 75-16,26-50 15,-1-25-15,0 0 16,0 49-16,-99-24 16,25-25-16,-25 0 15,0 0-15,25 0 16,-25 0-16,25 50 15,-50-50-15,0 0 16,25 0-16,-74 0 16,49 0-16,-24 0 15,24 0-15,-25 0 16,50 0-16,50 0 16,24 0-16,-49 0 15,74 49-15,-123-49 16,-26 25-16,-24-25 15,24 50 1,-49-50-16,49 0 16,-49 0-16,25 0 62,-1 0-62,-24 0 16,0 0-1,25 0-15,-1 0 16,50 0-16,-24 0 16,74 0-16,-25 0 15,0 0-15,-75 0 16,51 0-16,-51 0 16,-24 0-16,0 0 15,0 0-15,-1 0 16,26 0-1,0 0-15,24 0 16,50 0-16,-74 24 16,74-24-1,-75 0-15,1 0 16,-1 0-16,1 0 0,24 0 16,-24 0-16,24 0 15,1 0 1,-25 0-16,-1 0 15,1 0-15,-1 25 16,26 0-16,-50-25 16,74 0-16,-50 0 15,1 0-15,-25 0 16,0 0 0,-1 0 30,1 0 1</inkml:trace>
  <inkml:trace contextRef="#ctx0" brushRef="#br0" timeOffset="4945.45">10889 9029 0,'0'50'62,"0"-26"-46,0 26-16,0 24 16,0 26-16,0 48 15,0-48 1,0-26-16,0 25 0,0-74 15,0 74 1,0-24-16,0-1 16,25 1-16,0 24 15,-25-74-15,0 24 16,0-24-16,0 0 16,0 0-16,0-1 15,0 1 1,0 25-1,0-25-15,0-1 16,0 26-16,0-25 16,0 0-16,0-1 15,0 26-15,0-25 16,0 0 0,0 24-1,0 1 1,0-1-1,0 1-15,0 0 16,-25-26-16,25 1 16,0 25 15,-25-50 0,25 25 16,0-1-31,0 1-1,0 0 1,0 0-16,0 0 31,-25 0-15,1-1 31,24 1-16,0 0-15,0 0-1,0 0 1,0-1 15,0 1-15,0 25 140,-25-25-78,25-1 16,0 1-79,0 0 267,-25-25-251,-25 0-15</inkml:trace>
  <inkml:trace contextRef="#ctx0" brushRef="#br0" timeOffset="7447.82">9376 9599 0,'0'0'0,"25"0"16,0-24-1,0 24 1,-1 0-1,1 0-15,0 0 16,0 0 31,0 0-47,-1 0 31,1 24 0,-25 1-15,0 0 0,0 25-16,0-26 0,0 51 15,0 24 1,0-49-16,0-1 16,0 1-16,0-25 15,-49 74-15,-1-49 16,0-1-1,26 1-15,-26 24 16,0-24 0,50-25-1,0-1-15,-49 26 16,24 0-16,0-26 16,25 1-16,0 0 15,-25 0-15,1 49 16,24-49 78,24-25-79,76 0 1,-1 0-16,99 50 0,-49-50 15,25 24 1,-1-24-16,1 0 0,-50 0 16,50 0-16,-75 0 15,-50 0-15,-24 0 16,0 0-16,-50 0 156</inkml:trace>
  <inkml:trace contextRef="#ctx0" brushRef="#br0" timeOffset="8679.56">12923 9103 0,'25'0'16,"0"50"-16,-25 0 16,0 49-16,0 25 15,0 0-15,0-25 16,0-25-16,0 26 16,0-26-16,0 25 15,0-49-15,0 24 16,0 26-16,0 48 15,0 1-15,0 0 16,0 49-16,0-123 16,0 24-1,0-25-15,0-24 16,0 0-16,0-1 0,0 1 16,0 0-1,0-26 1,0 1-16,0 0 15,0 0-15,0 0 16,0-1 0,0 1-1,0 25-15,0-25 32,0-1-32,25 1 15,-25 0 1</inkml:trace>
  <inkml:trace contextRef="#ctx0" brushRef="#br0" timeOffset="10015.15">11906 9699 0,'0'24'63,"0"26"-63,-25 49 15,-24 0-15,24-24 16,0-1-16,0 26 16,25-51-1,-49 50-15,49-24 16,0-50 0,0-1-16,0 1 15,0 50-15,0-26 16,0-24-16,0 25 15,0-26 17,0 1 46,25-25-63,-1 0-15,51 0 16,-50 0-16,49 0 16,-24-25-16,24 1 15,0-1-15,1 25 16,-1-50-16,1 50 16,-26 0-16,-24 0 15,0 0-15,0 0 16,-75 0 171</inkml:trace>
  <inkml:trace contextRef="#ctx0" brushRef="#br0" timeOffset="10665.49">12030 10418 0,'0'50'16,"0"-26"-16,0 26 15,25 24-15,25 1 16,-50-26-16,0 26 16,0-26-16,0-24 15,0 0-15,0 25 16,0-1-16,0 26 16,0-51-16,0 26 31,0-25 16,0 0-47,0 0 15,0-1 1</inkml:trace>
  <inkml:trace contextRef="#ctx0" brushRef="#br0" timeOffset="13033.99">11435 9624 0,'0'75'47,"0"24"-47,0-25 16,0 50-16,0 0 15,0 50-15,0-50 16,0 74-16,0-49 15,0-99-15,0-1 16,0-24-16,0 0 16,-25 0 31,25 24-47,-25 1 15,25-25 1,0 0-16,0-1 15,0 1 1</inkml:trace>
  <inkml:trace contextRef="#ctx0" brushRef="#br0" timeOffset="14576.3">14833 9277 0,'0'25'15,"0"24"1,0 1-16,0 49 16,-49 0-16,49-49 15,0 49-15,-25 50 16,25-25-16,-75 25 16,26 74-1,24-99-15,-25 50 16,50-25-16,-24-50 15,24-25-15,-25-24 16,25-1-16,0 1 16,0-25-1,0 0-15,-25 0 16,25-1 0,0 1-16,0 0 15,-25 25 1,25-26-16,-25 1 15,25 0 1,0 25 15</inkml:trace>
  <inkml:trace contextRef="#ctx0" brushRef="#br0" timeOffset="16208.9">13593 9872 0,'50'0'15,"-26"-25"1,26 1-16,-25 24 15,0-25-15,-1 0 16,26 25 15,0 0-15,-26 0 0,1 0-1,0 0 1,0 0-1,-25 25 32,0 0-31,0-1 0,0 1-16,0 25 15,0-25-15,0-1 16,0 26-16,0-25 15,0 25-15,0-26 16,-25-24 0,25 25-16,-25 0 15,0 0 1,25 0 0,-24-25-16,-1 24 15,25 1-15,-25-25 16,25 25-16,-25 0 15,50-25 110,-25 25-109,50-25-16,-1 0 16,-24 24-16,0-24 15,0 25 1,-1 0-16,1 0 16,0 24 15,-25 1-16,0 0 1,0-1-16,0 1 16,0-1-16,0-24 15,0 0 1,0 25-16,0-26 16,0 1-16,-25 0 15,25 0 1,-25-25-1,25 25-15,-24-1 16,24 1 0,-25 0-1,0-25-15,0 0 16,0 25-16,1-25 16,-26 25-1,25-1 48,0-24-16,1 0 93</inkml:trace>
  <inkml:trace contextRef="#ctx0" brushRef="#br0" timeOffset="41968.32">9103 11509 0,'0'25'93,"0"0"-77,0 0 0,0 24-16,0-24 15,0 25 1,0-1-1,0-24 1,0 0-16,0 0 16,0 0-16,0-1 15,0 1-15,0 0 16,-49 0-16,49 0 16,0 24-16,0 1 15,0-25-15,-25 74 16,0 0-16,25-49 15,-25 49 1,25-49-16,0-1 16,-49 1-16,49-1 15,0-24 1,0 0 156</inkml:trace>
  <inkml:trace contextRef="#ctx0" brushRef="#br0" timeOffset="43775.38">8409 13097 0,'0'-25'16,"0"0"-1,-25 25 1,0 0 15,0 0 125,1 25-156,-1 0 16,25 24-16,-25 1 16,0 0-16,-24-1 15,49 51-15,-50-26 16,50-49-16,0 24 16,0 1-16,0 24 15,0-24-15,0 0 16,0-26-16,0 26 15,0 0-15,0-26 16,0 1-16,0 0 16,0 0-1,0 24 17,0-24-1,25 50-16,0-26 17</inkml:trace>
  <inkml:trace contextRef="#ctx0" brushRef="#br0" timeOffset="44439.96">7789 13717 0,'0'-25'15,"74"25"1,-24 0-16,-1 0 16,1 0-16,24-25 15,-49 1-15,50 24 16,-51 0-16,1-25 16,0 25-1,25 0 1,-26 0-1,1 0-15</inkml:trace>
  <inkml:trace contextRef="#ctx0" brushRef="#br0" timeOffset="45590.74">8508 13593 0,'0'25'32,"50"24"-32,-50 26 15,74-1-15,-49-49 16,0 49-16,-1-24 16,-24-25-1,25 0-15,-74-25 172,49-50-156,0 25-16,-50-24 15,25-1-15,25 0 16,0 1-16,0-1 16,0 1-16,0-1 15,0 25-15,0-24 16,0 24-16,0 0 15,0 0-15,0-24 32,0 24-32,0 0 31,0 0 16,25 25-32,0 0 1,0 0 0,-1 0-16,26 0 47,24 25 31,-49 0-63,0 0-15,0-25 16,0 24-16</inkml:trace>
  <inkml:trace contextRef="#ctx0" brushRef="#br0" timeOffset="46823.37">9128 13717 0,'0'0'16,"0"74"-16,50 26 15,-1 98 1,-24-148-1,0-50 32,25 24-15,-1-24-17,1 25-15,-25-25 16,-1 0-16,1 0 31,0 0 16,-25-25-31,0-74-16,0 25 15,0-25-15,0-1 16,0 1-16,0 50 15,0-51 1,0 26-16,0 49 0,0 0 16,0 1-1,-25 24-15,25-25 32,-25 25-1,1 0-16,-1 0 64,0 0-64,0 49 1,-24-24-1,49 0-15,-25 0 16,0 0 0,0-1-1,0-24 17,25 25 77,0 0 32,0 0-126</inkml:trace>
  <inkml:trace contextRef="#ctx0" brushRef="#br0" timeOffset="47926.51">9699 13692 0,'0'0'16,"24"75"-16,1 24 15,50-25-15,-51 25 16,-24-24-16,25-26 16,-25-24 109,-25-25-110,25-25-15,-24-49 16,24-25-16,-50 24 15,50 1-15,0 0 16,0-1-16,0 26 16,0-1-16,0 0 15,0 26 1,0-1 0,25 0-16,0 25 15,-1 0 1,26 0 15,-25 0-31,0 25 16,24 0-16,1-1 15,-25 1-15,0 0 16,-1 0 0,1 0-1,-25-1-15,0 1 16,0 25-16,0-25 15,0 24-15,0-24 16,0 25-16,0-26 16,0 1-16,0 0 15,0 0-15,0 0 16,0-1 0,0-48 109</inkml:trace>
  <inkml:trace contextRef="#ctx0" brushRef="#br0" timeOffset="48559.04">10592 13097 0,'0'49'16,"0"1"0,0 49-16,0-24 15,24 49-15,-24 0 16,0 0 0,0-25-16,0-25 0,0 1 15,0-26 1,0 1-16,0 0 15</inkml:trace>
  <inkml:trace contextRef="#ctx0" brushRef="#br0" timeOffset="49151.11">10468 13791 0,'0'0'0,"24"0"47,1 0-47,0 0 15,49 0-15,-24 0 16,-25 0 0,24 0-1,1 0-15,-25 0 0,0 0 16,-1 0-16,1 0 15,0 0 1,0 0 0,-25-74 124,0 24-140</inkml:trace>
  <inkml:trace contextRef="#ctx0" brushRef="#br0" timeOffset="49750.99">11708 12601 0,'-25'99'15,"0"0"-15,-24 75 16,-26-1-16,50 76 16,-49-26-16,-25 0 15,24 50-15,-49 0 16,25 0-16,0-100 16,0 100-16,-1-99 15,26-25-15,0-25 16,49-50-16,0-24 15,0-26 17,25-98 61,25-25-77,25 24-16,-1 26 16</inkml:trace>
  <inkml:trace contextRef="#ctx0" brushRef="#br0" timeOffset="50874.32">11807 13841 0,'0'149'15,"0"-298"-15,0 422 0,0-174 16,0 50-16,-25-75 16,25 50-1,-49 25-15,49-50 16,-25 1-16,0 24 0,0-25 16,-24-25-1,49-49 1,0 0-16,-50-75 94,50 25-79,0-24 1,0-1-16,50-24 15,-50 49-15,49-49 16,-49 49-16,25 0 16,0 25-1,-25-25-15,25 25 16,24 0 15,-24 0-15,0 0-1,0 0 1,-1 0-16,26 25 16,-50 25-1,25-26-15,0 51 16,-1-26-16,-24-24 16,0 25-16,0-1 15,0 1-15,0-25 16,0 0-16,0 24 15,0-24-15,0 0 16,0 0-16,0 0 109,0-50-109,0-25 16,0-49-16</inkml:trace>
  <inkml:trace contextRef="#ctx0" brushRef="#br0" timeOffset="51575.35">12105 14709 0,'0'0'0,"24"0"16,-24 50-1,25-1-15,0 26 16,-25-50-16,0-1 15,0 51-15,0-26 16,25-49-16,0 25 16,-25 25-1,25-50-15,-25 25 16,49-25-16,-24 24 16,0 1-1,0-25 110,-1 0-78,-24-25 0,-24 25-16</inkml:trace>
  <inkml:trace contextRef="#ctx0" brushRef="#br0" timeOffset="52359.78">12105 14684 0,'0'-24'47,"49"24"-32,-24 0 1,0 0 0,0 0-1,0 0-15,-1 24 31,-24 1-31,25 25 16,-25-1 0,0 1-1,0 0 1,0-26-16,0 1 16,0 0-16,0 0 46,-25 0 1,1-25-31,-26 0 31</inkml:trace>
  <inkml:trace contextRef="#ctx0" brushRef="#br0" timeOffset="53575.4">12675 14635 0,'0'-25'0,"-25"25"31,1 0-15,-1 0-1,0 50 1,0-1 0,25 1-16,-25-25 15,25 24-15,-24-24 16,-1 0-16,25 49 16,0-24-1,0-25-15,0 24 16,0 1-1,0-25-15,0-1 16,0 1 47,49-25-32,-49-49-16,50-1-15,-25 25 16,0-24-16,-25-1 16,24 25-1,-24 0 17,0-24-32,0 24 15,0 50 126,0 24-126,0-24-15,0 25 16,0-1-16,0-24 16,0 25-16,0-25 15,0-1-15,0 1 16,0 0 0,0 25-1,0-125 110,0-24-125</inkml:trace>
  <inkml:trace contextRef="#ctx0" brushRef="#br0" timeOffset="55151.05">13122 13816 0,'24'75'15,"-48"-150"-15,48 274 0,1-100 16,-25-25-16,50 25 0,-50-24 15,25 49 1,-25 0-16,0-25 16,0 50-16,0-75 15,0 26-15,0-26 16,0-24-16,0-1 16,0 1-16,0-25 15,0-1 1,0 1-1,0 0-15,0 0 16,0 0-16,0 0 16,0-1-16,0-48 156,0-101-140,0 26-16,0-50 0,0 75 15,0 24 1,0 1-16,0 24 15,0 0 1,0 0 0,-25 25-1,0 0 1,0 0 0,0 25 15,25 0-31,-24-25 15,-1 25 1,25 0 0,-25-1-1,0-24 17,0 25-32,25 25 15,-24-25 1,-1-1-16,25 1 31,-25 25-31,0-25 16,-24-1-16,49 1 15,0 25-15,0-25 16,0 24-16,0-24 31,0 25 0,24-50 16,1 0-15,0 0-17,0 0 16,0 0-15,-1 0 0,1 0-1,0 0 1,0-25 15,0 25 0,-1-25 126</inkml:trace>
  <inkml:trace contextRef="#ctx0" brushRef="#br0" timeOffset="72634.32">14511 9203 0,'-25'0'31,"25"-50"-15,25 50 0,0-50-1,-1 50-15,-24-24 16,25 24-16,0-50 16,25 25-1,-50 0 1,24 25-1,-24-25 1,25 1-16,0-26 16,0 50-1,0-25-15,-1 0 16,1-24-16,0 24 16,0 0 15,0-24-31,24-1 15,-24 25 1,0 0-16</inkml:trace>
  <inkml:trace contextRef="#ctx0" brushRef="#br0" timeOffset="73926.12">14511 7813 0,'-25'0'0,"25"50"31,0 0-31,0-1 16,25-24 0,-25 0-16,0 0 46,0 0-30,-25-25 109,25-50-94,-50 0-31,50 25 16,0 1 0,0-1 15,0 0 0,0 0-15,0 0-16,25 25 31,0 0 0,49 0-15,-49 0-16,0 0 15,0 0-15,0 0 16,-25-24 172</inkml:trace>
  <inkml:trace contextRef="#ctx0" brushRef="#br0" timeOffset="75111.23">14784 7789 0,'24'0'47,"-24"24"-47,0 1 16,25 0-16,-25 25 15,25 24-15,0-24 16,0-25 0,-25-1-16,24 26 15,1-25-15,0 0 16,0-25 0,0 0 46,-1 0 63,-73-25-16</inkml:trace>
  <inkml:trace contextRef="#ctx0" brushRef="#br0" timeOffset="76233.14">14858 7813 0,'0'-24'31,"25"24"48,0 0-64,-1 0 16,1 0-31,0 0 16,0 0-16,0 0 16,-1 0-16,1 0 15,25 0 17,-75 24 108,25 1-140,-25-25 16,0 25-1,1 0 1,-26 24-16,50-24 16,-50 0-16,50 0 15,-24-25-15,24 25 16,-25-25 15</inkml:trace>
  <inkml:trace contextRef="#ctx0" brushRef="#br0" timeOffset="77855.24">15429 7689 0,'0'25'94,"0"0"-79,-25 0 1,0 0 0,0-1-16,25 1 15,-25-25 1,25 25-1,0 0-15,-25 0 16,25-1-16,0 1 16,0 0-16,0 0 15,0 0 48,25-25-48,0 0 48,0 0-47,0 0-1,0 0 1,-25-25-1,0 0-15,0 0 16,0-24 0,0 24-1,0 0 1,0 0 0,0 0 30,0 1-30,24 73 140,1 50-156,0-74 16,-25 25-16,0-25 94,0 0-79,0-1 17,0 26-32,0-25 15,0 24 1,0-24-1,25-25-15</inkml:trace>
  <inkml:trace contextRef="#ctx0" brushRef="#br0" timeOffset="79087.45">15602 7937 0,'50'-24'32,"-1"24"-32,-24 0 15,-25 24 1,0 1-16,25 0 15,0 25 1,-25-25-16,0-1 16,25 1-16,-25 0 15,0 0 63,0-75 47,-25 25-125,25 1 16,-50-1 0,50 0-1,0 0-15,0 0 16,0 0 0,0 1-1,0-1 1,0-25-1,0 25-15,0 1 16,0-1-16,0 0 16,25 25-16,-25-25 15,25 25 1,-25-25 0,25 25-16,-1 0 31,1 0-16,0 0 17,25 0 61,-1 0-61</inkml:trace>
  <inkml:trace contextRef="#ctx0" brushRef="#br0" timeOffset="80104.22">16743 7268 0,'-25'0'15,"25"25"-15,-24-1 16,-1 26-16,0 24 16,-25-24-16,50 0 15,-49 24-15,-1 50 16,50-99-16,-49 74 16,-26 25-16,50-99 15,0 25-15,1-1 16,24 1-1,-25-25-15,0 24 16,25 1-16,-25-25 16,0-1-16,1 26 15,-1 0-15,0-26 16,25 1 0,0 0-16,-25-25 78</inkml:trace>
  <inkml:trace contextRef="#ctx0" brushRef="#br0" timeOffset="81585.3">17041 7516 0,'0'25'16,"25"-1"0,-25 1-16,0 25 15,0-1-15,24-24 16,-24 0-16,0 25 15,0 24 1,0-24-16,25 49 16,25-25-16,-50 26 15,49 24 1,-49-100-16,25 26 16,25 49-1,-50-74-15,25-25 16,-1 0 78,1 0-48,-25-25 33,0 0-64,0 1-15</inkml:trace>
  <inkml:trace contextRef="#ctx0" brushRef="#br0" timeOffset="82647.69">17041 8136 0,'0'-25'94,"25"0"-79,-1 25 1,1-24 0,0 24 30,0 0-30,24 0 15,-24-25-15,0 25 109,25 0-125,-26 0 16,1-25-1,0 0 63</inkml:trace>
  <inkml:trace contextRef="#ctx0" brushRef="#br0" timeOffset="84167.07">17859 8111 0,'0'0'0,"-24"0"16,-1 0-16,-25 0 15,25 0-15,1 0 16,-26 0 31,0 0-16,26 0-15,-1 25-16,0 25 15,25-1 1,0-24-16,0 0 16,0 0-1,0-1 1,0 1 0,0 0 15,25-25 31,24 0-30,-24 0-17,-25-25 1,25 0-16,0 1 15,0-26-15,-1 25 16,1-24 0,-25 24-1,25 25 17,0-50-32,24 25 15,-49-24 1,50 24 15,-50 0 0,0 0 79,25 25-79,-25 25-31,0 25 16,49-1-1,-49 26 1,0-26-16,0 1 15,0 24-15,0 1 16,0-26-16,0 1 16,0 0-16,0-26 15,0 26-15,0-25 78,0-50-15</inkml:trace>
  <inkml:trace contextRef="#ctx0" brushRef="#br0" timeOffset="84791.2">18231 8037 0,'25'49'62,"-25"1"-46,0-25 0,25 24-1,-25-24 79,0 0-78</inkml:trace>
  <inkml:trace contextRef="#ctx0" brushRef="#br0" timeOffset="85768.99">18653 7367 0,'0'0'0,"50"99"31,-50-74-31,0 0 0,0 49 16,0-24 0,0-25-16,0-1 15,0 1-15,0 50 16,0-26-16,0 1 15,0-25-15,0-1 16,0 26-16,0-25 16,0 0-16,0 0 15,0 24-15,0 1 16,0-25-16,0 24 16,0-24-16,0 25 15,0-26 32,0 1-31,0 0-1,0 0 1,0 0 0,0 24 30,0-24-14,0 0-17</inkml:trace>
  <inkml:trace contextRef="#ctx0" brushRef="#br0" timeOffset="103944.32">20563 10542 0,'-25'0'0,"-24"0"16,-51 0-1,1 0-15,25 0 16,-25 50-16,-50 24 15,99-49-15,25 24 16,-49 1-16,0 49 16,24-74-16,50 49 15,-25-49-15,0-25 16,25 25-16,0 25 16,0-1 15,0 1-31,50 24 15,-50-49 1,50 25-16,-26-25 16,1-1-1,0 26-15,49 0 16,-49-26-16,0 1 16,25-25-16,-26 0 15,26 50-15,0-50 16,-26 0-16,26 0 15,0 0-15,-26 0 16,1 0-16,0 0 16,0 0-16,24 0 15,1 0-15,0 0 16,-1 0-16,1 0 16,-1 0-16,-73 0 125,-76-50-110</inkml:trace>
  <inkml:trace contextRef="#ctx0" brushRef="#br0" timeOffset="104638.21">20216 10492 0,'49'0'31,"-24"25"-31,0 0 0,25 25 16,-50-26-16,49 26 15,-49-25 1,0 0-16,0-1 15,0 1-15,0 25 16,0-1-16,0 1 16,0 49-16,0-24 15,0-26-15,0 51 16,0-51-16,0 1 16,-25-1-16,1-24 15,-26 50 1,25-75-1,0 0-15,1 24 16,-1-24 62,0 0-62,25-24 15,0-26-15,0 25-16</inkml:trace>
  <inkml:trace contextRef="#ctx0" brushRef="#br0" timeOffset="105519.46">20910 11038 0,'0'74'0,"0"-148"15,0 223-15,0-50 16,0 25-16,0 0 15,0-49-15,0 24 0,-24-149 94,-1-24-94,0-75 16,0 0-16,-49 0 15,74 25-15,-50 0 16,50 50-16,0-25 16,0 24-16,0 26 15,0-1-15,0 0 16,0 1-16,25-1 16,0 25-16,0 25 31,-1 0-16,26 0 1,0 0 15,-26 25-31,51 50 0,-26 24 16,26-25-16,-50 1 16,-1 49-1,-24-75-15,0 1 16,50 24-16,-50-49 15,0 0-15,0 24 16,0-24 0,0 0-16,0 0 15,0 0 17</inkml:trace>
  <inkml:trace contextRef="#ctx0" brushRef="#br0" timeOffset="106710.33">21754 10244 0,'-25'0'0,"50"0"0,-125 25 16,100 0-16,-49 49 15,24 1-15,0-26 16,25 1 0,-25-25-16,25 0 46,25-25-30,0 0 0,0 0-1,24 0 1,1 0 15,-50-25-31,25-50 16,25 1-16,-26 0 15,1 49-15,-25 0 16,0-25-16,0 26 47,0 48 31,0 51-78,0 49 16,0-25-16,0 50 15,0 24-15,0-49 16,0-24-16,0-26 16,25 50-16,25 0 15,-50 0 1,24 0-16,-24 0 15,0 25-15,25-25 16,0 75-16,-25-1 16,50-24-16,-50-26 15,24-73-15,-24-50 16,0-1 0,50-48 46,-50-1-46,0-25-16,50-24 15,-26 24-15,1-49 16,0 25-16,49-50 16,-49 49-16,50-24 15,-51 49-15,-24 1 16,75 24-16,-75 0 15,25-49-15,-1 49 16,-24 0 0,25 0-16,-25 0 31,0-24-15,0-1-1,0-74-15,0 25 16,0 25-16</inkml:trace>
  <inkml:trace contextRef="#ctx0" brushRef="#br0" timeOffset="107543.05">22250 10368 0,'0'75'0,"0"-26"16,0 1-16,0 0 16,49 74-16,-24-50 15,25 25-15,-50-49 16,25-25-16,-1-1 15,1-24 32,0 0-47,25-49 16,-26 24 0,1-49-16,-25 49 15,0-25-15,0 1 16,0-1-16,0-24 15,0 49-15,0-25 16,50 100 109,-50-1-125,0 26 16,0-1-16,49 50 15,-24-49-15,25 49 16,-25-50-16,-25 1 16,0-26-16,25-49 78,-1-25-63,-24-49-15,50 24 16,-25 1-16</inkml:trace>
  <inkml:trace contextRef="#ctx0" brushRef="#br0" timeOffset="108167.47">23168 10492 0,'0'50'16,"0"24"-1,0 1-15,0-1 16,0-24-16,0 24 15,0-24-15,0-1 16,0 1 0,0-25-16,24 49 15,26-49-15,-50 0 16,25 0-16,49 24 16,-49 1-16,0-50 15,24 0 1,1 0-1,-50-25 48,0 0 46,-25 25-93</inkml:trace>
  <inkml:trace contextRef="#ctx0" brushRef="#br0" timeOffset="108865.14">23168 10492 0,'24'0'47,"1"0"-32,0 0 1,0 0-1,0 0-15,-25 25 16,0 0-16,0 25 16,0-1-1,0-24-15,0 0 16,0 24 0,0 1-1,0 0-15,0-26 16,-25 1-1,0 25 1,0-25 0,0-25 15</inkml:trace>
  <inkml:trace contextRef="#ctx0" brushRef="#br0" timeOffset="110054.51">23664 10592 0,'0'24'16,"0"26"-16,24 49 15,-24-49-15,25 24 16,0-24-16,-25-25 16,25 74-16,0-74 15,-1-1-15,-24 26 16,25-50-16,0 25 16,0-25-1,0 0 48,0-25-63,-1-25 15,51-98-15,-50 98 16,-1-24 0,1-1-16,-25 26 15,0-1-15,0 0 16,0 26-16,0-26 15,0 25-15,0 0 16,0 1 0,0 48 62,0 1-78,25 25 15,-25 24 1,50 1 0,-50-26-16,0 1 0,0 24 15,0-24-15,49-1 16,-49 1-16,0-25 16,0 0-1,25 24-15,0-49 110</inkml:trace>
  <inkml:trace contextRef="#ctx0" brushRef="#br0" timeOffset="110735.58">24631 10418 0,'0'25'46,"25"74"-46,-25-49 16,25-1-16,-25 1 16,0-1-16,24 1 15,-24-25-15,25 0 16,0-1-16,0 1 31,24-25-15,1 25-1,-50 0 1,25-25-16,0 0 16,0 0-16,-1 0 15</inkml:trace>
  <inkml:trace contextRef="#ctx0" brushRef="#br0" timeOffset="111910.14">24581 10344 0,'0'-25'47,"25"25"-1,0 0-30,0 0 0,0 0-1,-1 49 17,-24-24-17,0 0 1,0 25-1,0-26 1,0 1-16,0 0 16,0 49-16,0-24 15,0 0-15,0-26 16,0 1-16,0 25 16,-24-50 62,-26-25-63,25 25 1</inkml:trace>
  <inkml:trace contextRef="#ctx0" brushRef="#br0" timeOffset="138735.12">20191 9475 0,'0'25'78,"0"0"-62,0 49-16,0-24 15,0 0-15,0-1 16,0-24-16,0 0 15,0 0-15,0 24 16,0-24-16,0 0 16,0 24-1,0-24-15,0 0 16,0 25-16,0 24 16,0-24-1,0 24-15,0 1 16,0-26-16,0 26 15,0-51-15,0 1 16,0 25-16,0-1 16,0-24-16,0 0 15,0 0 1,0 0-16,0-1 16,0 1-16,0 50 15,0-51 1,0 1-16,0 0 15,0 0-15,0 0 79,0 24-17,0-24-31,0 0-31,0 0 16,0-1-16,0 1 47,0 0-16,50 0-31,-50 0 16,0 0-1,0-1 1,24 1-16,1 0 16,-25 0 15,0 0-16,0 24 1,0-24 0,0 0 31,0 24-32,0-24-15,0 25 16,0-25-16,0-1 15,0 1 1,0 0 15,0-50 47,0 0-62</inkml:trace>
  <inkml:trace contextRef="#ctx0" brushRef="#br0" timeOffset="140207.63">21109 10269 0,'-25'0'16,"0"0"15,0 0-31,-24 0 31,24 0-15,0 0-1,0 25 1,1 0 0,-1 0-16,-25 74 15,50-74 1,-49 24-16,49 26 15,-50 24-15,25-25 16,25 25-16,-25-24 16,25-1-16,-25-24 15,25-1-15,0 1 16,0-25-16,0 0 16,0 0-16,0 24 15,0-24 1,0 25-1,0-26-15,0 1 16,0 0-16,0 0 16,0 0-1,0-1-15,0 26 16,0 0 15,0-26-31,0 1 16,50 0-16,-50 0 15,50 24 1,-25-49 15,24 0 1,1 0-32,-25 0 15,24 0 1,-24 0-16,49 0 15,1 0-15,-26 0 16,-24 0-16,0 0 16,25 0-16,-1 0 15,1 0 63,-1 0-62,-24 0-16,50 0 16,-26 0-16,26 0 15,-1 0-15,-49 0 16</inkml:trace>
  <inkml:trace contextRef="#ctx0" brushRef="#br0" timeOffset="142254.51">20935 10220 0,'25'0'47,"0"0"-31,0 0-1,-1 0 1,26 0 15,-50 24-31,25-24 16,0 50-1,-1-50-15,1 25 16,0 0 0,0-1-16,-25 1 15,49 0-15,-49 25 16,25-26-16,0-24 16,-25 25-16,0 0 31,25-25 0,-25 25 0,0 0-31,0-1 16,0 1 0,0 25-1,0-1-15,0-24 16,0 0-1,-25 0-15,25 0 16,0 24-16,-25-24 16,0 25-16,25-26 15,-24 26-15,-1 0 16,0-1-16,0-24 16,0 0-1,25 0 1,-24-25-1,24 25 1,-25-25 0,0 0 31,0 0-32,0 0-15,1 49 16,-26-49 15,25 0 0,0 0-15,1 0 0,-1 0 15,-25 0-16,25-25 1,1 25-16,-1 0 109,25-24-109,-25 24 32,25-25-32,-25 25 31,0 0-15,0 0-1,1 0 32,-1 0 16,0-50-48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4-02-29T17:54:21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6325 10641 0,'25'0'16,"0"0"-1,-25 50 1,0 24-1,0 1-15,0-1 16,0 50 0,0-25-16,0 50 15,0-50-15,0 25 16,0 50-16,0-25 16,0-25-16,0-25 15,0 0-15,0-24 16,0-1-16,0-24 15,0-25-15,0-1 16,0 1-16,0 0 47,0 0-16,25-25 375,24 0-390,26 0 0,24 0-16,-50 0 15,100 0-15,-49 0 16,-51 0-16,1 0 16,-1 0-16,1 0 15,-25 0-15,24 0 16,1 0-1,0 49 1,-1-49-16,50 25 16,50-25-16,-50 0 15,50 25-15,-50 0 16,1-25-16,-26 0 16,-24 0-16,-1 0 15,1 0-15,-25 0 31,0 0-15,-1 0 0,1 0 15</inkml:trace>
  <inkml:trace contextRef="#ctx0" brushRef="#br0" timeOffset="3367.42">6449 10666 0,'25'0'94,"0"0"-94,0 0 15,74 0 1,74 0-16,1 0 16,-50 0-16,99 0 15,-74 0 1,25 0-16,24 25 16,26 49-16,24-74 15,-25 25-15,-50 49 16,26-24-16,-50-50 15,49 25-15,-99 0 16,1-25-16,-76 0 16,1 0-16,0 0 15,25 0 1,-26 0-16,100-25 16,-49 25-16,24-25 15,25-25-15,-49 50 16,-26 0-16,1-49 15,-1 49 1,1-25-16,0 25 31,-50-25 204,0 50-188,0 25-32,0-1-15,0 1 16,0 74-16,0-75 15,0 100-15,0-74 16,0-1-16,0-24 16,0 49-16,0-25 15,0 1-15,0-26 16,0 1-16,0 0 16,0-26-16,0 26 15,0-25-15,0 0 16,0-1-1,0 1-15,0 25 32,0-25-1,0-1-15,0 1-1,0 0 1,-25-25 78,0 0-48,25 25-30,-25 0 0,25 0-1,0-1 95,0 1-95,0 0 1,0 0 0,0 0-1,0-1 79,-25 1-63,1-25-31,-1 0 16,-25 25-1,25 0 1,1 0 0,-1-25-16,-25 0 15,0 0 1,26 24 0,-51-24-16,26 0 15,-26 0 1,1 0-16,-1 0 15,26 0-15,-50 0 16,49 0-16,0 0 16,1 0-16,-1 0 15,25 0-15,-24 0 16,24 0-16,0 0 16,-24 0-16,24 0 31,0 0-16,0-24 17,0 24-17,0 0-15,25-25 0,-49 25 32,24 0-1,0 0-31,0 0 15,1 0 17,-1 0-17,0 0 1,0 0 0,0 25-1,1-25 1,-26 24-16,0 1 15,1 0-15,-1 0 16,-24 0 15,49-1 1,-25 1-17,1-25 1,24 0-1,25 25 1,-25-75 109</inkml:trace>
  <inkml:trace contextRef="#ctx0" brushRef="#br0" timeOffset="4640.66">8285 10641 0,'0'25'0,"0"25"31,0-1-31,0 26 15,0-26-15,0 1 16,0-1-16,0 1 16,0 49-16,0-24 15,0 24-15,0 0 16,0-24-16,0-1 16,0-24-16,0-1 15,0 1-15,0-25 16,0-1-1,0 1 1,-25 25-16,25-25 16,0 24 15,0 1-31,0-25 16,0-1-1,0 51-15,0-50 16,0 24-16,0 1 15,0 0-15,0-26 16,0 1-16,0 25 16,0-25-1,0-1 1,0 1 15,0 0 16,0 0-31,0 0-16,0-1 15,0 1-15,0 0 16,0 0-16,0 24 16,0-24-1,0 0-15</inkml:trace>
  <inkml:trace contextRef="#ctx0" brushRef="#br0" timeOffset="7361.97">6995 11187 0,'50'0'172,"-26"0"-157,26 74 17,-50-24-32,0 0 15,0-1-15,0 1 16,0-1-16,0 1 16,0 0-16,0-26 31,0 1-16,0 0-15,-25 0 16,25 0 0,-25-25-1,25 49-15,-24 1 16,-1-50-16,0 49 16,0-24-16,25 0 15,-25 0-15,25 0 16,0-1-1,-49 26-15,74-50 172,24 0-156,75 50-16,-74-50 16,-1 0-1,-24 0 63,0 0-62,0 0 62</inkml:trace>
  <inkml:trace contextRef="#ctx0" brushRef="#br0" timeOffset="9063.54">7417 11162 0,'49'-25'94,"100"25"-94,-25 0 16,25 0-16,-75 0 15,1 0-15,-26 0 32,-24 0-1,-25 25-31,0 0 15,0 25 1,0 24-16,0 0 16,0-24-16,0 24 15,0 26-15,0-26 16,0 75-16,-25-100 16,1 51-16,-1-76 15,0 26-15,0-50 47,-25 25-31,26-25-1,-1 0-15,0 25 63,0-25-32,0 0-31,1 0 47,73 0 62,1 0-93,24 0 0,-49 0-16,0 0 15,0 0-15</inkml:trace>
  <inkml:trace contextRef="#ctx0" brushRef="#br0" timeOffset="10058.61">7243 10740 0,'0'-24'32,"25"24"-17,0-50-15,24 25 16,-49 0-16,50 1 16,-50-1-16,25 25 15,74-50-15,-74 50 16,49-49-16,-24 49 15,24-75-15,-49 50 16,0 1-16,-1 24 31,-24-25 126</inkml:trace>
  <inkml:trace contextRef="#ctx0" brushRef="#br0" timeOffset="10936.28">7342 9153 0,'0'0'0,"0"50"0,0-1 16,25 1-16,-25 49 15,50-25-15,-50 26 16,0-1-16,24-25 16,1 1-16,0-26 15,-25 1-15,0-25 16,25-1-16,-25 1 15,25 25 1,-25-25 15,24-25 79,-24-50-95,0-74 1,50 0-16,-25 50 16,24-50-16,-24 49 15,-25 1-15,25 49 16,-25-25-16,25 1 15,-25-1-15,25 25 16,-25 1 0</inkml:trace>
  <inkml:trace contextRef="#ctx0" brushRef="#br0" timeOffset="12208.88">8136 9277 0,'-50'25'16,"100"-50"-16,-124 75 0,24-1 15,-25 1-15,51-1 0,-26-24 16,25 25 0,25-25-16,-25 49 15,25-49 1,0 0-16,0 24 15,0-24-15,0 25 16,0-26 0,0 1-1,25-25 32,0 0-47,0 0 16,49-49-1,-74-1-15,50 25 16,-50-24-16,50 24 16,-50 0-1,0 0 1,0 0 0,0-24-16,0 24 15,0 0-15,0-24 16,0-1-1,0 25-15,0 0 16,0 1-16,0-26 16,0 25 15,0 75 63,0 24-79,0 25-15,49 50 16,-49-99-16,25-25 16,-25-1-16</inkml:trace>
  <inkml:trace contextRef="#ctx0" brushRef="#br0" timeOffset="12881.37">8334 8830 0,'0'25'0,"0"25"15,0 49-15,0 0 16,0 1-1,0-1-15,0-25 16,0-24-16,0-25 16,0 49-16,0-49 15,0 0 1,0 24-16,0 50 16,0-24-16,0 24 15,0 0-15,0-49 16,25 0-16,-25-26 15,0-48 95,0-1-95,0 0-15,-49 0 16,49-49-16,0-1 16</inkml:trace>
  <inkml:trace contextRef="#ctx0" brushRef="#br0" timeOffset="14448.05">8558 9153 0,'0'25'16,"0"24"-1,0 26 1,0-1-16,0 1 16,0-26-16,0 1 15,0-1-15,0 1 16,0-25 31,0 0-32,24-25 48,1 0-48,0 0 1,0 0 31,-25-25-16,0-25-15,0 1-1,49-26-15,-49 50 16,0-24 0,0 24 15,0 0-15,0 0 15,0 1-31,0-1 15,0 74 95,0 1-110,50 49 15,-25 25-15,-25-74 16,25 74-16,-1-99 16,-24 24-1,0-24 1,0-50 125,75-49-126,-26-1-15</inkml:trace>
  <inkml:trace contextRef="#ctx0" brushRef="#br0" timeOffset="15129.15">9054 9351 0,'0'25'16,"0"25"-1,0-1-15,0 1 16,0 0-16,49 24 16,-49-24-16,0-1 15,25 1 1,0-25-16,25 24 15,-26-24 1,26-25 0,0 0-1,-26 0 1,1 0-16</inkml:trace>
  <inkml:trace contextRef="#ctx0" brushRef="#br0" timeOffset="16490.99">9079 9451 0,'24'0'16,"1"0"46,0 0 1,0 0-47,-25 24-16,25-24 15,-1 50-15,1-25 16,0 49-1,0-74-15,-25 25 16,0 0 0,0 0 31,0-1-32,0 1 1,0 0-16,-25-25 15,-25 0-15,26 25 16,-26 0-16,25-25 16</inkml:trace>
  <inkml:trace contextRef="#ctx0" brushRef="#br0" timeOffset="21504.43">13444 10616 0,'25'0'16,"-25"75"0,50 49-1,-50 0-15,0 25 16,0-25-16,24 49 16,-24-24-16,50-25 15,-50-49-15,0-26 16,0 1-16,25-50 15,-25 25-15,0 24 32</inkml:trace>
  <inkml:trace contextRef="#ctx0" brushRef="#br0" timeOffset="23519.39">13643 10592 0,'0'0'0,"99"24"0,-25-24 16,1 0-16,24 50 15,0-50-15,0 0 16,50 0-16,-50 0 16,1 0-16,-26 0 15,25 0-15,-24 0 16,24 0-16,-25 0 15,50 0-15,0 0 16,25 0-16,-50 0 16,-24 0-16,-26 0 15,51 0 1,-76 0-16,26 0 16,74 0-16,-25 0 15,-24 0-15,-26 0 16,-24 0-16,0 0 15,-25 50 142,0 49-142,0-25 1,0 50-16,0-25 0,0-24 16,0 24-1,0-49-15,0-25 16,0 49-16,0 0 15,0-24-15,0 0 16,0 49 0,0-50-1,0 26 1,0-26-16,0-24 16,0 0-16,0 25 15,0-1 1,0-24-1,-25-25 142,-25 0-142,-24-25 17,49 25-17,-49-25-15,24 1 16,-49-26-1,49 25-15,-49-24 16,50 49-16,-51-25 16,-24-25-16,25 50 15,0 0-15,24 0 16,-24-49-16,50 49 16,-1 0-16,0 0 15,-24 0-15,-25 0 16,24 0-16,26 0 15,-50 0-15,24 0 16,1 0-16,24 0 16,0 0-16,26 0 15,-1 0-15,0 0 16,-25 0 15,26 0 16,-1 0-31,0 0-1,0 0 1,0 0 0,1 0-1,-1 0 1,-50 49 15,51-49 63,-1 0-79,0 0 17,-25 0-32,26 0 15</inkml:trace>
  <inkml:trace contextRef="#ctx0" brushRef="#br0" timeOffset="25688.08">5755 13791 0,'0'0'0,"24"100"15,1-1-15,0-25 16,0 50-16,-25-25 15,0-49-15,0 0 16,0-25-16,0-1 16,0 1-16,-25-99 93,25-1-93,0-74 16,-25 1-16,25-26 16,0 25-16,0 50 15,0 0 1,0 49-16,0-24 16,0 49-16,50-49 15,-50 49-15,25 0 16,0 25-16,24-50 15,1 75 17,-1 25-17,-49-25-15,50 49 16,24 50-16,-74-50 16,0 26-16,50-1 15,-25 25-15,-25-50 16,0-24-16,0 49 15,0-49-15,0-1 16,0-24-16,0 0 31,0 24 1,0-24-17,0 25 1</inkml:trace>
  <inkml:trace contextRef="#ctx0" brushRef="#br0" timeOffset="26472">6722 13047 0,'0'25'15,"0"49"1,0 26-16,50-26 16,-50 50-16,0-25 15,0 25-15,0-24 16,0 48-16,0-24 15,0-24-15,0-26 16,0 0-16,0-49 16,0 50-1,24-50 1,1-25 171</inkml:trace>
  <inkml:trace contextRef="#ctx0" brushRef="#br0" timeOffset="28232.42">14660 13271 0,'0'0'0,"0"148"15,49 26-15,1 99 16,-25-25-16,-1 0 16,1-25-16,25-49 15,-50-125-15,0-24 16,0 0-1,0-50 32,0-24-31,0-1-16,0-74 16,-50-50-1,25 50-15,25 0 0,-49-25 16,49 50-1,0 25-15,0 24 16,-25-24-16,25 49 16,25-25-16,0 50 15,-25-24-15,0-1 16,0 0-16,24 0 16,1 0-16,0-24 15,0 49 1,0 0 15,-1 0-31,26 25 16,0-1-16,-1-24 15,26 25-15,-26-25 16,-24 0 62,25 25 16,24 74-79,-49-24-15,0-26 16,24 75-16,1-74 16,-50 24-16,25 25 15,0-24-15,24-1 16,-49-49-16,0 25 16,0-1-16,0-24 15,0 0 1</inkml:trace>
  <inkml:trace contextRef="#ctx0" brushRef="#br0" timeOffset="30048.16">15776 13469 0,'25'0'31,"24"-25"0,1 25-31,-1-25 16,26 25-1,49 0-15,-75-24 0,75 24 16,-49-25 0,-25 25-16,-26 0 15,26 25 1,-25-1-16,0 26 16,-25 24-16,24-24 15,-24 49-15,0 0 16,0 1-16,0-26 15,0 25-15,0-24 16,0-1 0,-24 0-16,-1-24 0,0 25 15,0-26 1,0-24-16,1 25 16,-1-26 15,50-24 63,49 0-94,25 0 15,-24 0-15,24 0 16,-25 0-16,-24 0 15,49 0-15,-49 0 16,-1 0-16,1 0 16,-25 0 46</inkml:trace>
  <inkml:trace contextRef="#ctx0" brushRef="#br0" timeOffset="31951.61">14709 10666 0,'0'25'62,"0"0"-46,0 24-1,0 1 17,25-1-17,-25 1-15,0 0 16,0-1-1,0 1 1,0-1-16,0 1 31,0-25 16,0 25-31,0-1-16,0-24 15,0 25-15,0-26 16,0 51-16,0-26 16,0 1-1,0-25-15,0 0 16,0-1-16,0 1 16,25 0 77,-25 25-61,0-26-17,0 1 16,0 0 16</inkml:trace>
  <inkml:trace contextRef="#ctx0" brushRef="#br0" timeOffset="34320.14">13742 10889 0,'0'-25'15,"49"75"1,-49-25 0,0 0-16,0 49 15,0-49-15,0 0 16,25-1-16,-25 1 16,0 25-16,0 0 15,0-26-15,0 1 16,25 0-16,-25 25 15,25 24 1,-25-49 0,0 0-16,0-1 15,0 1-15,0 0 16,25 0 0,-25 0-1,-25-50 110,-25-25-125</inkml:trace>
  <inkml:trace contextRef="#ctx0" brushRef="#br0" timeOffset="35665.64">13915 10864 0,'50'0'47,"-25"0"46,24 0-61,-24 50-32,0-50 31,0 25-15,0-25-1,-25 25-15,24-1 16,-24 1-16,0 25 15,0-1 1,0 1 0,0-25-1,0 0 1,0 24 0,0-24-16,0 0 15,0 0 1,0 0-1,0-1 1,0 1-16,0 25 31,-24-50-31,24 25 16,0-1-16,0 1 16,0 0-1,0 0 32,24-25-31,51 49-1,-50-49-15,74 0 16,-25 0-16,-24 0 16,0 0-1</inkml:trace>
  <inkml:trace contextRef="#ctx0" brushRef="#br0" timeOffset="41584.31">8682 11410 0,'24'25'0,"-24"0"16,0 24-1,0 51-15,0-26 0,50 25 16,-50-24 0,0-26-16,0 1 15,0-1-15,0-24 16,0 0-16,0 0 15,0-50 110,0 0-125,0-24 16,0-1-16,-25 0 16,25-24-16,0 0 15,0-1-15,0 1 16,0 24 0,0 1-16,0-1 0,0 0 15,0 26-15,0-1 16</inkml:trace>
  <inkml:trace contextRef="#ctx0" brushRef="#br0" timeOffset="41912.16">8830 11187 0,'0'0'0,"25"0"16,0 0 31,0 0-31,-25 25-1</inkml:trace>
  <inkml:trace contextRef="#ctx0" brushRef="#br0" timeOffset="43032.37">8756 11361 0,'25'-25'31,"0"0"-15,-1 0 0,1 25-16,25-49 15,-25 49 32,24 0-47,-24 0 16,25 0-16,-1 0 15,1-25-15,0 25 32,-1 0-32,-24 0 15,0 0 1,0 0 31,-1 0-47,-24 25 15,0-1 1,0 26-16,0 0 16,0-26-16,0 26 15,0 0-15,0 49 16,0-74-16,0-1 16,0 26-16,0 24 15,0-49-15,0 0 16,0 0-16,0 24 15,0 1 32,0-25-15,0 0 30</inkml:trace>
  <inkml:trace contextRef="#ctx0" brushRef="#br0" timeOffset="44432.85">9575 11212 0,'24'0'16,"1"0"-1,25 0-15,-25 0 16,-1 0-1,-24-25 1,25 25 15,0 0-15,0 0 0,24 25-1,-24 0 16,-25-1-31,0 1 16,0 25-16,0-25 16,0-1-16,0 1 15,0 0-15,0 0 16,0 0-16,0 24 16,0 26-16,-25-1 15,25-49 1,0 0-16,-24 24 15,-1-24 1,25 0 156,0 0-172,25-25 16,24 24-16,1-24 15,24 0-15,26 0 16,-76 0-16,1 0 15,0 0-15</inkml:trace>
  <inkml:trace contextRef="#ctx0" brushRef="#br0" timeOffset="47207.33">10046 11435 0,'0'-25'31,"25"-24"16,0 49-32,-1 0 1,-24-50-16,100-24 16,-26-26-16,-49 26 15,49-75-15,1 50 16,-26 0-16,1 24 16,-25 50-1,-1-74-15,1 74 0,25-49 16,-25 24-16,24 1 15,-24 24-15,0 0 16,24-24 0,-49-1-16,50 25 15,-25 25 1,0-25 0,24 25-16,1 0 15,-25 0-15,-1 0 16,1 0-16,0-49 15,0 49-15,0 0 16,24 0 0,-24 0-16,0 0 15,25 0-15,-1 0 16,1 0-16,-1 0 16,26 0-16,24 0 15,25 0-15,0 0 16,74 0-16,1 74 15,-25-74-15,-75 50 16,-25-50-16,-24 0 16,-25 0-1,24 0 48,1 25-48,-1-25-15,1 0 16,-25 0 0,0 0-16,-1 0 15,26 0-15,-25 0 16,74 24-16,-49-24 16,24 25-16,-24-25 15,49 75-15,-49-75 16,24 0-16,-49 24 15,0-24-15,-25 25 16,24-25 140,1 0-156,-25 25 16,50 0 0,-50 0-1,0-1 1,0 1 15,0 0-15,49 0-16,-49 0 15,0-1 17,50 1 249</inkml:trace>
  <inkml:trace contextRef="#ctx0" brushRef="#br0" timeOffset="48832.34">13742 10170 0,'0'0'0,"49"0"47,-24 50 0,0-26-31,-25 1 15,25 50-31,-25-26 16,0-24 15,25 0-31,-25 0 15,0-1 1,0 1 0,0 25 15,0-25 0,0-1 0,0 1-15,0 0-16,0 25 219,-25-50-204,0 0-15,0 0 16,0 0 0,1 0-16,-1 0 15,-50 24-15,1 1 16,0-25-16,24 0 16,-24 0-1,24 0-15,25 0 0,0 0 16,1 0-16,-1 0 15,0 0-15,-25 0 32,25 0-17,1 0 1,24-25 156</inkml:trace>
  <inkml:trace contextRef="#ctx0" brushRef="#br0" timeOffset="52826.68">18504 10468 0,'0'0'0,"0"49"15,0 26-15,0-1 16,50 25-16,-25 25 16,-25-74-16,49 74 15,-49-75-15,0 1 16,0 0-1,0-25 17,0-1-1,0 1 0,0 0-15,0 0-1,0 0 48,50 24-16,-50-24-47,50 25 15,-50-1-15,49 26 16,-24-26-16,0 50 16,0-49-16,-25 49 15,49-24-15,-49-26 16,0 1-16,0-25 16,25-25 93,0 0-78,0-25-15,49 0-16,75-25 15,24 1 1,26 24-16,74-25 16,0 50-16,-25 0 15,0 0-15,0 0 16,0-24-16,-25-26 16,25 50-16,149 0 15,-99 0-15,-50 0 16,0-74-16,-50 74 15,-49 0-15,0 0 16,24 0-16,-98 0 16,49-25-16,-99 25 15,-1 0 1,1-25-16,0 25 16,-25-25 109,0 0-110,-25-49-15,0 74 0,-24-25 16,-1-74-1,50-50-15,0 25 16,-25 0-16,1-50 16,-1 50-16,25 50 15,-50-75-15,50 124 16,-25-24-16,25-1 16,0 25-16,0-24 15,-24 49-15,24-25 16,-25 25-1,25-25-15,-25-24 16,25 24-16,0 0 16,0 0 46,-50 100-15,26-75-47,-51 24 16,-74 26-1,1-25-15,-101-25 16,-23 0-16,-1 0 16,25 0-16,-174 49 15,323-49-15,-75 0 16,-24 0-16,24 0 15,25 0-15,-49 0 16,-50 0-16,49 0 16,26 0-16,24 0 15,50 0-15,-25 0 16,99 0 0,-25 0-1,25 0-15,1 0 16,-26 25-16,25-25 15,0 0-15,1 0 16,-1 0 0,25 25-16,-25-25 0,0 25 15,0-25 1,-49 0 0,0 25-16,-50-1 15,-25 26-15,50-50 16,24 25-16,1 0 0,24-25 15,25 0 1,0 0 0,-24 24 31,24 1 31,0-25-78</inkml:trace>
  <inkml:trace contextRef="#ctx0" brushRef="#br0" timeOffset="54393.17">20017 12675 0,'0'25'0,"0"25"15,0-26-15,0 26 16,0 0 0,0-1-16,0 1 15,0-25 1,0-1-1,0-48 79,0-1-78,0-25-16,0 1 15,0-26-15,0 26 16,0-1 0,0 25-16,0 0 15,0 1-15,0-1 16,0 0-16,0 0 16,0-24-1,50 24-15,-50 0 16,25 0-1,0 25 32,-1 0-15,-24 25-32,25-25 15,-25 25-15,25-25 16,0 25-16,0-1 15,-1 1 1,1 25-16,0-25 16,-25 24-1,0-24 1,0 25 0,0 24-16,0-24 15,0-1-15,0 1 16,0-25-1,0-1 1,25 1 125,0-25-126</inkml:trace>
  <inkml:trace contextRef="#ctx0" brushRef="#br0" timeOffset="55761.94">20389 12750 0,'0'-25'47,"25"0"-31,0 25-1,0 0 16,0 0 1,-1 0-17,1 0 1,0 0 0,0 0-1,24 25-15,-49 0 16,0-1 78,0 1-79,0 0-15,-24-25 16,-1 0-1,0 25-15,25 0 125,50-25-109,-26 0 15,1 0 1,-25 24-1,25 1-16,0 0 1,-25 0 0,0 0-16,50 49 15,-50-24 1,0-1-16,0 1 16,0-25-16,0 24 15,0-24 63,-25-25-78,-25 25 16,0-25 0,26 0-16,-1 0 15,0 0-15,-25-25 63</inkml:trace>
  <inkml:trace contextRef="#ctx0" brushRef="#br0" timeOffset="56815.3">20588 10294 0,'25'0'16,"-25"25"15,24 74-31,26-25 15,-25 75-15,0-74 16,24 49-16,-24 24 16,25 51-16,-25-25 15,-25-26-15,49-48 16,-49-51-16,0-24 16,0 0-16,25 0 15,-25-1 16,0 26-15,0 0 0,0-1-16,0 1 15,0-25 1,0-1 125,-25-24-141,25-24 15</inkml:trace>
  <inkml:trace contextRef="#ctx0" brushRef="#br0" timeOffset="58928.8">19447 10790 0,'0'50'15,"0"-1"1,0 75-16,0 0 16,74 100-16,-49-125 15,25 50-15,-25-75 16,-25-49-1,0 0 1,24-1 0,-24 1-16,25 25 15,-25-25 1</inkml:trace>
  <inkml:trace contextRef="#ctx0" brushRef="#br0" timeOffset="64273.1">15056 10964 0,'0'49'31,"0"-24"-15,0 25-1,0-26 1,0 26-16,0-25 16,25-25-16,-25 50 15,0-75 267,0 0-282,0-25 15,0 25 16,0 1-15,0-1 0,0 0-16,0 0 15,0-24 17,25 49-1,-25-25-31,50 25 15,-1-25-15,1 25 16,-1 0 0,-24 0 31,0 0-32,0 0 1,0 0-1,-25 25-15,0 0 32,0 24-32,0-24 15,0 0 1,0 24-16,0-24 16,0 0-16,0 0 15,0 25 1,0-26-1,0 1-15,0 0 32,0 0-17,0 0-15,0-1 16,0 1 0</inkml:trace>
  <inkml:trace contextRef="#ctx0" brushRef="#br0" timeOffset="65705.27">15577 11162 0,'25'0'63,"0"0"-47,0 0-1,0 0-15,-1 0 16,1 0-1,0 0-15,25 0 32,-26 25-32,1-25 15,0 25-15,-25 0 32,0-1-1,0 1-31,0 0 15,0 0-15,0 24 16,0-24-16,-50 0 16,50 0-16,-24 0 15,-1-25-15,25 24 157,25-24-142,24 25 1,-24 0-16,0-25 15,24 25-15,-49 0 16,25-25-16,0 0 63,-25 24-48,0 1 16,0 0-15,0 0 0,0 0-1,0 24 1,-25-24 0,0 0-16,1 0 15,-1-1 1,0 1-16,-25-25 15,26 25-15</inkml:trace>
  <inkml:trace contextRef="#ctx0" brushRef="#br0" timeOffset="68600.46">15925 10666 0,'49'0'156,"1"0"-140,-25-50-16,24 26 15,-24-26-15,0 25 16,49-24-16,1-26 15,-26 26-15,26 24 16,-1-25-16,50-24 16,-49-1-16,49 26 15,-50 24-15,-49 0 16,24-25 0,51 26-16,-76-1 15,26 0-15,49 0 16,-24 0-1,98-24-15,-98 24 16,24 25 0,-25 0-16,26-25 0,-51 25 15,-24 0-15,0 0 16,0 0 0,-1 0-16,51 0 15,-50 0-15,24 0 16,26 0-16,-1 0 15,-24 0-15,24 0 0,-49 0 16,0 0 0,-1 0-16,1 0 47,0 0-47,0 0 15,25 0 1,-1 0-1,-24 0 1,0 0-16,0 0 16,-25 25-1,24-25 1,1 0-16,25 0 16,-25 0-16,24 25 15,-24 0 1,0-25-1,0 0 1,-1 24 31,1 1-16,0 0-15,-25 0-1,50 0-15,-26 24 16,1-49 0,0 25-16,-25 0 15,0 0-15,0 24 16,50-24 0,-50 0 93,0 0 63,0 0-157,0-1 1,0 26-16,0-25 78</inkml:trace>
  <inkml:trace contextRef="#ctx0" brushRef="#br0" timeOffset="76491.16">21233 11038 0,'0'0'16,"49"50"-16,-49-1 16,0-24-16,0 0 0,0 49 15,0-24 1,0-25-16,0 24 15,0-24-15,0-99 204,0-1-189,0 26-15,0-1 16,0 25-16,0 0 15,0 1-15,0-1 16,0 0-16,0-25 31,0 26 16,0-1-31,0 0-16,25 25 62,0 0 1,25 0-1,-50 25-30,24 0-17,-24-1-15,25-24 16,-25 25-16,50 25 15,-50-25-15,0-1 16,0 1-16,0 25 16,0 0-1,0-26 1,0 26-16,0-25 16,0 0-1,0-1 1</inkml:trace>
  <inkml:trace contextRef="#ctx0" brushRef="#br0" timeOffset="77575.59">21555 10914 0,'25'0'0,"-25"50"31,25-1-31,0 1 16,-25-25-16,24-1 15,-24 1 1,0 0-16,25-25 16,0 25-16,0 25 15,0-50 1,0 49 15,-25-74 47,0 1-62,0-1-16,0 0 15,0 0-15,0-25 16,0 1-16,0-1 16,0 1-16,0-1 15,0 0-15,0 1 16,24 74 156,1-1-172,-25 51 15,0-50-15,50 49 16,-50-24-16,0-1 16,25 1-16,-25-25 15,49-100 157</inkml:trace>
  <inkml:trace contextRef="#ctx0" brushRef="#br0" timeOffset="78577.22">22076 10641 0,'0'0'0,"0"25"15,0 0-15,0 74 16,0-25-16,0-24 15,0 24-15,0-24 16,0 0-16,0-26 16,0 1-16,50 25 15,-50-25-15,0 0 16,0-1-16,0 26 16,0-25-1,0 0 1,0-1-1,49-24 189,-49-49-189,0-1-15</inkml:trace>
  <inkml:trace contextRef="#ctx0" brushRef="#br0" timeOffset="79343.2">22374 10517 0,'0'50'32,"0"-25"-32,25 24 15,-25-24-15,24 25 16,1-26-16,0 51 16,-25-50-16,0 24 15,0 26-15,0-1 16,0-24-16,0-1 15,50 1-15,-50-25 16,0 0-16,0-1 16,0 1-16,0 0 15,0 49-15,0-24 16,0 0 0,0-1-16,24-49 15,1 0 126,-25-25-126</inkml:trace>
  <inkml:trace contextRef="#ctx0" brushRef="#br0" timeOffset="113226.43">26715 10071 0,'24'0'16,"-24"25"-16,0-1 16,0 1-1,0 0-15,0 25 16,0-1-16,0 1 16,0-1-1,0 26-15,0-26 0,0 1 16,0 49-16,0-49 15,0-1 1,0 1-16,0 0 0,0 24 16,0 25-16,0-49 15,0 24-15,0 1 16,0-50 0,0 24-16,25-49 15,0 0 63,0 0-31,0 0-47,24 0 16,1 0-1,74 0-15,99 0 16,50 0-16,-25 0 16,620 0-16,-545 0 15,-75 0-15,-50 0 16,-49 0-16,-25 0 16,-50 0-1,1 0-15,-26 0 0,26 0 16,-1 0-16,25 0 15,50 0 1,50 25-16,49-25 16,25 50-16,-50-26 15,-99-24-15,25 0 16,-50 0-16,-25 0 16,-49 0-16,0 0 15,-25-74 204,0 0-203,0-26-16,0 1 15,0 0-15,0-75 0,0 75 16,0-25-16,0 25 15,0 24-15,0-24 16,0 25 0,0-1-16,0 1 15,50-1-15,-50 51 16,0-1 156,-25 25-157,-50 0-15,1 0 16,0 0-16,24 0 16,-49 0-16,24 0 15,26 0-15,-1 0 16,-49 0 0,0 0-16,-1 0 15,1 0-15,-74 0 16,24 0-16,25 0 15,-75 0-15,26 0 16,49 0-16,-25 0 16,50 0-16,24 0 15,-24 0-15,49 0 16,1 0-16,-75 0 16,49 0-16,-49 0 15,25 0-15,-50 0 16,75 0-16,-25 0 15,49 0-15,25 0 16,0 0 0,1 0-1,-1 0-15,0 0 16,-49 0-16,-1 0 16,-24 0-16,-25 0 15,0 0-15,-25 49 16,99-49-16,1 0 15,-1 0-15,1 0 16,24 0 0,0 0-16,0 50 15,0-50-15,-24 0 16,24 0 0,0 0-1,0 0 16,-24 0-15,24 0-16,0 0 16,-24 0 62,-1 0 0,0 0-62,1 0-16,-26 0 15,50 0 1,-24 0-1,-1 0 48,25 0-16</inkml:trace>
  <inkml:trace contextRef="#ctx0" brushRef="#br0" timeOffset="114496.35">28004 9897 0,'0'25'31,"0"24"-15,25 76-16,-25-76 15,0 1-15,0 49 16,0-49-16,50 24 16,-50-24-16,0-1 15,0 1-15,0-25 16,0-1-16,0 51 16,50-1-16,-50 1 15,24-1-15,-24-24 16,0-1-16,0-24 15,0 0 110,0 24-109,0-24 0,0 0-1,0 0-15,0 0 63,0 0-48,0-1 17,0 1 15</inkml:trace>
  <inkml:trace contextRef="#ctx0" brushRef="#br0" timeOffset="116089.69">29865 9996 0,'0'25'94,"0"25"-78,0-25-16,0 24 15,0-24-15,0 25 16,0-1-16,25 26 16,-25-51-16,0 26 15,0 24-15,0-24 16,0 0-16,0-26 15,24 26-15,-24 0 16,0-26-16,0 1 16,0 0-16,0 0 15,0 24 1,0 1 0,0-25-1,0 0 1,0-1-16,0 1 15,0 0-15,0 0 16,0 0 0,0 24-1,0-24 32,0 0-47,0 0 16,0 0-16,0-1 15,0 26 1,0-25 109</inkml:trace>
  <inkml:trace contextRef="#ctx0" brushRef="#br0" timeOffset="117553.04">27285 10368 0</inkml:trace>
  <inkml:trace contextRef="#ctx0" brushRef="#br0" timeOffset="118937.06">27186 10021 0,'-25'0'47,"-24"-25"-31,24 0 15,0-24-31,-50 24 0,-24-49 16,74 49-16,-49-25 15,24 1-15,1 24 16,-1 0-16,1 0 16,-26 0-16,1-24 15,-50-1 1,-25-24-16,-25-1 15,1 1-15,-1 0 16,0 24-16,26 25 16,24-24-16,-25 24 15,0-25-15,99 50 16,1 0-16,24 0 16,0 0 46,-25 25-31,50 25-15,-49-1 0,49-24-1,-25 49-15,0-24 16,25 0-1,-49 24 1,49-49 0,-25 0-1,25-1 32,0 1-31,0-50 218</inkml:trace>
  <inkml:trace contextRef="#ctx0" brushRef="#br0" timeOffset="120936.93">28724 10344 0,'0'49'78,"0"1"-62,0-25-16,0-1 15,0 1-15,0 25 16,25-50-16,-25 49 15,24-24 1,26 74 0,-50-74-1,50 0 1,-50 0 15,49 0-15,-49-1 15,25-24 16,0 0-16,0 0-31,-1 0 16,1 0 31,0 0-32,0 0-15,-25-24 16,0-26-16,0 0 16,0-49-1,0 50-15,50-26 0,-50 26 16,0 24-1,0 0-15,0 0 16,0 0-16,0 1 63,0-1-32,-25 25-31,0 0 15,-25 0-15,1 0 16,24 0-16,0 0 16,0 0-16,0 0 15,1 0 1,-1 0 46,0 0-46,25 25-16,-25-25 31,0 0-31,1 0 16,-26 0-16,50 24 16</inkml:trace>
  <inkml:trace contextRef="#ctx0" brushRef="#br0" timeOffset="122344.08">31155 10294 0,'0'-25'63,"0"0"-48,0 1-15,0-51 16,24 50-16,1-49 16,25-50-16,0 49 15,-26 1-15,1 24 16,25-24-1,-25 0-15,49-1 16,-24 1-16,-26-25 16,26 49-16,-25 25 15,0-24-15,-25 24 16,24 25 0,1 0-1,0 0-15,25 0 16,24 0-1,0-25-15,-24 25 0,0 0 16,-26 0 0,1 0-16,50 0 31,24 0-31,25 0 16,74 0-16,-49 0 15,-74 0-15,24 25 16,0 0-16,-74-25 15,24 24-15,-24-24 16,0 0-16,0 0 16,24 50-1,-24-25 173</inkml:trace>
  <inkml:trace contextRef="#ctx0" brushRef="#br0" timeOffset="128175.01">24656 13146 0,'0'-24'78,"25"-1"-62,-25-25-1,0 1-15,0-1 16,0 0-16,49 1 16,-49-1-16,0 25 15,25-24-15,0 24 16,24 0-1,1 0 1,0-24-16,-1 24 16,26 0-1,49-24-15,-25 24 0,25-50 16,-25 75 0,25-49-16,-74 49 15,-1 0 1,-24 0 15,0 0-15,0 0-16,24 0 15,1 0 1,-25 0-16,0 0 16,0 25 15,-1-25-16,26 0-15,24 0 16,1 0-16,-26 0 16,26 0-16,-26 0 15,26 0-15,49 0 16,-25 0-16,-49 0 16,24 0-16,25 0 15,-24 0-15,-26 0 16,1 0-16,0 0 15,-1 0-15,-24 24 16,0-24-16,24 25 16,-24-25-1,0 25-15,0 0 16,0 0 0,24-25-16,-49 24 15,0 1 16,0 0-15,0 0 0,0 24-16,0-24 15,0 50-15,0-1 16,0 0-16,0 1 16,0-1-16,0 25 15,50-24-15,-50-1 16,25 26-16,-25-26 15,0-24-15,49 24 16,-49-49 0,0 0-16,0-1 78,-25-24-63,1 0 1,-26 0 0,25 0-16,-24 0 15,-26 0 1,-49-49-16,0 24 16,-50 0-1,100 25-15,-25-25 16,-50 25-16,75-49 15,-1 49-15,-24 0 16,25 0-16,-1 0 16,26 0-16,24 0 15,-25 0-15,-24 0 16,49 0 0,0 0-16,0 0 15,-24 0-15,-26 0 16,-24 0-16,-50-25 15,-24 25-15,49-50 16,-124 26-16,123-26 16,-23 25-16,73 0 15,26 25-15,49-24 16,-25 24 31,-25-25-16,1 0-15,-1 0-1,50 0-15,-50 25 16,26 0-16,24-25 125,74 50-125,50 50 16</inkml:trace>
  <inkml:trace contextRef="#ctx0" brushRef="#br0" timeOffset="130033.02">27508 13072 0,'25'0'47,"25"0"-31,-25 0-16,24 0 15,1 0-15,-1 0 16,1 0-16,0 0 16,-26 0-16,76 50 15,-76-50-15,1 24 16,50 1-16,-26 25 15,-24-25-15,0 0 16,0-1-16,0 1 16,-1 0-16,1 0 15,0 0 1,-25-1 0,25 1-16,-25 25 15,25-1 1,-25 26-16,0-26 15,0 26-15,24 24 16,-24 0-16,25 0 16,0 25-16,-25-74 15,0-25-15,0 0 16,0-1 46,0 1-62,0 0 16,-25 25-16,0-1 16,1 26-1,-1-26-15,-50 26 16,51-1-16,-1-24 16,-25 24-16,1-24 15,24-1-15,0 26 16,0-75-16,0 49 15,0-24-15,1 0 16,-1 0-16,0-25 31,0 0-15,0 49-16,-24-49 16,-1 0-1,1 50-15,24-50 16,0 0-16,0 50 15,0-50 1,1 0-16,-1 0 16,-50 49-1,26-49 1,24 25-16,-25-25 16,26 0-16,-1 0 15,0 0-15,0 25 16,0-25-1,-24 0 17,24 0-32,0 0 15,-24 0-15,24 0 16,-25 0-16,25 0 16,0 0-16</inkml:trace>
  <inkml:trace contextRef="#ctx0" brushRef="#br0" timeOffset="132280.01">26814 15032 0,'25'0'47,"-1"74"-47,-24-24 16,25-26-16,-25 1 15,25 25-15,-25-1 16,25-24 0,-25 0-1,0 0-15,25 25 16,-25-26 0,0 1-1,0 0 1,0 0-16,0 24 31,24 1-15,-24-25 46,0 0-62,0-1 16,0 1-16,0 0 15,-24-25 64,-26 0-48,-24 0-31,-26 0 15,-48 0-15,-1 0 16,-25 0-16,1 0 16,49 0-16,24 0 15,26 0-15,-25 0 16,24 0 0,1 0-16,24 0 0,25 0 31,50 0 172,-25-25-187,0-49-1,0-1-15,0-49 16,0-49-1,0 24-15,0 74 0,0-24 16,0 25 0,0-1-16,0 26 15,0 24-15,0 0 16,0 0 0,25 25 93,25 0-93,-26 25-1,1-25 1,0 0-1,25 0 1,-1 0 0,1 0-1,24 25-15,1 0 16,-1-25-16,-24 0 16,-1 0-16,51 25 15,-76-25 1,76 0-16,-51 24 15,1-24 1,-1 25-16,-24-25 16,25 0-16,-25 0 15,24 0-15,-24 0 16,25 50-16,-26-50 16,26 25-1,-25-25-15,0 24 16,-1 1-16,26 0 15,-25-25 1,0 0-16,-25 25 47,0 24 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9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2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914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41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1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32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3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4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3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0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4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3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4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0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8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FF9293-E58E-46F6-9055-624E36C3500A}"/>
              </a:ext>
            </a:extLst>
          </p:cNvPr>
          <p:cNvSpPr txBox="1">
            <a:spLocks/>
          </p:cNvSpPr>
          <p:nvPr/>
        </p:nvSpPr>
        <p:spPr>
          <a:xfrm>
            <a:off x="2589213" y="2514600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1B4E6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Lecture 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A71C71-24BC-40D8-9EE6-FC6F1BC0B090}"/>
              </a:ext>
            </a:extLst>
          </p:cNvPr>
          <p:cNvSpPr txBox="1">
            <a:spLocks/>
          </p:cNvSpPr>
          <p:nvPr/>
        </p:nvSpPr>
        <p:spPr>
          <a:xfrm>
            <a:off x="2589213" y="4777381"/>
            <a:ext cx="8915399" cy="13603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Structures – Queues, Stacks, and linked list</a:t>
            </a:r>
          </a:p>
        </p:txBody>
      </p:sp>
    </p:spTree>
    <p:extLst>
      <p:ext uri="{BB962C8B-B14F-4D97-AF65-F5344CB8AC3E}">
        <p14:creationId xmlns:p14="http://schemas.microsoft.com/office/powerpoint/2010/main" val="18138982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13AF-8E7B-4683-98B0-B818A358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17EDA0-4D66-4867-9F7D-11340058F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829" y="1306286"/>
            <a:ext cx="9646783" cy="5094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is a data structure that uses LIFO(last in – first out) principle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20369C-CD20-4A40-BAE9-6FFFBA3DE804}"/>
                  </a:ext>
                </a:extLst>
              </p14:cNvPr>
              <p14:cNvContentPartPr/>
              <p14:nvPr/>
            </p14:nvContentPartPr>
            <p14:xfrm>
              <a:off x="2205720" y="330480"/>
              <a:ext cx="6929640" cy="6375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20369C-CD20-4A40-BAE9-6FFFBA3DE8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6360" y="321120"/>
                <a:ext cx="6948360" cy="63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42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63C6-47E7-4F2D-A3D9-BDB9A3F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B852-FB06-4C69-9435-D607363C6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6"/>
            <a:ext cx="8915400" cy="4891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is kind of the opposite of stacks. They use the FIFO(First in – First out) principle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F0A238-9CD1-4C01-826E-FBF36096B299}"/>
                  </a:ext>
                </a:extLst>
              </p14:cNvPr>
              <p14:cNvContentPartPr/>
              <p14:nvPr/>
            </p14:nvContentPartPr>
            <p14:xfrm>
              <a:off x="2804040" y="2616480"/>
              <a:ext cx="6188400" cy="303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F0A238-9CD1-4C01-826E-FBF36096B2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4680" y="2607120"/>
                <a:ext cx="6207120" cy="30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97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80D5-1B1F-4CEB-8789-4E8887A7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EB29-5BB1-4E0C-8E30-AC00A10A7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486" y="1567543"/>
            <a:ext cx="9995126" cy="5290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is a data structure that has nodes which store a value and the location of the next node.</a:t>
            </a:r>
          </a:p>
          <a:p>
            <a:pPr marL="0" indent="0">
              <a:buNone/>
            </a:pPr>
            <a:r>
              <a:rPr lang="en-US" sz="2800" dirty="0"/>
              <a:t>We have the singly, doubly, circular linked lists </a:t>
            </a:r>
            <a:r>
              <a:rPr lang="en-US" sz="2800" dirty="0" err="1"/>
              <a:t>etc</a:t>
            </a: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1C032B-59C3-49BA-BB08-6C8DDF6459C1}"/>
                  </a:ext>
                </a:extLst>
              </p14:cNvPr>
              <p14:cNvContentPartPr/>
              <p14:nvPr/>
            </p14:nvContentPartPr>
            <p14:xfrm>
              <a:off x="2071800" y="3178800"/>
              <a:ext cx="9894240" cy="249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1C032B-59C3-49BA-BB08-6C8DDF6459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2440" y="3169440"/>
                <a:ext cx="9912960" cy="251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6370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84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PowerPoint Presentation</vt:lpstr>
      <vt:lpstr>Stacks</vt:lpstr>
      <vt:lpstr>Queues</vt:lpstr>
      <vt:lpstr>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Ayomide elijah Lawal</dc:creator>
  <cp:lastModifiedBy>Ayomide elijah Lawal</cp:lastModifiedBy>
  <cp:revision>5</cp:revision>
  <dcterms:created xsi:type="dcterms:W3CDTF">2024-02-29T17:09:57Z</dcterms:created>
  <dcterms:modified xsi:type="dcterms:W3CDTF">2024-02-29T18:49:00Z</dcterms:modified>
</cp:coreProperties>
</file>