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F4BE-CF93-4A13-8CB8-C4EF7B0F385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6640E9-744B-4FEB-A488-628A37F5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F4BE-CF93-4A13-8CB8-C4EF7B0F385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6640E9-744B-4FEB-A488-628A37F5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F4BE-CF93-4A13-8CB8-C4EF7B0F385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6640E9-744B-4FEB-A488-628A37F5D6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02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F4BE-CF93-4A13-8CB8-C4EF7B0F385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6640E9-744B-4FEB-A488-628A37F5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4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F4BE-CF93-4A13-8CB8-C4EF7B0F385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6640E9-744B-4FEB-A488-628A37F5D65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090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F4BE-CF93-4A13-8CB8-C4EF7B0F385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6640E9-744B-4FEB-A488-628A37F5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4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F4BE-CF93-4A13-8CB8-C4EF7B0F385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0E9-744B-4FEB-A488-628A37F5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35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F4BE-CF93-4A13-8CB8-C4EF7B0F385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0E9-744B-4FEB-A488-628A37F5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F4BE-CF93-4A13-8CB8-C4EF7B0F385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0E9-744B-4FEB-A488-628A37F5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F4BE-CF93-4A13-8CB8-C4EF7B0F385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6640E9-744B-4FEB-A488-628A37F5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9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F4BE-CF93-4A13-8CB8-C4EF7B0F385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6640E9-744B-4FEB-A488-628A37F5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F4BE-CF93-4A13-8CB8-C4EF7B0F385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6640E9-744B-4FEB-A488-628A37F5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2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F4BE-CF93-4A13-8CB8-C4EF7B0F385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0E9-744B-4FEB-A488-628A37F5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F4BE-CF93-4A13-8CB8-C4EF7B0F385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0E9-744B-4FEB-A488-628A37F5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2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F4BE-CF93-4A13-8CB8-C4EF7B0F385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0E9-744B-4FEB-A488-628A37F5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3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F4BE-CF93-4A13-8CB8-C4EF7B0F385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6640E9-744B-4FEB-A488-628A37F5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3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DF4BE-CF93-4A13-8CB8-C4EF7B0F385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6640E9-744B-4FEB-A488-628A37F5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1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Systems_Development_Life_Cycl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6FA41B-078F-4244-AA8E-5282C25C5A9D}"/>
              </a:ext>
            </a:extLst>
          </p:cNvPr>
          <p:cNvSpPr txBox="1">
            <a:spLocks/>
          </p:cNvSpPr>
          <p:nvPr/>
        </p:nvSpPr>
        <p:spPr>
          <a:xfrm>
            <a:off x="2589213" y="2514600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1B4E6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Lecture 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80E0A35-48EA-49DB-A9F1-13528BA0B6BC}"/>
              </a:ext>
            </a:extLst>
          </p:cNvPr>
          <p:cNvSpPr txBox="1">
            <a:spLocks/>
          </p:cNvSpPr>
          <p:nvPr/>
        </p:nvSpPr>
        <p:spPr>
          <a:xfrm>
            <a:off x="2589213" y="4777381"/>
            <a:ext cx="8915399" cy="13603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Structured programming &amp; SDLC – Music Player</a:t>
            </a:r>
          </a:p>
        </p:txBody>
      </p:sp>
    </p:spTree>
    <p:extLst>
      <p:ext uri="{BB962C8B-B14F-4D97-AF65-F5344CB8AC3E}">
        <p14:creationId xmlns:p14="http://schemas.microsoft.com/office/powerpoint/2010/main" val="363852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4346-3233-46A5-8AFE-22AAD71E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EEE1-7421-45C5-BCEC-D63046110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This simply means writing code in such a way its readable, interpretable, easy to debug and organized into functions, modules and packages</a:t>
            </a:r>
          </a:p>
        </p:txBody>
      </p:sp>
    </p:spTree>
    <p:extLst>
      <p:ext uri="{BB962C8B-B14F-4D97-AF65-F5344CB8AC3E}">
        <p14:creationId xmlns:p14="http://schemas.microsoft.com/office/powerpoint/2010/main" val="77790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B23F-68C5-4853-AFCE-FCE93CE6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013" y="652265"/>
            <a:ext cx="8911687" cy="1232846"/>
          </a:xfrm>
        </p:spPr>
        <p:txBody>
          <a:bodyPr/>
          <a:lstStyle/>
          <a:p>
            <a:r>
              <a:rPr lang="en-US" dirty="0"/>
              <a:t>Software development life cycle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38DAC7-3157-4BD5-9AE2-9445823B9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7577" y="2586959"/>
            <a:ext cx="3047619" cy="30476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C46E0-0E8F-4DE7-BCA6-083CB4A24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193290"/>
            <a:ext cx="8915400" cy="3777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This is the whole process a software undergoes before its deployed</a:t>
            </a:r>
          </a:p>
          <a:p>
            <a:r>
              <a:rPr lang="en-US" sz="2800" dirty="0"/>
              <a:t>Preliminary Investigation</a:t>
            </a:r>
          </a:p>
          <a:p>
            <a:r>
              <a:rPr lang="en-US" sz="2800" dirty="0"/>
              <a:t>System analysis</a:t>
            </a:r>
          </a:p>
          <a:p>
            <a:r>
              <a:rPr lang="en-US" sz="2800" dirty="0"/>
              <a:t>System design</a:t>
            </a:r>
          </a:p>
          <a:p>
            <a:r>
              <a:rPr lang="en-US" sz="2800" dirty="0"/>
              <a:t>System implementation</a:t>
            </a:r>
          </a:p>
          <a:p>
            <a:r>
              <a:rPr lang="en-US" sz="2800" dirty="0"/>
              <a:t>Testing and integration</a:t>
            </a:r>
          </a:p>
          <a:p>
            <a:r>
              <a:rPr lang="en-US" sz="2800" dirty="0"/>
              <a:t>System maintenance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21346768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66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PowerPoint Presentation</vt:lpstr>
      <vt:lpstr>Structured programming</vt:lpstr>
      <vt:lpstr>Software development life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Ayomide elijah Lawal</dc:creator>
  <cp:lastModifiedBy>Ayomide elijah Lawal</cp:lastModifiedBy>
  <cp:revision>2</cp:revision>
  <dcterms:created xsi:type="dcterms:W3CDTF">2024-03-02T21:41:33Z</dcterms:created>
  <dcterms:modified xsi:type="dcterms:W3CDTF">2024-03-02T21:54:45Z</dcterms:modified>
</cp:coreProperties>
</file>