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1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33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427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38D5-2D22-4A31-B8FF-2C24696EBA1F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852F5-FC1E-4038-9B84-E150B14F4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AC21B1-3F68-442C-BC94-694522B38071}"/>
              </a:ext>
            </a:extLst>
          </p:cNvPr>
          <p:cNvSpPr txBox="1">
            <a:spLocks/>
          </p:cNvSpPr>
          <p:nvPr/>
        </p:nvSpPr>
        <p:spPr>
          <a:xfrm>
            <a:off x="2489005" y="2188924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1B4E6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Lecture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FA0C6A-C04C-40E3-84F6-1CE9ECBC7435}"/>
              </a:ext>
            </a:extLst>
          </p:cNvPr>
          <p:cNvSpPr txBox="1">
            <a:spLocks/>
          </p:cNvSpPr>
          <p:nvPr/>
        </p:nvSpPr>
        <p:spPr>
          <a:xfrm>
            <a:off x="2489005" y="4605915"/>
            <a:ext cx="8915399" cy="1360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databases - Quiz Trivia Game</a:t>
            </a:r>
          </a:p>
        </p:txBody>
      </p:sp>
    </p:spTree>
    <p:extLst>
      <p:ext uri="{BB962C8B-B14F-4D97-AF65-F5344CB8AC3E}">
        <p14:creationId xmlns:p14="http://schemas.microsoft.com/office/powerpoint/2010/main" val="32015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D517-BB5F-45A0-BB90-7B0AD50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A90A-00A8-4380-8A09-DDE436C3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2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 database is an organized collection of data, stored and accessed electronically.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use them to store and manage large amounts of both structured and unstructured data and helps perform some activities like data analysis, data management </a:t>
            </a:r>
            <a:r>
              <a:rPr lang="en-US" sz="3200" dirty="0" err="1"/>
              <a:t>etc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93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DADC-DE66-4106-8FD5-4EDFC63C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B20C-45D4-4B22-AA93-55795418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NoSQL databases</a:t>
            </a:r>
          </a:p>
          <a:p>
            <a:r>
              <a:rPr lang="en-US" sz="3600" dirty="0"/>
              <a:t>Relational databases</a:t>
            </a:r>
          </a:p>
          <a:p>
            <a:r>
              <a:rPr lang="en-US" sz="3600" dirty="0"/>
              <a:t>Object-oriented databases </a:t>
            </a:r>
          </a:p>
          <a:p>
            <a:pPr marL="0" indent="0">
              <a:buNone/>
            </a:pPr>
            <a:r>
              <a:rPr lang="en-US" sz="3600" dirty="0" err="1"/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03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8EED-15EA-4925-BCDD-7AE83CC7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 spreadsheet and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2170-FA72-4C29-A98E-9A9CF844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both of them for storing and organizing data but they are some key differences.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database provides more powerful and sophisticated tools for manipulating data while spreadsheets are more suited for simple calculations and data entry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Database is more suited for storing large amounts of data while spreadsheets is suitable for storing small amounts of data that are used primarily by a single user</a:t>
            </a:r>
          </a:p>
        </p:txBody>
      </p:sp>
    </p:spTree>
    <p:extLst>
      <p:ext uri="{BB962C8B-B14F-4D97-AF65-F5344CB8AC3E}">
        <p14:creationId xmlns:p14="http://schemas.microsoft.com/office/powerpoint/2010/main" val="135887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A73B-C381-43A0-9A88-BA8BABD3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468" y="2674308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Lets </a:t>
            </a:r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908C-4FA5-44F1-8865-8A5384CCC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9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136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Database</vt:lpstr>
      <vt:lpstr>Types of databases</vt:lpstr>
      <vt:lpstr>Difference between a spreadsheet and a database</vt:lpstr>
      <vt:lpstr>Lets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Ayomide elijah Lawal</dc:creator>
  <cp:lastModifiedBy>Ayomide elijah Lawal</cp:lastModifiedBy>
  <cp:revision>3</cp:revision>
  <dcterms:created xsi:type="dcterms:W3CDTF">2024-03-03T18:24:16Z</dcterms:created>
  <dcterms:modified xsi:type="dcterms:W3CDTF">2024-03-03T18:58:36Z</dcterms:modified>
</cp:coreProperties>
</file>