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4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6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1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4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8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0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0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3AAD0C-95DC-4126-85B7-C09AC56D029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BBA204-868D-49DB-B587-3CD8A6AC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05A0-1676-49CB-ABC4-D8543A602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1432342"/>
            <a:ext cx="8574622" cy="2616199"/>
          </a:xfrm>
        </p:spPr>
        <p:txBody>
          <a:bodyPr>
            <a:normAutofit fontScale="90000"/>
          </a:bodyPr>
          <a:lstStyle/>
          <a:p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1B4E6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1B4E6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1B4E6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Lecture 5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F9791DC-02BC-4B32-BD44-F8EF4FA76D90}"/>
              </a:ext>
            </a:extLst>
          </p:cNvPr>
          <p:cNvSpPr txBox="1">
            <a:spLocks/>
          </p:cNvSpPr>
          <p:nvPr/>
        </p:nvSpPr>
        <p:spPr>
          <a:xfrm>
            <a:off x="5637561" y="4048541"/>
            <a:ext cx="6884639" cy="2022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/>
            </a:pPr>
            <a:r>
              <a:rPr lang="en-US" sz="28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entury Gothic" panose="020B0502020202020204"/>
              </a:rPr>
              <a:t>	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Creating CGPA Calculator</a:t>
            </a:r>
          </a:p>
        </p:txBody>
      </p:sp>
    </p:spTree>
    <p:extLst>
      <p:ext uri="{BB962C8B-B14F-4D97-AF65-F5344CB8AC3E}">
        <p14:creationId xmlns:p14="http://schemas.microsoft.com/office/powerpoint/2010/main" val="347122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A7F6-BA73-4932-8E1B-77F6F2116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Lets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478D-64D0-4919-81F0-188578266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7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</TotalTime>
  <Words>15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Corbel</vt:lpstr>
      <vt:lpstr>Wingdings 3</vt:lpstr>
      <vt:lpstr>Parallax</vt:lpstr>
      <vt:lpstr>  Lecture 5</vt:lpstr>
      <vt:lpstr>Lets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Lecture 5</dc:title>
  <dc:creator>Ayomide elijah Lawal</dc:creator>
  <cp:lastModifiedBy>Ayomide elijah Lawal</cp:lastModifiedBy>
  <cp:revision>2</cp:revision>
  <dcterms:created xsi:type="dcterms:W3CDTF">2024-03-08T07:52:55Z</dcterms:created>
  <dcterms:modified xsi:type="dcterms:W3CDTF">2024-03-08T07:58:21Z</dcterms:modified>
</cp:coreProperties>
</file>