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51DD1-8DC2-4D33-B430-9397E7268885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7D38A6D-014B-4B05-A362-99BB78224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51DD1-8DC2-4D33-B430-9397E7268885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7D38A6D-014B-4B05-A362-99BB78224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731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51DD1-8DC2-4D33-B430-9397E7268885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7D38A6D-014B-4B05-A362-99BB782240A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908376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51DD1-8DC2-4D33-B430-9397E7268885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7D38A6D-014B-4B05-A362-99BB78224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1843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51DD1-8DC2-4D33-B430-9397E7268885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7D38A6D-014B-4B05-A362-99BB782240A6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435770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51DD1-8DC2-4D33-B430-9397E7268885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7D38A6D-014B-4B05-A362-99BB78224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4309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51DD1-8DC2-4D33-B430-9397E7268885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38A6D-014B-4B05-A362-99BB78224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7718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51DD1-8DC2-4D33-B430-9397E7268885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38A6D-014B-4B05-A362-99BB78224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041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51DD1-8DC2-4D33-B430-9397E7268885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38A6D-014B-4B05-A362-99BB78224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295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51DD1-8DC2-4D33-B430-9397E7268885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7D38A6D-014B-4B05-A362-99BB78224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38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51DD1-8DC2-4D33-B430-9397E7268885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7D38A6D-014B-4B05-A362-99BB78224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486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51DD1-8DC2-4D33-B430-9397E7268885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7D38A6D-014B-4B05-A362-99BB78224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637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51DD1-8DC2-4D33-B430-9397E7268885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38A6D-014B-4B05-A362-99BB78224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832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51DD1-8DC2-4D33-B430-9397E7268885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38A6D-014B-4B05-A362-99BB78224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689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51DD1-8DC2-4D33-B430-9397E7268885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38A6D-014B-4B05-A362-99BB78224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299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51DD1-8DC2-4D33-B430-9397E7268885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7D38A6D-014B-4B05-A362-99BB78224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436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51DD1-8DC2-4D33-B430-9397E7268885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7D38A6D-014B-4B05-A362-99BB78224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138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070F36-F868-40AF-A2E0-8D2DAB7AB04E}"/>
              </a:ext>
            </a:extLst>
          </p:cNvPr>
          <p:cNvSpPr txBox="1">
            <a:spLocks/>
          </p:cNvSpPr>
          <p:nvPr/>
        </p:nvSpPr>
        <p:spPr>
          <a:xfrm>
            <a:off x="2928400" y="1432342"/>
            <a:ext cx="8574622" cy="261619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br>
              <a:rPr lang="en-US" sz="6000" dirty="0">
                <a:solidFill>
                  <a:srgbClr val="31B4E6">
                    <a:lumMod val="75000"/>
                  </a:srgbClr>
                </a:solidFill>
                <a:latin typeface="Century Gothic" panose="020B0502020202020204"/>
              </a:rPr>
            </a:br>
            <a:br>
              <a:rPr lang="en-US" sz="6000" dirty="0">
                <a:solidFill>
                  <a:srgbClr val="31B4E6">
                    <a:lumMod val="75000"/>
                  </a:srgbClr>
                </a:solidFill>
                <a:latin typeface="Century Gothic" panose="020B0502020202020204"/>
              </a:rPr>
            </a:br>
            <a:r>
              <a:rPr lang="en-US" sz="6000" dirty="0">
                <a:solidFill>
                  <a:srgbClr val="31B4E6">
                    <a:lumMod val="75000"/>
                  </a:srgbClr>
                </a:solidFill>
                <a:latin typeface="Century Gothic" panose="020B0502020202020204"/>
              </a:rPr>
              <a:t>Lecture 6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787740E-FC22-4B43-B898-3A672DEBF344}"/>
              </a:ext>
            </a:extLst>
          </p:cNvPr>
          <p:cNvSpPr txBox="1">
            <a:spLocks/>
          </p:cNvSpPr>
          <p:nvPr/>
        </p:nvSpPr>
        <p:spPr>
          <a:xfrm>
            <a:off x="3044673" y="4048541"/>
            <a:ext cx="6884639" cy="202205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535"/>
              </a:buClr>
              <a:buSzTx/>
              <a:buFont typeface="Wingdings 3" charset="2"/>
              <a:buNone/>
              <a:tabLst/>
              <a:defRPr/>
            </a:pPr>
            <a:endParaRPr lang="en-US" sz="4000" dirty="0">
              <a:solidFill>
                <a:sysClr val="windowText" lastClr="000000">
                  <a:lumMod val="65000"/>
                  <a:lumOff val="35000"/>
                </a:sysClr>
              </a:solidFill>
              <a:latin typeface="Century Gothic" panose="020B0502020202020204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535"/>
              </a:buClr>
              <a:buSzTx/>
              <a:buFont typeface="Wingdings 3" charset="2"/>
              <a:buNone/>
              <a:tabLst/>
              <a:defRPr/>
            </a:pPr>
            <a:r>
              <a:rPr lang="en-US" sz="400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entury Gothic" panose="020B0502020202020204"/>
              </a:rPr>
              <a:t>Creating a Face ID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Century Gothic" panose="020B0502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491892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</TotalTime>
  <Words>8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Wisp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Ayomide elijah Lawal</dc:creator>
  <cp:lastModifiedBy>Ayomide elijah Lawal</cp:lastModifiedBy>
  <cp:revision>2</cp:revision>
  <dcterms:created xsi:type="dcterms:W3CDTF">2024-04-01T13:15:15Z</dcterms:created>
  <dcterms:modified xsi:type="dcterms:W3CDTF">2024-04-01T13:19:14Z</dcterms:modified>
</cp:coreProperties>
</file>