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8" r:id="rId2"/>
    <p:sldId id="256" r:id="rId3"/>
    <p:sldId id="258" r:id="rId4"/>
    <p:sldId id="261" r:id="rId5"/>
    <p:sldId id="262" r:id="rId6"/>
    <p:sldId id="265" r:id="rId7"/>
    <p:sldId id="266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516" autoAdjust="0"/>
  </p:normalViewPr>
  <p:slideViewPr>
    <p:cSldViewPr>
      <p:cViewPr>
        <p:scale>
          <a:sx n="66" d="100"/>
          <a:sy n="66" d="100"/>
        </p:scale>
        <p:origin x="-150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0E9B63-5903-41FE-B77C-F3D5E13BCCD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89CDD72-815B-42B6-A3AF-07C3EB10BA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7086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7" y="762610"/>
            <a:ext cx="5105400" cy="60953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 C program that prints out your name on the screen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 Course introduction and Basics of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38600" cy="4953000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Course introduction, Basics of programming,</a:t>
            </a:r>
          </a:p>
          <a:p>
            <a:pPr fontAlgn="t"/>
            <a:r>
              <a:rPr lang="en-US" dirty="0"/>
              <a:t>Variables, Data types ,syntax in C</a:t>
            </a:r>
          </a:p>
          <a:p>
            <a:pPr fontAlgn="t"/>
            <a:r>
              <a:rPr lang="en-US" dirty="0"/>
              <a:t>Conditions: if, else-if, else statements</a:t>
            </a:r>
          </a:p>
          <a:p>
            <a:pPr fontAlgn="t"/>
            <a:r>
              <a:rPr lang="en-US" dirty="0"/>
              <a:t>Arrays and operations on arrays</a:t>
            </a:r>
          </a:p>
          <a:p>
            <a:pPr fontAlgn="t"/>
            <a:r>
              <a:rPr lang="en-US" dirty="0"/>
              <a:t>Loops: for ,do-while loop and while loop..</a:t>
            </a:r>
          </a:p>
          <a:p>
            <a:pPr fontAlgn="t"/>
            <a:r>
              <a:rPr lang="en-US" dirty="0"/>
              <a:t>Functions</a:t>
            </a:r>
          </a:p>
          <a:p>
            <a:pPr fontAlgn="t"/>
            <a:r>
              <a:rPr lang="en-US" dirty="0"/>
              <a:t>User input and Validation</a:t>
            </a:r>
          </a:p>
          <a:p>
            <a:pPr fontAlgn="t"/>
            <a:r>
              <a:rPr lang="en-US" dirty="0"/>
              <a:t>Data structures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509898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into Python, syntax &amp;data types</a:t>
            </a:r>
          </a:p>
          <a:p>
            <a:r>
              <a:rPr lang="en-US" dirty="0" smtClean="0"/>
              <a:t>Conditions: If, else and </a:t>
            </a:r>
            <a:r>
              <a:rPr lang="en-US" dirty="0" err="1" smtClean="0"/>
              <a:t>elif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Python lists and operations on list</a:t>
            </a:r>
          </a:p>
          <a:p>
            <a:r>
              <a:rPr lang="en-US" dirty="0" smtClean="0"/>
              <a:t>Loops: For loops, while loops</a:t>
            </a:r>
          </a:p>
          <a:p>
            <a:r>
              <a:rPr lang="en-US" dirty="0" smtClean="0"/>
              <a:t>Functions </a:t>
            </a:r>
          </a:p>
          <a:p>
            <a:r>
              <a:rPr lang="en-US" dirty="0" smtClean="0"/>
              <a:t>Building projects with C and Python</a:t>
            </a:r>
          </a:p>
          <a:p>
            <a:r>
              <a:rPr lang="en-US" dirty="0" smtClean="0"/>
              <a:t>Final Projects, Exam, Conclusion(Application areas of what we have learnt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4" r="410" b="25011"/>
          <a:stretch/>
        </p:blipFill>
        <p:spPr>
          <a:xfrm>
            <a:off x="6477000" y="0"/>
            <a:ext cx="2463799" cy="7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Programming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simply the process of communicating with your computer </a:t>
            </a:r>
          </a:p>
          <a:p>
            <a:r>
              <a:rPr lang="en-US" dirty="0" smtClean="0"/>
              <a:t>It means giving instructions to a computer to perform tasks</a:t>
            </a:r>
          </a:p>
          <a:p>
            <a:r>
              <a:rPr lang="en-US" dirty="0" smtClean="0"/>
              <a:t>These instructions are written in a language that computers can understand </a:t>
            </a:r>
            <a:r>
              <a:rPr lang="en-US" dirty="0" err="1" smtClean="0"/>
              <a:t>i.e</a:t>
            </a:r>
            <a:r>
              <a:rPr lang="en-US" dirty="0" smtClean="0"/>
              <a:t> programming languages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09" y="4953000"/>
            <a:ext cx="281749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4" r="410" b="25011"/>
          <a:stretch/>
        </p:blipFill>
        <p:spPr>
          <a:xfrm>
            <a:off x="152400" y="359229"/>
            <a:ext cx="1752599" cy="5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We have a lot of programming languages in the world today. Some of them are: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4" r="410" b="25011"/>
          <a:stretch/>
        </p:blipFill>
        <p:spPr>
          <a:xfrm>
            <a:off x="152400" y="359229"/>
            <a:ext cx="1752599" cy="560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5105400" cy="37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into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 is a compiler programming language that translates the entire source code into machine code before execution </a:t>
            </a:r>
            <a:r>
              <a:rPr lang="en-US" dirty="0" err="1" smtClean="0"/>
              <a:t>i.e</a:t>
            </a:r>
            <a:r>
              <a:rPr lang="en-US" dirty="0" smtClean="0"/>
              <a:t> it compiles the code once and can be run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Writing our first Program in C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1600200"/>
            <a:ext cx="2590800" cy="41905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first program  every programmer writes. </a:t>
            </a:r>
          </a:p>
          <a:p>
            <a:r>
              <a:rPr lang="en-US" sz="2400" dirty="0" smtClean="0"/>
              <a:t>It’s like  the  cry  a baby makes  immediately after birth!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t="4604" r="3370" b="11334"/>
          <a:stretch/>
        </p:blipFill>
        <p:spPr>
          <a:xfrm>
            <a:off x="10887" y="381000"/>
            <a:ext cx="5399313" cy="5715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4" r="410" b="25011"/>
          <a:stretch/>
        </p:blipFill>
        <p:spPr>
          <a:xfrm>
            <a:off x="7391401" y="29721"/>
            <a:ext cx="1752599" cy="5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2076</TotalTime>
  <Words>249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PowerPoint Presentation</vt:lpstr>
      <vt:lpstr>Programming with C and Python for Newbies</vt:lpstr>
      <vt:lpstr>Course Outline</vt:lpstr>
      <vt:lpstr>Programming</vt:lpstr>
      <vt:lpstr>Programming languages</vt:lpstr>
      <vt:lpstr>Introduction into C</vt:lpstr>
      <vt:lpstr>Installing C </vt:lpstr>
      <vt:lpstr>Writing our first Program in C</vt:lpstr>
      <vt:lpstr>PowerPoint Presentation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17</cp:revision>
  <dcterms:created xsi:type="dcterms:W3CDTF">2023-10-10T21:53:57Z</dcterms:created>
  <dcterms:modified xsi:type="dcterms:W3CDTF">2023-10-28T16:46:13Z</dcterms:modified>
</cp:coreProperties>
</file>