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sldIdLst>
    <p:sldId id="256" r:id="rId2"/>
    <p:sldId id="263" r:id="rId3"/>
    <p:sldId id="258" r:id="rId4"/>
    <p:sldId id="259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D0065BE-0657-4A47-90AD-C21C55E16B19}" type="datetime4">
              <a:rPr lang="en-US" smtClean="0"/>
              <a:pPr/>
              <a:t>October 15, 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October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October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October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October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October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F7543A-E259-478F-9E0D-57BA40E442B7}" type="datetime4">
              <a:rPr lang="en-US" smtClean="0"/>
              <a:pPr/>
              <a:t>October 15, 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EFB012D-77A1-44B0-BB26-329BA1EE55C9}" type="datetime4">
              <a:rPr lang="en-US" smtClean="0"/>
              <a:pPr/>
              <a:t>October 15,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October 15,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October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October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15,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with C and Python for Newbies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410200" cy="1752600"/>
          </a:xfrm>
        </p:spPr>
        <p:txBody>
          <a:bodyPr/>
          <a:lstStyle/>
          <a:p>
            <a:r>
              <a:rPr lang="en-US" b="1" i="1" dirty="0" smtClean="0">
                <a:latin typeface="Arial Black" pitchFamily="34" charset="0"/>
              </a:rPr>
              <a:t>Day 2: </a:t>
            </a:r>
            <a:r>
              <a:rPr lang="en-US" b="1" i="1" dirty="0" smtClean="0">
                <a:latin typeface="Arial Black" pitchFamily="34" charset="0"/>
              </a:rPr>
              <a:t>D</a:t>
            </a:r>
            <a:r>
              <a:rPr lang="en-US" b="1" i="1" dirty="0" smtClean="0">
                <a:latin typeface="Arial Black" pitchFamily="34" charset="0"/>
              </a:rPr>
              <a:t>ata </a:t>
            </a:r>
            <a:r>
              <a:rPr lang="en-US" b="1" i="1" dirty="0">
                <a:latin typeface="Arial Black" pitchFamily="34" charset="0"/>
              </a:rPr>
              <a:t>types </a:t>
            </a:r>
            <a:r>
              <a:rPr lang="en-US" b="1" i="1" dirty="0" smtClean="0">
                <a:latin typeface="Arial Black" pitchFamily="34" charset="0"/>
              </a:rPr>
              <a:t>,variables  </a:t>
            </a:r>
            <a:r>
              <a:rPr lang="en-US" b="1" i="1" dirty="0">
                <a:latin typeface="Arial Black" pitchFamily="34" charset="0"/>
              </a:rPr>
              <a:t>and </a:t>
            </a:r>
            <a:r>
              <a:rPr lang="en-US" b="1" i="1" dirty="0" smtClean="0">
                <a:latin typeface="Arial Black" pitchFamily="34" charset="0"/>
              </a:rPr>
              <a:t>syntax in C</a:t>
            </a:r>
            <a:endParaRPr lang="en-US" b="1" i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 in C 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This simply means the kind of data a variable can hold</a:t>
            </a:r>
          </a:p>
          <a:p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Integer </a:t>
            </a:r>
            <a:r>
              <a:rPr lang="en-US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e.g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1, </a:t>
            </a:r>
            <a:r>
              <a:rPr lang="en-US" i="1" dirty="0" smtClean="0">
                <a:solidFill>
                  <a:srgbClr val="FF0000"/>
                </a:solidFill>
              </a:rPr>
              <a:t>200,342,53,-23,34,-10223</a:t>
            </a:r>
          </a:p>
          <a:p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 </a:t>
            </a:r>
            <a:r>
              <a:rPr lang="en-US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e.g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‘</a:t>
            </a:r>
            <a:r>
              <a:rPr lang="en-US" i="1" dirty="0" smtClean="0">
                <a:solidFill>
                  <a:srgbClr val="92D050"/>
                </a:solidFill>
              </a:rPr>
              <a:t>carrot’, “love”, ‘blue’e.tc</a:t>
            </a:r>
          </a:p>
          <a:p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Float </a:t>
            </a:r>
            <a:r>
              <a:rPr lang="en-US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e.g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333.234, -3.142, 0.3423</a:t>
            </a:r>
          </a:p>
          <a:p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Double </a:t>
            </a:r>
            <a:r>
              <a:rPr lang="en-US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e.g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33.333392241234, 0.34432234995</a:t>
            </a:r>
          </a:p>
          <a:p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Boolean </a:t>
            </a:r>
            <a:r>
              <a:rPr lang="en-US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e.g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True/False, On/Off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itchFamily="34" charset="0"/>
              </a:rPr>
              <a:t>Variables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A variable is like a container that can hold different types of data such as numbers, text etc.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It is an address we gave to a value that we can use over and over in 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2590800"/>
          </a:xfrm>
        </p:spPr>
        <p:txBody>
          <a:bodyPr anchor="b"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059936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28194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638800" y="2171700"/>
            <a:ext cx="762000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1200" y="1861066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value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103825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Variable declaration</a:t>
            </a:r>
            <a:endParaRPr lang="en-US" sz="2000" b="1" u="sng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295900" y="3564331"/>
            <a:ext cx="68580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52056" y="4051582"/>
            <a:ext cx="3463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statement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97876" y="3657600"/>
            <a:ext cx="259724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7000" y="53340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7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3276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char[7] </a:t>
            </a:r>
            <a:r>
              <a:rPr lang="en-US" dirty="0" err="1" smtClean="0"/>
              <a:t>brother_name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en-US" dirty="0" smtClean="0">
                <a:solidFill>
                  <a:srgbClr val="00B050"/>
                </a:solidFill>
              </a:rPr>
              <a:t>Johnson”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char[20] </a:t>
            </a:r>
            <a:r>
              <a:rPr lang="en-US" dirty="0"/>
              <a:t>name2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en-US" dirty="0" err="1" smtClean="0">
                <a:solidFill>
                  <a:srgbClr val="00B050"/>
                </a:solidFill>
              </a:rPr>
              <a:t>Idris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6883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2286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2.34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3.0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x + y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764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in C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This are the legal expression that the compiler understands.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If there’s any mistake in your syntax it would throw up a syntax error and wouldn’t run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good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 =3;</a:t>
            </a:r>
          </a:p>
          <a:p>
            <a:r>
              <a:rPr lang="en-US" dirty="0"/>
              <a:t> </a:t>
            </a:r>
            <a:r>
              <a:rPr lang="en-US" dirty="0" smtClean="0"/>
              <a:t>char[3] = “</a:t>
            </a:r>
            <a:r>
              <a:rPr lang="en-US" dirty="0" err="1" smtClean="0"/>
              <a:t>ayo</a:t>
            </a:r>
            <a:r>
              <a:rPr lang="en-US" dirty="0" smtClean="0"/>
              <a:t>”;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sum = a + b;</a:t>
            </a:r>
          </a:p>
          <a:p>
            <a:r>
              <a:rPr lang="en-US" dirty="0"/>
              <a:t> </a:t>
            </a:r>
            <a:r>
              <a:rPr lang="en-US" dirty="0" smtClean="0"/>
              <a:t>float discount = 0.003;</a:t>
            </a:r>
          </a:p>
          <a:p>
            <a:r>
              <a:rPr lang="en-US" dirty="0" smtClean="0"/>
              <a:t>Etc…….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 a = 0.003;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Char[5]  </a:t>
            </a:r>
            <a:r>
              <a:rPr lang="en-US" dirty="0" smtClean="0"/>
              <a:t>2name = </a:t>
            </a:r>
            <a:r>
              <a:rPr lang="en-US" dirty="0" smtClean="0">
                <a:solidFill>
                  <a:srgbClr val="92D050"/>
                </a:solidFill>
              </a:rPr>
              <a:t>‘</a:t>
            </a:r>
            <a:r>
              <a:rPr lang="en-US" dirty="0" err="1" smtClean="0">
                <a:solidFill>
                  <a:srgbClr val="92D050"/>
                </a:solidFill>
              </a:rPr>
              <a:t>johnson</a:t>
            </a:r>
            <a:r>
              <a:rPr lang="en-US" dirty="0" smtClean="0">
                <a:solidFill>
                  <a:srgbClr val="92D050"/>
                </a:solidFill>
              </a:rPr>
              <a:t>’;</a:t>
            </a:r>
          </a:p>
          <a:p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bool</a:t>
            </a:r>
            <a:r>
              <a:rPr lang="en-US" dirty="0" smtClean="0"/>
              <a:t> sum = a + b;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 err="1" smtClean="0"/>
              <a:t>a+b</a:t>
            </a:r>
            <a:r>
              <a:rPr lang="en-US" dirty="0" smtClean="0"/>
              <a:t> = 3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170</TotalTime>
  <Words>236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Programming with C and Python for Newbies</vt:lpstr>
      <vt:lpstr>Data types in C </vt:lpstr>
      <vt:lpstr>Variables</vt:lpstr>
      <vt:lpstr> int age = 25</vt:lpstr>
      <vt:lpstr>char[7] brother_name = “Johnson” char[20] name2 = “Idris”</vt:lpstr>
      <vt:lpstr> float x = 2.34  float y = 3.0   float sum = x + y</vt:lpstr>
      <vt:lpstr>Syntax in C</vt:lpstr>
      <vt:lpstr>Examples of good syntax</vt:lpstr>
      <vt:lpstr>Bad syntax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C and Python for Newbies</dc:title>
  <dc:creator>OWNER</dc:creator>
  <cp:lastModifiedBy>OWNER</cp:lastModifiedBy>
  <cp:revision>15</cp:revision>
  <dcterms:created xsi:type="dcterms:W3CDTF">2023-10-13T18:42:33Z</dcterms:created>
  <dcterms:modified xsi:type="dcterms:W3CDTF">2023-10-15T16:06:24Z</dcterms:modified>
</cp:coreProperties>
</file>