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11/12/2023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C and Python for Newbies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itchFamily="34" charset="0"/>
              </a:rPr>
              <a:t>Day 3: Conditions: if ,else-if and else statements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3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This are used to control the flow of our program based on some conditions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This allow us to make decisions and execute different blocks of code based on whether  certain conditions are met.</a:t>
            </a:r>
          </a:p>
        </p:txBody>
      </p:sp>
    </p:spTree>
    <p:extLst>
      <p:ext uri="{BB962C8B-B14F-4D97-AF65-F5344CB8AC3E}">
        <p14:creationId xmlns:p14="http://schemas.microsoft.com/office/powerpoint/2010/main" val="251643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56260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This allows you to execute a block of code only if a specified condition is true</a:t>
            </a:r>
          </a:p>
          <a:p>
            <a:pPr marL="109728" indent="0">
              <a:buNone/>
            </a:pPr>
            <a:r>
              <a:rPr lang="en-US" dirty="0" smtClean="0"/>
              <a:t>		</a:t>
            </a:r>
          </a:p>
          <a:p>
            <a:pPr marL="109728" indent="0" algn="ctr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Syntax</a:t>
            </a:r>
          </a:p>
          <a:p>
            <a:pPr marL="109728" indent="0" algn="ctr">
              <a:buNone/>
            </a:pP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t="6198" r="3019" b="75023"/>
          <a:stretch/>
        </p:blipFill>
        <p:spPr>
          <a:xfrm>
            <a:off x="2438400" y="3352800"/>
            <a:ext cx="419851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6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statement</a:t>
            </a:r>
            <a:endParaRPr 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 smtClean="0"/>
              <a:t>This allows us to test multiple conditions</a:t>
            </a:r>
            <a:endParaRPr lang="en-US" dirty="0"/>
          </a:p>
          <a:p>
            <a:r>
              <a:rPr lang="en-US" dirty="0" smtClean="0"/>
              <a:t>If the first if condition is not true it then checks the next condition which is the “else if” and so on. 	</a:t>
            </a:r>
            <a:endParaRPr lang="en-US" dirty="0"/>
          </a:p>
          <a:p>
            <a:pPr marL="109728" indent="0" algn="ctr">
              <a:buNone/>
            </a:pPr>
            <a:r>
              <a:rPr 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109728" indent="0" algn="ctr">
              <a:buNone/>
            </a:pPr>
            <a:endParaRPr lang="en-US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91" y="3581400"/>
            <a:ext cx="4605709" cy="33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0668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6988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This is executed when none of the previous conditions are met. </a:t>
            </a:r>
            <a:r>
              <a:rPr lang="en-US" dirty="0"/>
              <a:t>		</a:t>
            </a:r>
          </a:p>
          <a:p>
            <a:pPr marL="109728" indent="0" algn="ctr">
              <a:buNone/>
            </a:pPr>
            <a:r>
              <a:rPr lang="en-US" u="sng" dirty="0">
                <a:solidFill>
                  <a:srgbClr val="FF0000"/>
                </a:solidFill>
              </a:rPr>
              <a:t>Syntax</a:t>
            </a:r>
          </a:p>
          <a:p>
            <a:pPr marL="109728" indent="0" algn="ctr">
              <a:buNone/>
            </a:pPr>
            <a:endParaRPr lang="en-US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4" t="46456" r="2899" b="10467"/>
          <a:stretch/>
        </p:blipFill>
        <p:spPr>
          <a:xfrm>
            <a:off x="1524000" y="2514600"/>
            <a:ext cx="6172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56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</TotalTime>
  <Words>121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Programming with C and Python for Newbies</vt:lpstr>
      <vt:lpstr>Conditional statements</vt:lpstr>
      <vt:lpstr>If statement</vt:lpstr>
      <vt:lpstr>else if statement</vt:lpstr>
      <vt:lpstr>else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 and Python for Newbies</dc:title>
  <dc:creator>OWNER</dc:creator>
  <cp:lastModifiedBy>OWNER</cp:lastModifiedBy>
  <cp:revision>9</cp:revision>
  <dcterms:created xsi:type="dcterms:W3CDTF">2023-10-15T14:44:25Z</dcterms:created>
  <dcterms:modified xsi:type="dcterms:W3CDTF">2023-11-12T22:48:29Z</dcterms:modified>
</cp:coreProperties>
</file>