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BF3DB-8B70-43ED-9833-A9F70A04BBB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78E3-D0BD-47E1-AAFA-31641228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E061091-A1C7-4BC9-8E62-63B9A2166A4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5155306-56FD-45AF-AF70-879BE488D2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4: User input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User input and 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49424"/>
            <a:ext cx="9220200" cy="4325112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In programming, its often necessary to take input from the user. </a:t>
            </a:r>
          </a:p>
          <a:p>
            <a:pPr marL="109728" indent="0" algn="ctr">
              <a:buNone/>
            </a:pPr>
            <a:r>
              <a:rPr lang="en-US" dirty="0" smtClean="0"/>
              <a:t>We then perform some operations on the user input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But most times the user might give us a wrong input , so there’s need to validate it so our code doesn’t breakdown with an error</a:t>
            </a:r>
          </a:p>
        </p:txBody>
      </p:sp>
    </p:spTree>
    <p:extLst>
      <p:ext uri="{BB962C8B-B14F-4D97-AF65-F5344CB8AC3E}">
        <p14:creationId xmlns:p14="http://schemas.microsoft.com/office/powerpoint/2010/main" val="3254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325112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/>
              <a:t> </a:t>
            </a:r>
            <a:r>
              <a:rPr lang="en-US" dirty="0" smtClean="0"/>
              <a:t>We use the </a:t>
            </a:r>
            <a:r>
              <a:rPr lang="en-US" dirty="0" err="1" smtClean="0">
                <a:solidFill>
                  <a:srgbClr val="FFC000"/>
                </a:solidFill>
              </a:rPr>
              <a:t>scanf</a:t>
            </a:r>
            <a:r>
              <a:rPr lang="en-US" dirty="0" smtClean="0">
                <a:solidFill>
                  <a:srgbClr val="FFC000"/>
                </a:solidFill>
              </a:rPr>
              <a:t>() </a:t>
            </a:r>
            <a:r>
              <a:rPr lang="en-US" dirty="0" smtClean="0"/>
              <a:t>function in C </a:t>
            </a:r>
          </a:p>
          <a:p>
            <a:pPr marL="109728" indent="0" algn="ctr">
              <a:buNone/>
            </a:pPr>
            <a:r>
              <a:rPr lang="en-US" dirty="0" smtClean="0"/>
              <a:t>to get input from the 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r="3430" b="5716"/>
          <a:stretch/>
        </p:blipFill>
        <p:spPr>
          <a:xfrm>
            <a:off x="2897746" y="2520413"/>
            <a:ext cx="4237150" cy="4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</TotalTime>
  <Words>82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Programming with C and Python for Newbies</vt:lpstr>
      <vt:lpstr>User input and validation</vt:lpstr>
      <vt:lpstr>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4</cp:revision>
  <dcterms:created xsi:type="dcterms:W3CDTF">2023-10-15T16:07:18Z</dcterms:created>
  <dcterms:modified xsi:type="dcterms:W3CDTF">2023-10-15T16:52:32Z</dcterms:modified>
</cp:coreProperties>
</file>