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6AC956B-F61D-4DC0-AD0B-D5AF01A0FA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29EBB7C-0A05-4A46-9972-6F390F75A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56B-F61D-4DC0-AD0B-D5AF01A0FA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BB7C-0A05-4A46-9972-6F390F75A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56B-F61D-4DC0-AD0B-D5AF01A0FA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BB7C-0A05-4A46-9972-6F390F75A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56B-F61D-4DC0-AD0B-D5AF01A0FA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BB7C-0A05-4A46-9972-6F390F75A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56B-F61D-4DC0-AD0B-D5AF01A0FA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BB7C-0A05-4A46-9972-6F390F75A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56B-F61D-4DC0-AD0B-D5AF01A0FA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BB7C-0A05-4A46-9972-6F390F75A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C956B-F61D-4DC0-AD0B-D5AF01A0FA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9EBB7C-0A05-4A46-9972-6F390F75A60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6AC956B-F61D-4DC0-AD0B-D5AF01A0FA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29EBB7C-0A05-4A46-9972-6F390F75A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56B-F61D-4DC0-AD0B-D5AF01A0FA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BB7C-0A05-4A46-9972-6F390F75A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56B-F61D-4DC0-AD0B-D5AF01A0FA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BB7C-0A05-4A46-9972-6F390F75A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956B-F61D-4DC0-AD0B-D5AF01A0FA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BB7C-0A05-4A46-9972-6F390F75A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6AC956B-F61D-4DC0-AD0B-D5AF01A0FA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29EBB7C-0A05-4A46-9972-6F390F75A6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with C and Python for Newbies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5:Loops - for loops &amp; while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Loops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Loops helps us in programming to repeat a block of code repeatedly and they make our code more efficient.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066800"/>
          </a:xfrm>
        </p:spPr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86740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/>
              <a:t>This is used when you know exactly how many times you want to repeat a block of code.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It takes in three arguments:</a:t>
            </a:r>
          </a:p>
          <a:p>
            <a:pPr marL="109728" indent="0">
              <a:buNone/>
            </a:pPr>
            <a:r>
              <a:rPr lang="en-US" dirty="0" smtClean="0"/>
              <a:t>1.You initialize a variable</a:t>
            </a:r>
          </a:p>
          <a:p>
            <a:pPr marL="109728" indent="0">
              <a:buNone/>
            </a:pPr>
            <a:r>
              <a:rPr lang="en-US" dirty="0" smtClean="0"/>
              <a:t>2.Condition when you want the loop to stop</a:t>
            </a:r>
          </a:p>
          <a:p>
            <a:pPr marL="109728" indent="0">
              <a:buNone/>
            </a:pPr>
            <a:r>
              <a:rPr lang="en-US" dirty="0" smtClean="0"/>
              <a:t>3.Update after each iteration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" t="10252" r="54085" b="52809"/>
          <a:stretch/>
        </p:blipFill>
        <p:spPr>
          <a:xfrm>
            <a:off x="1219200" y="1828800"/>
            <a:ext cx="491007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066800"/>
          </a:xfrm>
        </p:spPr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This loop is often used when you don’t know in advance how many times you’ll loop.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It takes only one argument which is the condition when you want to stop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" t="10504" r="60141" b="41774"/>
          <a:stretch/>
        </p:blipFill>
        <p:spPr>
          <a:xfrm>
            <a:off x="1143000" y="3200400"/>
            <a:ext cx="6553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This loop is similar to the ‘while loop’ but it allows us to  run the block of code once before checking the condition.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" t="10674" r="50197" b="35576"/>
          <a:stretch/>
        </p:blipFill>
        <p:spPr>
          <a:xfrm>
            <a:off x="762000" y="3581400"/>
            <a:ext cx="54713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3022</TotalTime>
  <Words>140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Programming with C and Python for Newbies</vt:lpstr>
      <vt:lpstr>Loops</vt:lpstr>
      <vt:lpstr>For loop</vt:lpstr>
      <vt:lpstr>While loop</vt:lpstr>
      <vt:lpstr>Do-while loop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C and Python for Newbies</dc:title>
  <dc:creator>OWNER</dc:creator>
  <cp:lastModifiedBy>OWNER</cp:lastModifiedBy>
  <cp:revision>10</cp:revision>
  <dcterms:created xsi:type="dcterms:W3CDTF">2023-10-18T18:08:54Z</dcterms:created>
  <dcterms:modified xsi:type="dcterms:W3CDTF">2023-11-10T16:14:12Z</dcterms:modified>
</cp:coreProperties>
</file>