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917EE9F-A2F1-495B-98BF-E801DDD5ED04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97BCAC2-AD0C-47B4-B7EB-2B4A59BA02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EE9F-A2F1-495B-98BF-E801DDD5ED04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CAC2-AD0C-47B4-B7EB-2B4A59BA02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EE9F-A2F1-495B-98BF-E801DDD5ED04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CAC2-AD0C-47B4-B7EB-2B4A59BA02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EE9F-A2F1-495B-98BF-E801DDD5ED04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CAC2-AD0C-47B4-B7EB-2B4A59BA02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EE9F-A2F1-495B-98BF-E801DDD5ED04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CAC2-AD0C-47B4-B7EB-2B4A59BA02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EE9F-A2F1-495B-98BF-E801DDD5ED04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CAC2-AD0C-47B4-B7EB-2B4A59BA02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917EE9F-A2F1-495B-98BF-E801DDD5ED04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97BCAC2-AD0C-47B4-B7EB-2B4A59BA0272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917EE9F-A2F1-495B-98BF-E801DDD5ED04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97BCAC2-AD0C-47B4-B7EB-2B4A59BA02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EE9F-A2F1-495B-98BF-E801DDD5ED04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CAC2-AD0C-47B4-B7EB-2B4A59BA02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EE9F-A2F1-495B-98BF-E801DDD5ED04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CAC2-AD0C-47B4-B7EB-2B4A59BA02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EE9F-A2F1-495B-98BF-E801DDD5ED04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CAC2-AD0C-47B4-B7EB-2B4A59BA02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917EE9F-A2F1-495B-98BF-E801DDD5ED04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97BCAC2-AD0C-47B4-B7EB-2B4A59BA027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with C and Python for Newbies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6:Comments and </a:t>
            </a:r>
            <a:r>
              <a:rPr lang="en-US" dirty="0" smtClean="0"/>
              <a:t>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90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Comments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Comments are non executable part of a code. They are meant for the reader or programmer to understand or remember  what’s going on in a particular piece of code.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87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This a data structure in C that allows you to store a collection of items of the same data type under a single variable name.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smtClean="0"/>
              <a:t>Each item inside an array is called  an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Element.</a:t>
            </a:r>
          </a:p>
          <a:p>
            <a:pPr marL="109728" indent="0">
              <a:buNone/>
            </a:pP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09728" indent="0">
              <a:buNone/>
            </a:pP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298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for Array declaration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dirty="0" smtClean="0"/>
          </a:p>
          <a:p>
            <a:pPr marL="109728" indent="0" algn="ctr">
              <a:buNone/>
            </a:pPr>
            <a:r>
              <a:rPr lang="en-US" sz="4000" dirty="0" err="1" smtClean="0">
                <a:solidFill>
                  <a:srgbClr val="FF0000"/>
                </a:solidFill>
              </a:rPr>
              <a:t>data_type</a:t>
            </a:r>
            <a:r>
              <a:rPr lang="en-US" sz="4000" dirty="0" smtClean="0">
                <a:solidFill>
                  <a:srgbClr val="FF0000"/>
                </a:solidFill>
              </a:rPr>
              <a:t>  </a:t>
            </a:r>
            <a:r>
              <a:rPr lang="en-US" sz="4000" dirty="0" err="1" smtClean="0"/>
              <a:t>array_name</a:t>
            </a:r>
            <a:r>
              <a:rPr lang="en-US" sz="4000" dirty="0" smtClean="0"/>
              <a:t>[</a:t>
            </a:r>
            <a:r>
              <a:rPr lang="en-US" sz="4000" dirty="0" smtClean="0">
                <a:solidFill>
                  <a:srgbClr val="00B050"/>
                </a:solidFill>
              </a:rPr>
              <a:t>size</a:t>
            </a:r>
            <a:r>
              <a:rPr lang="en-US" sz="4000" dirty="0" smtClean="0"/>
              <a:t>];</a:t>
            </a:r>
          </a:p>
          <a:p>
            <a:pPr marL="109728" indent="0">
              <a:buNone/>
            </a:pPr>
            <a:r>
              <a:rPr lang="en-US" sz="1800" dirty="0"/>
              <a:t>	</a:t>
            </a:r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7896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4000" dirty="0"/>
              <a:t> </a:t>
            </a:r>
            <a:endParaRPr lang="en-US" sz="4000" dirty="0" smtClean="0"/>
          </a:p>
          <a:p>
            <a:pPr marL="109728" indent="0">
              <a:buNone/>
            </a:pPr>
            <a:endParaRPr lang="en-US" sz="4000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int</a:t>
            </a:r>
            <a:r>
              <a:rPr lang="en-US" sz="4000" dirty="0" smtClean="0"/>
              <a:t> numbers[</a:t>
            </a:r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</a:rPr>
              <a:t>5</a:t>
            </a:r>
            <a:r>
              <a:rPr lang="en-US" sz="4000" dirty="0" smtClean="0"/>
              <a:t>] = {</a:t>
            </a:r>
            <a:r>
              <a:rPr lang="en-US" sz="4000" dirty="0" smtClean="0">
                <a:solidFill>
                  <a:srgbClr val="002060"/>
                </a:solidFill>
              </a:rPr>
              <a:t>1, 2, 3, 4, </a:t>
            </a:r>
            <a:r>
              <a:rPr lang="en-US" sz="4000" dirty="0" smtClean="0">
                <a:solidFill>
                  <a:srgbClr val="002060"/>
                </a:solidFill>
              </a:rPr>
              <a:t>5</a:t>
            </a:r>
            <a:r>
              <a:rPr lang="en-US" sz="4000" dirty="0" smtClean="0"/>
              <a:t>};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308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elements in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smtClean="0"/>
              <a:t> </a:t>
            </a:r>
            <a:r>
              <a:rPr lang="en-US" smtClean="0"/>
              <a:t>numbers[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6</a:t>
            </a:r>
            <a:r>
              <a:rPr lang="en-US" smtClean="0"/>
              <a:t>] </a:t>
            </a:r>
            <a:r>
              <a:rPr lang="en-US" dirty="0"/>
              <a:t>= {</a:t>
            </a:r>
            <a:r>
              <a:rPr lang="en-US" dirty="0">
                <a:solidFill>
                  <a:srgbClr val="002060"/>
                </a:solidFill>
              </a:rPr>
              <a:t>1, 2, 3, 4, 5, 6</a:t>
            </a:r>
            <a:r>
              <a:rPr lang="en-US" dirty="0"/>
              <a:t>};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 smtClean="0"/>
              <a:t>thirdNumber</a:t>
            </a:r>
            <a:r>
              <a:rPr lang="en-US" dirty="0" smtClean="0"/>
              <a:t> = numbers[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];</a:t>
            </a:r>
          </a:p>
          <a:p>
            <a:pPr marL="109728" indent="0"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5413956" y="4572000"/>
            <a:ext cx="533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79583" y="5389808"/>
            <a:ext cx="110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52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94</TotalTime>
  <Words>136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Urban</vt:lpstr>
      <vt:lpstr>Programming with C and Python for Newbies</vt:lpstr>
      <vt:lpstr>Comments</vt:lpstr>
      <vt:lpstr>Arrays</vt:lpstr>
      <vt:lpstr>Syntax for Array declaration</vt:lpstr>
      <vt:lpstr>Initializing an array</vt:lpstr>
      <vt:lpstr>Accessing elements in an array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C and Python for Newbies</dc:title>
  <dc:creator>OWNER</dc:creator>
  <cp:lastModifiedBy>OWNER</cp:lastModifiedBy>
  <cp:revision>5</cp:revision>
  <dcterms:created xsi:type="dcterms:W3CDTF">2023-10-18T19:20:33Z</dcterms:created>
  <dcterms:modified xsi:type="dcterms:W3CDTF">2023-11-10T11:28:19Z</dcterms:modified>
</cp:coreProperties>
</file>