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73" r:id="rId4"/>
    <p:sldId id="274" r:id="rId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 varScale="1"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10/15/2023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10/15/2023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10/15/2023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10/15/2023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Project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12954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>
              <a:spcBef>
                <a:spcPct val="20000"/>
              </a:spcBef>
              <a:defRPr/>
            </a:pPr>
            <a:r>
              <a:rPr lang="en-US" sz="3600" dirty="0"/>
              <a:t>Write a program to calculate how many seconds are there in 50 minutes 25 seconds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5334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: 3___ seconds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124200"/>
            <a:ext cx="8686800" cy="2514600"/>
          </a:xfrm>
        </p:spPr>
        <p:txBody>
          <a:bodyPr>
            <a:noAutofit/>
          </a:bodyPr>
          <a:lstStyle/>
          <a:p>
            <a:r>
              <a:rPr lang="en-US" sz="4000" dirty="0"/>
              <a:t>Assign your name and surname to two variables and print them out on the screen</a:t>
            </a:r>
          </a:p>
          <a:p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562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 Samson Douglas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89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0" y="3124200"/>
            <a:ext cx="8915400" cy="3429000"/>
          </a:xfrm>
        </p:spPr>
        <p:txBody>
          <a:bodyPr>
            <a:no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program to multiply two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numbers, then store it in another variable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subtract a number from it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also store in another variable called result then print out the variable result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your screen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57912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: result = 12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336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92</Words>
  <Application>Microsoft Office PowerPoint</Application>
  <PresentationFormat>On-screen Show (4:3)</PresentationFormat>
  <Paragraphs>14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Quiz Show</vt:lpstr>
      <vt:lpstr>Projects</vt:lpstr>
      <vt:lpstr>Project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2023-10-15T15:59:20Z</dcterms:created>
  <dcterms:modified xsi:type="dcterms:W3CDTF">2023-10-15T18:22:09Z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