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9" r:id="rId3"/>
    <p:sldId id="274" r:id="rId4"/>
    <p:sldId id="269" r:id="rId5"/>
    <p:sldId id="273" r:id="rId6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344" autoAdjust="0"/>
    <p:restoredTop sz="93969" autoAdjust="0"/>
  </p:normalViewPr>
  <p:slideViewPr>
    <p:cSldViewPr>
      <p:cViewPr varScale="1">
        <p:scale>
          <a:sx n="74" d="100"/>
          <a:sy n="74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46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10/30/2023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10/30/2023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10/30/2023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10/30/2023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>
          <a:xfrm>
            <a:off x="-609600" y="3886200"/>
            <a:ext cx="8098302" cy="7620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8001000" cy="2590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marL="34290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4000" dirty="0"/>
              <a:t>Write a C program that checks if a number is divisible by 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5400" y="53340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  <a:p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: True</a:t>
            </a:r>
            <a:endParaRPr lang="en-US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Project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3124200"/>
            <a:ext cx="6477000" cy="3124200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Write a C program that checks if I’m an adult or not</a:t>
            </a:r>
          </a:p>
          <a:p>
            <a:endParaRPr lang="en-US" sz="4000" dirty="0"/>
          </a:p>
          <a:p>
            <a:pPr algn="l"/>
            <a:r>
              <a:rPr lang="en-US" sz="2400" dirty="0" smtClean="0">
                <a:solidFill>
                  <a:srgbClr val="FF0000"/>
                </a:solidFill>
              </a:rPr>
              <a:t>Example</a:t>
            </a:r>
          </a:p>
          <a:p>
            <a:pPr algn="l"/>
            <a:r>
              <a:rPr lang="en-US" sz="2400" dirty="0" smtClean="0">
                <a:solidFill>
                  <a:srgbClr val="FF0000"/>
                </a:solidFill>
              </a:rPr>
              <a:t>Age = 17</a:t>
            </a:r>
          </a:p>
          <a:p>
            <a:pPr algn="l"/>
            <a:r>
              <a:rPr lang="en-US" sz="2400" dirty="0" smtClean="0">
                <a:solidFill>
                  <a:srgbClr val="FF0000"/>
                </a:solidFill>
              </a:rPr>
              <a:t>Output : You are not yet an adult</a:t>
            </a:r>
          </a:p>
        </p:txBody>
      </p:sp>
    </p:spTree>
    <p:extLst>
      <p:ext uri="{BB962C8B-B14F-4D97-AF65-F5344CB8AC3E}">
        <p14:creationId xmlns:p14="http://schemas.microsoft.com/office/powerpoint/2010/main" val="324314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1066800" y="1600200"/>
            <a:ext cx="7696200" cy="114300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Create a program that presents a menu to the user  like: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sz="quarter" idx="13"/>
          </p:nvPr>
        </p:nvSpPr>
        <p:spPr>
          <a:xfrm>
            <a:off x="1331890" y="2514600"/>
            <a:ext cx="7315200" cy="8382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>
            <a:extLst/>
          </a:lstStyle>
          <a:p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Call </a:t>
            </a:r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number</a:t>
            </a:r>
            <a:endParaRPr 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Rectangle 3"/>
          <p:cNvSpPr>
            <a:spLocks noGrp="1"/>
          </p:cNvSpPr>
          <p:nvPr>
            <p:ph type="body" sz="quarter" idx="13"/>
          </p:nvPr>
        </p:nvSpPr>
        <p:spPr>
          <a:xfrm>
            <a:off x="1322231" y="3657600"/>
            <a:ext cx="7315200" cy="8382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>
            <a:extLst/>
          </a:lstStyle>
          <a:p>
            <a:pPr marL="109728" indent="0"/>
            <a:r>
              <a:rPr lang="en-US" sz="4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Message number</a:t>
            </a:r>
          </a:p>
        </p:txBody>
      </p:sp>
      <p:sp>
        <p:nvSpPr>
          <p:cNvPr id="23" name="Rectangle 3"/>
          <p:cNvSpPr>
            <a:spLocks noGrp="1"/>
          </p:cNvSpPr>
          <p:nvPr>
            <p:ph type="body" sz="quarter" idx="13"/>
          </p:nvPr>
        </p:nvSpPr>
        <p:spPr>
          <a:xfrm>
            <a:off x="1331890" y="4724400"/>
            <a:ext cx="7315200" cy="838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extLst/>
          </a:lstStyle>
          <a:p>
            <a:r>
              <a:rPr 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Quit</a:t>
            </a:r>
            <a:endParaRPr lang="en-US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31890" y="5894231"/>
            <a:ext cx="617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And prints on the screen it is performing the instruction</a:t>
            </a:r>
            <a:endParaRPr lang="en-US" sz="2800" b="1" i="1" dirty="0"/>
          </a:p>
        </p:txBody>
      </p:sp>
      <p:sp>
        <p:nvSpPr>
          <p:cNvPr id="26" name="Rectangle 25"/>
          <p:cNvSpPr/>
          <p:nvPr/>
        </p:nvSpPr>
        <p:spPr>
          <a:xfrm>
            <a:off x="3012219" y="170852"/>
            <a:ext cx="31726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Project 3</a:t>
            </a:r>
            <a:endParaRPr 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Project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295400" y="3048000"/>
            <a:ext cx="6400800" cy="2362200"/>
          </a:xfrm>
        </p:spPr>
        <p:txBody>
          <a:bodyPr>
            <a:noAutofit/>
          </a:bodyPr>
          <a:lstStyle/>
          <a:p>
            <a:r>
              <a:rPr lang="en-US" sz="2800" dirty="0"/>
              <a:t>Write a program to determine the grade of a student based on: 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	 A </a:t>
            </a:r>
            <a:r>
              <a:rPr lang="en-US" sz="2800" dirty="0"/>
              <a:t>~ 70 or </a:t>
            </a:r>
            <a:r>
              <a:rPr lang="en-US" sz="2800" dirty="0" smtClean="0"/>
              <a:t>above </a:t>
            </a:r>
          </a:p>
          <a:p>
            <a:r>
              <a:rPr lang="en-US" sz="2800" dirty="0" smtClean="0"/>
              <a:t>  B </a:t>
            </a:r>
            <a:r>
              <a:rPr lang="en-US" sz="2800" dirty="0"/>
              <a:t>~ 60 – </a:t>
            </a:r>
            <a:r>
              <a:rPr lang="en-US" sz="2800" dirty="0" smtClean="0"/>
              <a:t>69</a:t>
            </a:r>
          </a:p>
          <a:p>
            <a:r>
              <a:rPr lang="en-US" sz="2800" dirty="0" smtClean="0"/>
              <a:t>C </a:t>
            </a:r>
            <a:r>
              <a:rPr lang="en-US" sz="2800" dirty="0"/>
              <a:t>~ </a:t>
            </a:r>
            <a:r>
              <a:rPr lang="en-US" sz="2800" dirty="0" smtClean="0"/>
              <a:t>50-59</a:t>
            </a:r>
          </a:p>
          <a:p>
            <a:r>
              <a:rPr lang="en-US" sz="2800" dirty="0" smtClean="0"/>
              <a:t>   F </a:t>
            </a:r>
            <a:r>
              <a:rPr lang="en-US" sz="2800" dirty="0"/>
              <a:t>~ Below 50</a:t>
            </a:r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593467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Score = 43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Output: Grade - F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71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 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102</Words>
  <Application>Microsoft Office PowerPoint</Application>
  <PresentationFormat>On-screen Show (4:3)</PresentationFormat>
  <Paragraphs>29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Quiz Show</vt:lpstr>
      <vt:lpstr>Projects</vt:lpstr>
      <vt:lpstr>Project 1</vt:lpstr>
      <vt:lpstr>PowerPoint Presentation</vt:lpstr>
      <vt:lpstr>Create a program that presents a menu to the user  like: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2023-10-15T15:32:53Z</dcterms:created>
  <dcterms:modified xsi:type="dcterms:W3CDTF">2023-10-30T06:34:00Z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