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73" r:id="rId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6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 algn="ctr">
              <a:buNone/>
            </a:pPr>
            <a:r>
              <a:rPr lang="en-US" sz="3600" dirty="0" smtClean="0"/>
              <a:t>A company wants to check if a person is an adult based on his input age. Write a C program to implement this for the company. The program will ask the user for his age and output whether he is eligible or not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81445" y="605135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Project 1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58674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Age = 12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Not eligible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Project 2 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12954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ritannic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0" y="1905000"/>
            <a:ext cx="88392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i="1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A website was built for only females. Write a program for the website which asks the user for their </a:t>
            </a:r>
            <a:r>
              <a:rPr lang="en-US" sz="4000" i="1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gender. </a:t>
            </a:r>
            <a:r>
              <a:rPr lang="en-US" sz="4000" i="1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If</a:t>
            </a:r>
            <a:r>
              <a:rPr lang="en-US" sz="4000" i="1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 </a:t>
            </a:r>
            <a:r>
              <a:rPr lang="en-US" sz="4000" i="1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the person’s gender is </a:t>
            </a:r>
            <a:r>
              <a:rPr lang="en-US" sz="4000" i="1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a ‘‘Female</a:t>
            </a:r>
            <a:r>
              <a:rPr lang="en-US" sz="4000" i="1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Bahnschrift SemiLight SemiConde" pitchFamily="34" charset="0"/>
              </a:rPr>
              <a:t>’ she will be accepted. If not the person will not be accepted</a:t>
            </a:r>
          </a:p>
          <a:p>
            <a:pPr algn="ctr"/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Bahnschrift SemiLight SemiCond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55626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gender = F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You’ve been accepted!!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2286000"/>
          </a:xfrm>
        </p:spPr>
        <p:txBody>
          <a:bodyPr>
            <a:noAutofit/>
          </a:bodyPr>
          <a:lstStyle/>
          <a:p>
            <a:r>
              <a:rPr lang="en-US" sz="2800" b="0" dirty="0" smtClean="0">
                <a:effectLst>
                  <a:reflection blurRad="12700" stA="25000" endPos="55000" dist="5000" dir="5400000" sy="-100000" algn="bl" rotWithShape="0"/>
                </a:effectLst>
              </a:rPr>
              <a:t>Write a program that asks the user </a:t>
            </a:r>
            <a:r>
              <a:rPr lang="en-US" sz="2800" b="0" dirty="0" smtClean="0">
                <a:effectLst>
                  <a:reflection blurRad="12700" stA="25000" endPos="55000" dist="5000" dir="5400000" sy="-100000" algn="bl" rotWithShape="0"/>
                </a:effectLst>
              </a:rPr>
              <a:t>for how many liters of fuel he/she wants to buy and tells the person the price. </a:t>
            </a:r>
            <a:endParaRPr lang="en-US" sz="2800" b="0" dirty="0">
              <a:effectLst>
                <a:reflection blurRad="12700" stA="25000" endPos="55000" dist="5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57200"/>
            <a:ext cx="739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Project 3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0" y="51054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Input: </a:t>
            </a:r>
            <a:r>
              <a:rPr lang="en-US" dirty="0" err="1" smtClean="0">
                <a:solidFill>
                  <a:srgbClr val="FF0000"/>
                </a:solidFill>
              </a:rPr>
              <a:t>litres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: </a:t>
            </a:r>
            <a:r>
              <a:rPr lang="en-US" dirty="0" smtClean="0">
                <a:solidFill>
                  <a:srgbClr val="FF0000"/>
                </a:solidFill>
              </a:rPr>
              <a:t>1920 (price of fuel is 640)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161</Words>
  <Application>Microsoft Office PowerPoint</Application>
  <PresentationFormat>On-screen Show (4:3)</PresentationFormat>
  <Paragraphs>19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Quiz Show</vt:lpstr>
      <vt:lpstr>Projects</vt:lpstr>
      <vt:lpstr>PowerPoint Presentation</vt:lpstr>
      <vt:lpstr>Project 2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2023-10-15T17:03:04Z</dcterms:created>
  <dcterms:modified xsi:type="dcterms:W3CDTF">2023-11-01T19:42:34Z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