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93969" autoAdjust="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11/7/2023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11/7/2023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11/7/2023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11/7/2023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C program that uses a for loop to print all even numbers from 2 to 20</a:t>
            </a:r>
            <a:endParaRPr lang="en-US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605135"/>
            <a:ext cx="3172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Project 1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190500" y="152400"/>
            <a:ext cx="8229600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685800" y="1371600"/>
            <a:ext cx="7086600" cy="12954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Write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</a:t>
            </a:r>
            <a:r>
              <a:rPr lang="en-US" sz="3600" kern="0" noProof="0" dirty="0" smtClean="0"/>
              <a:t>C program that </a:t>
            </a:r>
            <a:r>
              <a:rPr lang="en-US" sz="3600" kern="0" noProof="0" dirty="0" smtClean="0"/>
              <a:t>uses a loop to </a:t>
            </a:r>
            <a:r>
              <a:rPr lang="en-US" sz="3600" kern="0" dirty="0" smtClean="0"/>
              <a:t>implements this printing pattern: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*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kern="0" dirty="0" smtClean="0"/>
              <a:t>**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***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kern="0" dirty="0" smtClean="0"/>
              <a:t>****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*****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1147465"/>
            <a:ext cx="8229600" cy="5181600"/>
          </a:xfrm>
        </p:spPr>
        <p:txBody>
          <a:bodyPr>
            <a:normAutofit/>
          </a:bodyPr>
          <a:lstStyle>
            <a:extLst/>
          </a:lstStyle>
          <a:p>
            <a:pPr algn="l"/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Write a c program that generates a random number between 1 and 100 and asks the user to guess it. Use a do-while loop to keep asking for guesses until the user correctly guesses the  number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685800"/>
            <a:ext cx="3172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Project 3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endParaRPr lang="en-US" dirty="0"/>
          </a:p>
        </p:txBody>
      </p:sp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5"/>
          </p:nvPr>
        </p:nvSpPr>
        <p:spPr>
          <a:xfrm>
            <a:off x="381000" y="3124200"/>
            <a:ext cx="8458200" cy="2819400"/>
          </a:xfrm>
        </p:spPr>
        <p:txBody>
          <a:bodyPr>
            <a:noAutofit/>
          </a:bodyPr>
          <a:lstStyle>
            <a:extLst/>
          </a:lstStyle>
          <a:p>
            <a:pPr marL="0" indent="0"/>
            <a:r>
              <a:rPr lang="en-US" sz="4000" dirty="0" smtClean="0"/>
              <a:t>Create a C program to implement a multiplication table for 2.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101</Words>
  <Application>Microsoft Office PowerPoint</Application>
  <PresentationFormat>On-screen Show (4:3)</PresentationFormat>
  <Paragraphs>19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Quiz Show</vt:lpstr>
      <vt:lpstr>Projects</vt:lpstr>
      <vt:lpstr>PowerPoint Presentation</vt:lpstr>
      <vt:lpstr>Project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2023-10-18T18:54:26Z</dcterms:created>
  <dcterms:modified xsi:type="dcterms:W3CDTF">2023-11-09T06:31:17Z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