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11/10/2023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11/10/2023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11/10/2023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11/10/2023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C program that declares an array of numbers. Ask the user to enter a number and then use a loop to search if the number is in the array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405080"/>
            <a:ext cx="3172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Project 1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3220" y="381000"/>
            <a:ext cx="8229600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533400" y="1905000"/>
            <a:ext cx="7086600" cy="42672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b="1" i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 C program that asks the user to enter numbers into an array. Find and print the maximum value in the array.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0" y="1380530"/>
            <a:ext cx="9144000" cy="4715470"/>
          </a:xfrm>
        </p:spPr>
        <p:txBody>
          <a:bodyPr>
            <a:normAutofit/>
          </a:bodyPr>
          <a:lstStyle>
            <a:extLst/>
          </a:lstStyle>
          <a:p>
            <a:r>
              <a:rPr lang="en-US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Write a C program that declares an array of 7 elements and fills it with user-input values. Calculate and print the product(multiply) of all elements in the array.</a:t>
            </a:r>
            <a:endParaRPr lang="en-US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9338" y="457200"/>
            <a:ext cx="3172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Project 3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99</Words>
  <Application>Microsoft Office PowerPoint</Application>
  <PresentationFormat>On-screen Show (4:3)</PresentationFormat>
  <Paragraphs>11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Quiz Show</vt:lpstr>
      <vt:lpstr>Projects</vt:lpstr>
      <vt:lpstr>PowerPoint Presentation</vt:lpstr>
      <vt:lpstr>Project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2023-10-18T19:48:23Z</dcterms:created>
  <dcterms:modified xsi:type="dcterms:W3CDTF">2023-11-10T19:19:07Z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