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5" r:id="rId4"/>
    <p:sldId id="261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B7B03-0BC4-4DE0-BDC8-810970875CA4}" type="doc">
      <dgm:prSet loTypeId="urn:microsoft.com/office/officeart/2005/8/layout/hProcess4" loCatId="process" qsTypeId="urn:microsoft.com/office/officeart/2005/8/quickstyle/3d3" qsCatId="3D" csTypeId="urn:microsoft.com/office/officeart/2005/8/colors/colorful3" csCatId="colorful" phldr="1"/>
      <dgm:spPr/>
    </dgm:pt>
    <dgm:pt modelId="{41B14292-BA2E-4E8A-8009-52AC3484F722}">
      <dgm:prSet phldrT="[Text]"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AE75F2FA-AD3D-441F-8045-8A45CC6E1005}" type="parTrans" cxnId="{A5ED1E18-46CB-4573-9F6A-C0A354D9EFFF}">
      <dgm:prSet/>
      <dgm:spPr/>
      <dgm:t>
        <a:bodyPr/>
        <a:lstStyle/>
        <a:p>
          <a:endParaRPr lang="en-US"/>
        </a:p>
      </dgm:t>
    </dgm:pt>
    <dgm:pt modelId="{364C2FCB-90AA-418E-8F01-646128A12B93}" type="sibTrans" cxnId="{A5ED1E18-46CB-4573-9F6A-C0A354D9EFFF}">
      <dgm:prSet/>
      <dgm:spPr/>
      <dgm:t>
        <a:bodyPr/>
        <a:lstStyle/>
        <a:p>
          <a:endParaRPr lang="en-US"/>
        </a:p>
      </dgm:t>
    </dgm:pt>
    <dgm:pt modelId="{62CCFA84-DDAC-4467-9F40-4F3CD0DEFFB5}">
      <dgm:prSet phldrT="[Text]"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3D9C994F-DA95-439D-B597-B18A3255B6A0}" type="parTrans" cxnId="{A3624369-CA2B-4EAC-B6E0-A5B4B9022A7D}">
      <dgm:prSet/>
      <dgm:spPr/>
      <dgm:t>
        <a:bodyPr/>
        <a:lstStyle/>
        <a:p>
          <a:endParaRPr lang="en-US"/>
        </a:p>
      </dgm:t>
    </dgm:pt>
    <dgm:pt modelId="{8F8C046D-75EB-41F8-9585-200087C44281}" type="sibTrans" cxnId="{A3624369-CA2B-4EAC-B6E0-A5B4B9022A7D}">
      <dgm:prSet/>
      <dgm:spPr/>
      <dgm:t>
        <a:bodyPr/>
        <a:lstStyle/>
        <a:p>
          <a:endParaRPr lang="en-US"/>
        </a:p>
      </dgm:t>
    </dgm:pt>
    <dgm:pt modelId="{DA7AAF55-4F90-4256-BDAA-0528ED4AEC93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8FD12D91-CA7E-43A7-84A8-EB8F409DFE7A}" type="parTrans" cxnId="{F391346B-A9DE-43A1-BCE0-A078C2D2BE86}">
      <dgm:prSet/>
      <dgm:spPr/>
      <dgm:t>
        <a:bodyPr/>
        <a:lstStyle/>
        <a:p>
          <a:endParaRPr lang="en-US"/>
        </a:p>
      </dgm:t>
    </dgm:pt>
    <dgm:pt modelId="{64F51914-05DC-4FDA-A57F-A6188F62D023}" type="sibTrans" cxnId="{F391346B-A9DE-43A1-BCE0-A078C2D2BE86}">
      <dgm:prSet/>
      <dgm:spPr/>
      <dgm:t>
        <a:bodyPr/>
        <a:lstStyle/>
        <a:p>
          <a:endParaRPr lang="en-US"/>
        </a:p>
      </dgm:t>
    </dgm:pt>
    <dgm:pt modelId="{FEC311AC-8248-4CD8-A783-CD3FC0824CBB}" type="pres">
      <dgm:prSet presAssocID="{6A9B7B03-0BC4-4DE0-BDC8-810970875CA4}" presName="Name0" presStyleCnt="0">
        <dgm:presLayoutVars>
          <dgm:dir/>
          <dgm:animLvl val="lvl"/>
          <dgm:resizeHandles val="exact"/>
        </dgm:presLayoutVars>
      </dgm:prSet>
      <dgm:spPr/>
    </dgm:pt>
    <dgm:pt modelId="{15BCC9B8-5A85-4660-8B4D-6132646C026A}" type="pres">
      <dgm:prSet presAssocID="{6A9B7B03-0BC4-4DE0-BDC8-810970875CA4}" presName="tSp" presStyleCnt="0"/>
      <dgm:spPr/>
    </dgm:pt>
    <dgm:pt modelId="{53F35FCF-7159-4C61-8005-CA51D3B94866}" type="pres">
      <dgm:prSet presAssocID="{6A9B7B03-0BC4-4DE0-BDC8-810970875CA4}" presName="bSp" presStyleCnt="0"/>
      <dgm:spPr/>
    </dgm:pt>
    <dgm:pt modelId="{697CEA4F-3AB4-425B-BE35-FCC0BA86A233}" type="pres">
      <dgm:prSet presAssocID="{6A9B7B03-0BC4-4DE0-BDC8-810970875CA4}" presName="process" presStyleCnt="0"/>
      <dgm:spPr/>
    </dgm:pt>
    <dgm:pt modelId="{CBD8A4BC-4DA2-43B5-8CCA-BC3F665B2B68}" type="pres">
      <dgm:prSet presAssocID="{41B14292-BA2E-4E8A-8009-52AC3484F722}" presName="composite1" presStyleCnt="0"/>
      <dgm:spPr/>
    </dgm:pt>
    <dgm:pt modelId="{748DEED0-5654-4A27-A8BA-69C0144C96BC}" type="pres">
      <dgm:prSet presAssocID="{41B14292-BA2E-4E8A-8009-52AC3484F722}" presName="dummyNode1" presStyleLbl="node1" presStyleIdx="0" presStyleCnt="3"/>
      <dgm:spPr/>
    </dgm:pt>
    <dgm:pt modelId="{50B0B683-0F49-4E33-B6D4-9FB7AB103D6F}" type="pres">
      <dgm:prSet presAssocID="{41B14292-BA2E-4E8A-8009-52AC3484F722}" presName="childNode1" presStyleLbl="bgAcc1" presStyleIdx="0" presStyleCnt="3" custLinFactNeighborX="-57695" custLinFactNeighborY="-36541">
        <dgm:presLayoutVars>
          <dgm:bulletEnabled val="1"/>
        </dgm:presLayoutVars>
      </dgm:prSet>
      <dgm:spPr/>
    </dgm:pt>
    <dgm:pt modelId="{37E65426-85CC-44C0-B55C-4CF65AFEB1E2}" type="pres">
      <dgm:prSet presAssocID="{41B14292-BA2E-4E8A-8009-52AC3484F722}" presName="childNode1tx" presStyleLbl="bgAcc1" presStyleIdx="0" presStyleCnt="3">
        <dgm:presLayoutVars>
          <dgm:bulletEnabled val="1"/>
        </dgm:presLayoutVars>
      </dgm:prSet>
      <dgm:spPr/>
    </dgm:pt>
    <dgm:pt modelId="{6F9D76B9-7106-40F0-8977-471CE2511459}" type="pres">
      <dgm:prSet presAssocID="{41B14292-BA2E-4E8A-8009-52AC3484F722}" presName="parentNode1" presStyleLbl="node1" presStyleIdx="0" presStyleCnt="3" custLinFactNeighborX="-75525" custLinFactNeighborY="-877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F0787-4BF4-489C-847A-275939FB9DDC}" type="pres">
      <dgm:prSet presAssocID="{41B14292-BA2E-4E8A-8009-52AC3484F722}" presName="connSite1" presStyleCnt="0"/>
      <dgm:spPr/>
    </dgm:pt>
    <dgm:pt modelId="{10FE761F-1A5C-4368-A090-59979BCAD7B0}" type="pres">
      <dgm:prSet presAssocID="{364C2FCB-90AA-418E-8F01-646128A12B93}" presName="Name9" presStyleLbl="sibTrans2D1" presStyleIdx="0" presStyleCnt="2"/>
      <dgm:spPr/>
      <dgm:t>
        <a:bodyPr/>
        <a:lstStyle/>
        <a:p>
          <a:endParaRPr lang="en-US"/>
        </a:p>
      </dgm:t>
    </dgm:pt>
    <dgm:pt modelId="{17890823-F9A4-4657-8D97-D0C0951DF322}" type="pres">
      <dgm:prSet presAssocID="{62CCFA84-DDAC-4467-9F40-4F3CD0DEFFB5}" presName="composite2" presStyleCnt="0"/>
      <dgm:spPr/>
    </dgm:pt>
    <dgm:pt modelId="{7D76F955-9D1A-46E0-B51D-DEFBAE4BC423}" type="pres">
      <dgm:prSet presAssocID="{62CCFA84-DDAC-4467-9F40-4F3CD0DEFFB5}" presName="dummyNode2" presStyleLbl="node1" presStyleIdx="0" presStyleCnt="3"/>
      <dgm:spPr/>
    </dgm:pt>
    <dgm:pt modelId="{C29E9D11-0973-47CF-8638-D046AC5EFFF0}" type="pres">
      <dgm:prSet presAssocID="{62CCFA84-DDAC-4467-9F40-4F3CD0DEFFB5}" presName="childNode2" presStyleLbl="bgAcc1" presStyleIdx="1" presStyleCnt="3">
        <dgm:presLayoutVars>
          <dgm:bulletEnabled val="1"/>
        </dgm:presLayoutVars>
      </dgm:prSet>
      <dgm:spPr/>
    </dgm:pt>
    <dgm:pt modelId="{58055E6D-3695-47AF-AC9F-33AEE9BF00BA}" type="pres">
      <dgm:prSet presAssocID="{62CCFA84-DDAC-4467-9F40-4F3CD0DEFFB5}" presName="childNode2tx" presStyleLbl="bgAcc1" presStyleIdx="1" presStyleCnt="3">
        <dgm:presLayoutVars>
          <dgm:bulletEnabled val="1"/>
        </dgm:presLayoutVars>
      </dgm:prSet>
      <dgm:spPr/>
    </dgm:pt>
    <dgm:pt modelId="{FD358F9D-7661-4F15-B722-8204049272F5}" type="pres">
      <dgm:prSet presAssocID="{62CCFA84-DDAC-4467-9F40-4F3CD0DEFFB5}" presName="parentNode2" presStyleLbl="node1" presStyleIdx="1" presStyleCnt="3" custLinFactY="99819" custLinFactNeighborX="-1283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07690-8F55-49A8-BB76-1A6D64FD1165}" type="pres">
      <dgm:prSet presAssocID="{62CCFA84-DDAC-4467-9F40-4F3CD0DEFFB5}" presName="connSite2" presStyleCnt="0"/>
      <dgm:spPr/>
    </dgm:pt>
    <dgm:pt modelId="{C65A7DC3-EC1E-4242-8551-13905A540396}" type="pres">
      <dgm:prSet presAssocID="{8F8C046D-75EB-41F8-9585-200087C44281}" presName="Name18" presStyleLbl="sibTrans2D1" presStyleIdx="1" presStyleCnt="2" custScaleX="144531"/>
      <dgm:spPr/>
      <dgm:t>
        <a:bodyPr/>
        <a:lstStyle/>
        <a:p>
          <a:endParaRPr lang="en-US"/>
        </a:p>
      </dgm:t>
    </dgm:pt>
    <dgm:pt modelId="{9B9058F9-0E70-4E3B-8B8A-DFDCC0A74C35}" type="pres">
      <dgm:prSet presAssocID="{DA7AAF55-4F90-4256-BDAA-0528ED4AEC93}" presName="composite1" presStyleCnt="0"/>
      <dgm:spPr/>
    </dgm:pt>
    <dgm:pt modelId="{199AC18E-CF17-4E93-B0DF-CF56F0DCB87C}" type="pres">
      <dgm:prSet presAssocID="{DA7AAF55-4F90-4256-BDAA-0528ED4AEC93}" presName="dummyNode1" presStyleLbl="node1" presStyleIdx="1" presStyleCnt="3"/>
      <dgm:spPr/>
    </dgm:pt>
    <dgm:pt modelId="{86DC2E59-C24E-4AA7-A734-E877C3FD56C7}" type="pres">
      <dgm:prSet presAssocID="{DA7AAF55-4F90-4256-BDAA-0528ED4AEC93}" presName="childNode1" presStyleLbl="bgAcc1" presStyleIdx="2" presStyleCnt="3" custLinFactNeighborX="47357" custLinFactNeighborY="-21041">
        <dgm:presLayoutVars>
          <dgm:bulletEnabled val="1"/>
        </dgm:presLayoutVars>
      </dgm:prSet>
      <dgm:spPr/>
    </dgm:pt>
    <dgm:pt modelId="{6093D34C-6EF4-4210-B7A5-C8C7358C9263}" type="pres">
      <dgm:prSet presAssocID="{DA7AAF55-4F90-4256-BDAA-0528ED4AEC93}" presName="childNode1tx" presStyleLbl="bgAcc1" presStyleIdx="2" presStyleCnt="3">
        <dgm:presLayoutVars>
          <dgm:bulletEnabled val="1"/>
        </dgm:presLayoutVars>
      </dgm:prSet>
      <dgm:spPr/>
    </dgm:pt>
    <dgm:pt modelId="{76F8B1F0-F272-40C9-A2C3-3BA25D8EC881}" type="pres">
      <dgm:prSet presAssocID="{DA7AAF55-4F90-4256-BDAA-0528ED4AEC93}" presName="parentNode1" presStyleLbl="node1" presStyleIdx="2" presStyleCnt="3" custLinFactY="-100000" custLinFactNeighborX="57041" custLinFactNeighborY="-1866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8EBDA-ECB5-4BC6-A93C-E04055C1C171}" type="pres">
      <dgm:prSet presAssocID="{DA7AAF55-4F90-4256-BDAA-0528ED4AEC93}" presName="connSite1" presStyleCnt="0"/>
      <dgm:spPr/>
    </dgm:pt>
  </dgm:ptLst>
  <dgm:cxnLst>
    <dgm:cxn modelId="{451C84BE-494D-47AA-812D-1B873D8AF897}" type="presOf" srcId="{DA7AAF55-4F90-4256-BDAA-0528ED4AEC93}" destId="{76F8B1F0-F272-40C9-A2C3-3BA25D8EC881}" srcOrd="0" destOrd="0" presId="urn:microsoft.com/office/officeart/2005/8/layout/hProcess4"/>
    <dgm:cxn modelId="{A3624369-CA2B-4EAC-B6E0-A5B4B9022A7D}" srcId="{6A9B7B03-0BC4-4DE0-BDC8-810970875CA4}" destId="{62CCFA84-DDAC-4467-9F40-4F3CD0DEFFB5}" srcOrd="1" destOrd="0" parTransId="{3D9C994F-DA95-439D-B597-B18A3255B6A0}" sibTransId="{8F8C046D-75EB-41F8-9585-200087C44281}"/>
    <dgm:cxn modelId="{AD895F83-30E2-4953-ADA8-42CCB1803294}" type="presOf" srcId="{41B14292-BA2E-4E8A-8009-52AC3484F722}" destId="{6F9D76B9-7106-40F0-8977-471CE2511459}" srcOrd="0" destOrd="0" presId="urn:microsoft.com/office/officeart/2005/8/layout/hProcess4"/>
    <dgm:cxn modelId="{F391346B-A9DE-43A1-BCE0-A078C2D2BE86}" srcId="{6A9B7B03-0BC4-4DE0-BDC8-810970875CA4}" destId="{DA7AAF55-4F90-4256-BDAA-0528ED4AEC93}" srcOrd="2" destOrd="0" parTransId="{8FD12D91-CA7E-43A7-84A8-EB8F409DFE7A}" sibTransId="{64F51914-05DC-4FDA-A57F-A6188F62D023}"/>
    <dgm:cxn modelId="{A5ED1E18-46CB-4573-9F6A-C0A354D9EFFF}" srcId="{6A9B7B03-0BC4-4DE0-BDC8-810970875CA4}" destId="{41B14292-BA2E-4E8A-8009-52AC3484F722}" srcOrd="0" destOrd="0" parTransId="{AE75F2FA-AD3D-441F-8045-8A45CC6E1005}" sibTransId="{364C2FCB-90AA-418E-8F01-646128A12B93}"/>
    <dgm:cxn modelId="{B0F4CB02-8132-481E-B120-ED127B4DA409}" type="presOf" srcId="{364C2FCB-90AA-418E-8F01-646128A12B93}" destId="{10FE761F-1A5C-4368-A090-59979BCAD7B0}" srcOrd="0" destOrd="0" presId="urn:microsoft.com/office/officeart/2005/8/layout/hProcess4"/>
    <dgm:cxn modelId="{E3A6EB6B-F2CA-4EE4-9FDE-86774D442965}" type="presOf" srcId="{8F8C046D-75EB-41F8-9585-200087C44281}" destId="{C65A7DC3-EC1E-4242-8551-13905A540396}" srcOrd="0" destOrd="0" presId="urn:microsoft.com/office/officeart/2005/8/layout/hProcess4"/>
    <dgm:cxn modelId="{F08D9EA3-EFE7-4E78-98D6-92B79D793BAB}" type="presOf" srcId="{6A9B7B03-0BC4-4DE0-BDC8-810970875CA4}" destId="{FEC311AC-8248-4CD8-A783-CD3FC0824CBB}" srcOrd="0" destOrd="0" presId="urn:microsoft.com/office/officeart/2005/8/layout/hProcess4"/>
    <dgm:cxn modelId="{3A4083A6-13C6-4405-97E4-181A55566E38}" type="presOf" srcId="{62CCFA84-DDAC-4467-9F40-4F3CD0DEFFB5}" destId="{FD358F9D-7661-4F15-B722-8204049272F5}" srcOrd="0" destOrd="0" presId="urn:microsoft.com/office/officeart/2005/8/layout/hProcess4"/>
    <dgm:cxn modelId="{B17348D1-2DFE-4FE1-94CB-76E7F4D3864B}" type="presParOf" srcId="{FEC311AC-8248-4CD8-A783-CD3FC0824CBB}" destId="{15BCC9B8-5A85-4660-8B4D-6132646C026A}" srcOrd="0" destOrd="0" presId="urn:microsoft.com/office/officeart/2005/8/layout/hProcess4"/>
    <dgm:cxn modelId="{AD119848-9D3B-4BE9-B391-9956E4833ED2}" type="presParOf" srcId="{FEC311AC-8248-4CD8-A783-CD3FC0824CBB}" destId="{53F35FCF-7159-4C61-8005-CA51D3B94866}" srcOrd="1" destOrd="0" presId="urn:microsoft.com/office/officeart/2005/8/layout/hProcess4"/>
    <dgm:cxn modelId="{741DD9C6-3712-4621-BD0F-4E9432F520EF}" type="presParOf" srcId="{FEC311AC-8248-4CD8-A783-CD3FC0824CBB}" destId="{697CEA4F-3AB4-425B-BE35-FCC0BA86A233}" srcOrd="2" destOrd="0" presId="urn:microsoft.com/office/officeart/2005/8/layout/hProcess4"/>
    <dgm:cxn modelId="{407450F6-E82E-4900-8B64-157FDE26AA68}" type="presParOf" srcId="{697CEA4F-3AB4-425B-BE35-FCC0BA86A233}" destId="{CBD8A4BC-4DA2-43B5-8CCA-BC3F665B2B68}" srcOrd="0" destOrd="0" presId="urn:microsoft.com/office/officeart/2005/8/layout/hProcess4"/>
    <dgm:cxn modelId="{2024AFD1-F25F-4F0F-A4AD-5CE213679790}" type="presParOf" srcId="{CBD8A4BC-4DA2-43B5-8CCA-BC3F665B2B68}" destId="{748DEED0-5654-4A27-A8BA-69C0144C96BC}" srcOrd="0" destOrd="0" presId="urn:microsoft.com/office/officeart/2005/8/layout/hProcess4"/>
    <dgm:cxn modelId="{94AF87D4-9440-43E5-A61B-30642EA98996}" type="presParOf" srcId="{CBD8A4BC-4DA2-43B5-8CCA-BC3F665B2B68}" destId="{50B0B683-0F49-4E33-B6D4-9FB7AB103D6F}" srcOrd="1" destOrd="0" presId="urn:microsoft.com/office/officeart/2005/8/layout/hProcess4"/>
    <dgm:cxn modelId="{D0A57B80-6923-4DD4-A4AF-B0FBF79A7973}" type="presParOf" srcId="{CBD8A4BC-4DA2-43B5-8CCA-BC3F665B2B68}" destId="{37E65426-85CC-44C0-B55C-4CF65AFEB1E2}" srcOrd="2" destOrd="0" presId="urn:microsoft.com/office/officeart/2005/8/layout/hProcess4"/>
    <dgm:cxn modelId="{0DCAE497-1398-41B5-91C7-500F3A7E4154}" type="presParOf" srcId="{CBD8A4BC-4DA2-43B5-8CCA-BC3F665B2B68}" destId="{6F9D76B9-7106-40F0-8977-471CE2511459}" srcOrd="3" destOrd="0" presId="urn:microsoft.com/office/officeart/2005/8/layout/hProcess4"/>
    <dgm:cxn modelId="{8D64A5C3-BAE6-44BD-89E7-A2628DFB1A0F}" type="presParOf" srcId="{CBD8A4BC-4DA2-43B5-8CCA-BC3F665B2B68}" destId="{2B4F0787-4BF4-489C-847A-275939FB9DDC}" srcOrd="4" destOrd="0" presId="urn:microsoft.com/office/officeart/2005/8/layout/hProcess4"/>
    <dgm:cxn modelId="{4021708A-B05A-4C9D-920E-45852D155598}" type="presParOf" srcId="{697CEA4F-3AB4-425B-BE35-FCC0BA86A233}" destId="{10FE761F-1A5C-4368-A090-59979BCAD7B0}" srcOrd="1" destOrd="0" presId="urn:microsoft.com/office/officeart/2005/8/layout/hProcess4"/>
    <dgm:cxn modelId="{F9E54530-6C2D-41C5-8EA7-74E5E650BA9D}" type="presParOf" srcId="{697CEA4F-3AB4-425B-BE35-FCC0BA86A233}" destId="{17890823-F9A4-4657-8D97-D0C0951DF322}" srcOrd="2" destOrd="0" presId="urn:microsoft.com/office/officeart/2005/8/layout/hProcess4"/>
    <dgm:cxn modelId="{52E602C4-F1C0-4E17-BE71-8CBE1D5AC417}" type="presParOf" srcId="{17890823-F9A4-4657-8D97-D0C0951DF322}" destId="{7D76F955-9D1A-46E0-B51D-DEFBAE4BC423}" srcOrd="0" destOrd="0" presId="urn:microsoft.com/office/officeart/2005/8/layout/hProcess4"/>
    <dgm:cxn modelId="{EBA8BED7-D192-494E-9681-F2B9DEB65708}" type="presParOf" srcId="{17890823-F9A4-4657-8D97-D0C0951DF322}" destId="{C29E9D11-0973-47CF-8638-D046AC5EFFF0}" srcOrd="1" destOrd="0" presId="urn:microsoft.com/office/officeart/2005/8/layout/hProcess4"/>
    <dgm:cxn modelId="{31D89A87-D3D9-4515-A541-4E68EEF3B3D3}" type="presParOf" srcId="{17890823-F9A4-4657-8D97-D0C0951DF322}" destId="{58055E6D-3695-47AF-AC9F-33AEE9BF00BA}" srcOrd="2" destOrd="0" presId="urn:microsoft.com/office/officeart/2005/8/layout/hProcess4"/>
    <dgm:cxn modelId="{94941381-794F-4474-94A1-222470B118D4}" type="presParOf" srcId="{17890823-F9A4-4657-8D97-D0C0951DF322}" destId="{FD358F9D-7661-4F15-B722-8204049272F5}" srcOrd="3" destOrd="0" presId="urn:microsoft.com/office/officeart/2005/8/layout/hProcess4"/>
    <dgm:cxn modelId="{207B30CD-EC55-4F61-AA3E-562C123AF4E6}" type="presParOf" srcId="{17890823-F9A4-4657-8D97-D0C0951DF322}" destId="{95707690-8F55-49A8-BB76-1A6D64FD1165}" srcOrd="4" destOrd="0" presId="urn:microsoft.com/office/officeart/2005/8/layout/hProcess4"/>
    <dgm:cxn modelId="{F95FC180-10F7-4780-A453-8970F208FF2B}" type="presParOf" srcId="{697CEA4F-3AB4-425B-BE35-FCC0BA86A233}" destId="{C65A7DC3-EC1E-4242-8551-13905A540396}" srcOrd="3" destOrd="0" presId="urn:microsoft.com/office/officeart/2005/8/layout/hProcess4"/>
    <dgm:cxn modelId="{540E09B8-4FE5-404F-8692-465711468198}" type="presParOf" srcId="{697CEA4F-3AB4-425B-BE35-FCC0BA86A233}" destId="{9B9058F9-0E70-4E3B-8B8A-DFDCC0A74C35}" srcOrd="4" destOrd="0" presId="urn:microsoft.com/office/officeart/2005/8/layout/hProcess4"/>
    <dgm:cxn modelId="{79538ACF-2853-4293-B9DB-CE0646507CE9}" type="presParOf" srcId="{9B9058F9-0E70-4E3B-8B8A-DFDCC0A74C35}" destId="{199AC18E-CF17-4E93-B0DF-CF56F0DCB87C}" srcOrd="0" destOrd="0" presId="urn:microsoft.com/office/officeart/2005/8/layout/hProcess4"/>
    <dgm:cxn modelId="{3734464F-0C5D-4904-93AF-4112C0D1516F}" type="presParOf" srcId="{9B9058F9-0E70-4E3B-8B8A-DFDCC0A74C35}" destId="{86DC2E59-C24E-4AA7-A734-E877C3FD56C7}" srcOrd="1" destOrd="0" presId="urn:microsoft.com/office/officeart/2005/8/layout/hProcess4"/>
    <dgm:cxn modelId="{EF3ABE3C-FB57-439C-A0F4-0B7428C19520}" type="presParOf" srcId="{9B9058F9-0E70-4E3B-8B8A-DFDCC0A74C35}" destId="{6093D34C-6EF4-4210-B7A5-C8C7358C9263}" srcOrd="2" destOrd="0" presId="urn:microsoft.com/office/officeart/2005/8/layout/hProcess4"/>
    <dgm:cxn modelId="{040D19DF-A237-4D02-A187-39805691BDDC}" type="presParOf" srcId="{9B9058F9-0E70-4E3B-8B8A-DFDCC0A74C35}" destId="{76F8B1F0-F272-40C9-A2C3-3BA25D8EC881}" srcOrd="3" destOrd="0" presId="urn:microsoft.com/office/officeart/2005/8/layout/hProcess4"/>
    <dgm:cxn modelId="{67E72957-0654-406E-9C24-EFADC81AC9C7}" type="presParOf" srcId="{9B9058F9-0E70-4E3B-8B8A-DFDCC0A74C35}" destId="{CAA8EBDA-ECB5-4BC6-A93C-E04055C1C17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0B683-0F49-4E33-B6D4-9FB7AB103D6F}">
      <dsp:nvSpPr>
        <dsp:cNvPr id="0" name=""/>
        <dsp:cNvSpPr/>
      </dsp:nvSpPr>
      <dsp:spPr>
        <a:xfrm>
          <a:off x="1371602" y="152399"/>
          <a:ext cx="1192100" cy="983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761F-1A5C-4368-A090-59979BCAD7B0}">
      <dsp:nvSpPr>
        <dsp:cNvPr id="0" name=""/>
        <dsp:cNvSpPr/>
      </dsp:nvSpPr>
      <dsp:spPr>
        <a:xfrm>
          <a:off x="1879312" y="-418796"/>
          <a:ext cx="2676501" cy="2676501"/>
        </a:xfrm>
        <a:prstGeom prst="leftCircularArrow">
          <a:avLst>
            <a:gd name="adj1" fmla="val 3527"/>
            <a:gd name="adj2" fmla="val 437960"/>
            <a:gd name="adj3" fmla="val 2807894"/>
            <a:gd name="adj4" fmla="val 9618913"/>
            <a:gd name="adj5" fmla="val 411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D76B9-7106-40F0-8977-471CE2511459}">
      <dsp:nvSpPr>
        <dsp:cNvPr id="0" name=""/>
        <dsp:cNvSpPr/>
      </dsp:nvSpPr>
      <dsp:spPr>
        <a:xfrm>
          <a:off x="1523999" y="914398"/>
          <a:ext cx="1059645" cy="4213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Source code</a:t>
          </a:r>
          <a:endParaRPr lang="en-US" sz="1400" kern="1200" dirty="0"/>
        </a:p>
      </dsp:txBody>
      <dsp:txXfrm>
        <a:off x="1536341" y="926740"/>
        <a:ext cx="1034961" cy="396702"/>
      </dsp:txXfrm>
    </dsp:sp>
    <dsp:sp modelId="{C29E9D11-0973-47CF-8638-D046AC5EFFF0}">
      <dsp:nvSpPr>
        <dsp:cNvPr id="0" name=""/>
        <dsp:cNvSpPr/>
      </dsp:nvSpPr>
      <dsp:spPr>
        <a:xfrm>
          <a:off x="3833521" y="511683"/>
          <a:ext cx="1192100" cy="983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A7DC3-EC1E-4242-8551-13905A540396}">
      <dsp:nvSpPr>
        <dsp:cNvPr id="0" name=""/>
        <dsp:cNvSpPr/>
      </dsp:nvSpPr>
      <dsp:spPr>
        <a:xfrm>
          <a:off x="3729116" y="-248811"/>
          <a:ext cx="4272060" cy="2955809"/>
        </a:xfrm>
        <a:prstGeom prst="circularArrow">
          <a:avLst>
            <a:gd name="adj1" fmla="val 3194"/>
            <a:gd name="adj2" fmla="val 393447"/>
            <a:gd name="adj3" fmla="val 17870825"/>
            <a:gd name="adj4" fmla="val 11015293"/>
            <a:gd name="adj5" fmla="val 3726"/>
          </a:avLst>
        </a:prstGeom>
        <a:solidFill>
          <a:schemeClr val="accent3">
            <a:hueOff val="-1137357"/>
            <a:satOff val="-4689"/>
            <a:lumOff val="-9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58F9D-7661-4F15-B722-8204049272F5}">
      <dsp:nvSpPr>
        <dsp:cNvPr id="0" name=""/>
        <dsp:cNvSpPr/>
      </dsp:nvSpPr>
      <dsp:spPr>
        <a:xfrm>
          <a:off x="3962395" y="1142999"/>
          <a:ext cx="1059645" cy="421386"/>
        </a:xfrm>
        <a:prstGeom prst="roundRect">
          <a:avLst>
            <a:gd name="adj" fmla="val 10000"/>
          </a:avLst>
        </a:prstGeom>
        <a:solidFill>
          <a:schemeClr val="accent3">
            <a:hueOff val="-568678"/>
            <a:satOff val="-2344"/>
            <a:lumOff val="-491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3">
              <a:hueOff val="-568678"/>
              <a:satOff val="-2344"/>
              <a:lumOff val="-491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Interpreter</a:t>
          </a:r>
          <a:endParaRPr lang="en-US" sz="1400" kern="1200" dirty="0"/>
        </a:p>
      </dsp:txBody>
      <dsp:txXfrm>
        <a:off x="3974737" y="1155341"/>
        <a:ext cx="1034961" cy="396702"/>
      </dsp:txXfrm>
    </dsp:sp>
    <dsp:sp modelId="{86DC2E59-C24E-4AA7-A734-E877C3FD56C7}">
      <dsp:nvSpPr>
        <dsp:cNvPr id="0" name=""/>
        <dsp:cNvSpPr/>
      </dsp:nvSpPr>
      <dsp:spPr>
        <a:xfrm>
          <a:off x="6172201" y="304800"/>
          <a:ext cx="1192100" cy="983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8B1F0-F272-40C9-A2C3-3BA25D8EC881}">
      <dsp:nvSpPr>
        <dsp:cNvPr id="0" name=""/>
        <dsp:cNvSpPr/>
      </dsp:nvSpPr>
      <dsp:spPr>
        <a:xfrm>
          <a:off x="6477001" y="76198"/>
          <a:ext cx="1059645" cy="421386"/>
        </a:xfrm>
        <a:prstGeom prst="roundRect">
          <a:avLst>
            <a:gd name="adj" fmla="val 10000"/>
          </a:avLst>
        </a:prstGeom>
        <a:solidFill>
          <a:schemeClr val="accent3">
            <a:hueOff val="-1137357"/>
            <a:satOff val="-4689"/>
            <a:lumOff val="-983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3">
              <a:hueOff val="-1137357"/>
              <a:satOff val="-4689"/>
              <a:lumOff val="-983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Output</a:t>
          </a:r>
          <a:endParaRPr lang="en-US" sz="1400" kern="1200" dirty="0"/>
        </a:p>
      </dsp:txBody>
      <dsp:txXfrm>
        <a:off x="6489343" y="88540"/>
        <a:ext cx="1034961" cy="39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FABEF3-BD09-44CC-9A46-C5E42219FD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EEBA63-6966-4F78-9415-68829143126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828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Programming With C and Python for Newbies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Day 7: Introduction into </a:t>
            </a:r>
            <a:r>
              <a:rPr lang="en-US" sz="3600" dirty="0"/>
              <a:t>P</a:t>
            </a:r>
            <a:r>
              <a:rPr lang="en-US" sz="3600" dirty="0" smtClean="0"/>
              <a:t>ython, syntax and its data types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8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05"/>
            <a:ext cx="7772400" cy="1362456"/>
          </a:xfrm>
        </p:spPr>
        <p:txBody>
          <a:bodyPr/>
          <a:lstStyle/>
          <a:p>
            <a:r>
              <a:rPr lang="en-US" dirty="0" smtClean="0"/>
              <a:t>Introduction into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05000"/>
            <a:ext cx="8308848" cy="480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Python is a high-level, general-purpose interpreter programming language that executes the source code one at a time </a:t>
            </a:r>
            <a:r>
              <a:rPr lang="en-US" sz="3600" dirty="0" err="1" smtClean="0"/>
              <a:t>i.e</a:t>
            </a:r>
            <a:r>
              <a:rPr lang="en-US" sz="3600" dirty="0" smtClean="0"/>
              <a:t> runs it line by line or from top to bottom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5" b="19452"/>
          <a:stretch/>
        </p:blipFill>
        <p:spPr>
          <a:xfrm>
            <a:off x="-1" y="17585"/>
            <a:ext cx="2286001" cy="67840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86319458"/>
              </p:ext>
            </p:extLst>
          </p:nvPr>
        </p:nvGraphicFramePr>
        <p:xfrm>
          <a:off x="152400" y="4648200"/>
          <a:ext cx="8991600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2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t="10253" r="15352"/>
          <a:stretch/>
        </p:blipFill>
        <p:spPr>
          <a:xfrm>
            <a:off x="304800" y="533400"/>
            <a:ext cx="8534400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772400" cy="1362456"/>
          </a:xfrm>
        </p:spPr>
        <p:txBody>
          <a:bodyPr/>
          <a:lstStyle/>
          <a:p>
            <a:pPr algn="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Writing our first program in Python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2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5181600" cy="1162050"/>
          </a:xfrm>
        </p:spPr>
        <p:txBody>
          <a:bodyPr/>
          <a:lstStyle/>
          <a:p>
            <a:r>
              <a:rPr lang="en-US" sz="32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Writing our first program</a:t>
            </a:r>
            <a:endParaRPr lang="en-US" sz="32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 its our norm, our first program will be to print our “Hello world.”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74" y="1676400"/>
            <a:ext cx="4486902" cy="4419600"/>
          </a:xfrm>
        </p:spPr>
      </p:pic>
    </p:spTree>
    <p:extLst>
      <p:ext uri="{BB962C8B-B14F-4D97-AF65-F5344CB8AC3E}">
        <p14:creationId xmlns:p14="http://schemas.microsoft.com/office/powerpoint/2010/main" val="30423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65" y="-30051"/>
            <a:ext cx="4419600" cy="3809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 in Python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This are the kind of data a variable can hold:</a:t>
            </a:r>
          </a:p>
          <a:p>
            <a:r>
              <a:rPr lang="en-US" sz="3600" dirty="0" smtClean="0"/>
              <a:t>Integer </a:t>
            </a:r>
            <a:r>
              <a:rPr lang="en-US" sz="3600" dirty="0" err="1" smtClean="0"/>
              <a:t>e.g</a:t>
            </a:r>
            <a:r>
              <a:rPr lang="en-US" sz="3600" dirty="0" smtClean="0"/>
              <a:t> 1,23,53,-3</a:t>
            </a:r>
          </a:p>
          <a:p>
            <a:r>
              <a:rPr lang="en-US" sz="3600" dirty="0" smtClean="0"/>
              <a:t>String </a:t>
            </a:r>
            <a:r>
              <a:rPr lang="en-US" sz="3600" dirty="0" err="1" smtClean="0"/>
              <a:t>e.g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5"/>
                </a:solidFill>
              </a:rPr>
              <a:t>“club”, “Love”, ‘blue’</a:t>
            </a:r>
          </a:p>
          <a:p>
            <a:r>
              <a:rPr lang="en-US" sz="3600" dirty="0" smtClean="0"/>
              <a:t>Float </a:t>
            </a:r>
            <a:r>
              <a:rPr lang="en-US" sz="3600" dirty="0" err="1" smtClean="0"/>
              <a:t>e.g</a:t>
            </a:r>
            <a:r>
              <a:rPr lang="en-US" sz="3600" dirty="0" smtClean="0"/>
              <a:t> 333.2311, 0.034,</a:t>
            </a:r>
          </a:p>
          <a:p>
            <a:r>
              <a:rPr lang="en-US" sz="3600" dirty="0" smtClean="0"/>
              <a:t>Boolean </a:t>
            </a:r>
            <a:r>
              <a:rPr lang="en-US" sz="3600" dirty="0" err="1" smtClean="0"/>
              <a:t>e.g</a:t>
            </a:r>
            <a:r>
              <a:rPr lang="en-US" sz="3600" dirty="0" smtClean="0"/>
              <a:t> </a:t>
            </a:r>
            <a:r>
              <a:rPr lang="en-US" sz="3600" dirty="0" err="1" smtClean="0"/>
              <a:t>True,False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44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1639</TotalTime>
  <Words>124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Programming With C and Python for Newbies</vt:lpstr>
      <vt:lpstr>Introduction into Python</vt:lpstr>
      <vt:lpstr>PowerPoint Presentation</vt:lpstr>
      <vt:lpstr>Installing Python</vt:lpstr>
      <vt:lpstr>Writing our first program in Python</vt:lpstr>
      <vt:lpstr>Writing our first program</vt:lpstr>
      <vt:lpstr>Data types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 and Python for Newbies</dc:title>
  <dc:creator>OWNER</dc:creator>
  <cp:lastModifiedBy>OWNER</cp:lastModifiedBy>
  <cp:revision>13</cp:revision>
  <dcterms:created xsi:type="dcterms:W3CDTF">2023-11-12T17:08:40Z</dcterms:created>
  <dcterms:modified xsi:type="dcterms:W3CDTF">2023-11-17T06:20:59Z</dcterms:modified>
</cp:coreProperties>
</file>