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5AD87-547E-449D-AFA7-076B716CAF4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4A6BD9-87CB-4FB4-8D8B-E4E112B8E0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10:Lists, Tuple, Set, Dictionaries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This </a:t>
            </a:r>
            <a:r>
              <a:rPr lang="en-US" dirty="0" smtClean="0"/>
              <a:t>a mutable </a:t>
            </a:r>
            <a:r>
              <a:rPr lang="en-US" dirty="0"/>
              <a:t>data structure in </a:t>
            </a:r>
            <a:r>
              <a:rPr lang="en-US" dirty="0" smtClean="0"/>
              <a:t>Python </a:t>
            </a:r>
            <a:r>
              <a:rPr lang="en-US" dirty="0"/>
              <a:t>that allows you to store a collection of items of  </a:t>
            </a:r>
            <a:r>
              <a:rPr lang="en-US" dirty="0" smtClean="0"/>
              <a:t>different </a:t>
            </a:r>
            <a:r>
              <a:rPr lang="en-US" dirty="0"/>
              <a:t>data </a:t>
            </a:r>
            <a:r>
              <a:rPr lang="en-US" dirty="0" smtClean="0"/>
              <a:t>types under </a:t>
            </a:r>
            <a:r>
              <a:rPr lang="en-US" dirty="0"/>
              <a:t>a single variable </a:t>
            </a:r>
            <a:r>
              <a:rPr lang="en-US" dirty="0" smtClean="0"/>
              <a:t>name.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Each item inside </a:t>
            </a:r>
            <a:r>
              <a:rPr lang="en-US" dirty="0" smtClean="0"/>
              <a:t>a list </a:t>
            </a:r>
            <a:r>
              <a:rPr lang="en-US" dirty="0"/>
              <a:t>is called 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List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Numbers = [1,2,3,4,5,6]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776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This </a:t>
            </a:r>
            <a:r>
              <a:rPr lang="en-US" dirty="0" smtClean="0"/>
              <a:t>an immutable </a:t>
            </a:r>
            <a:r>
              <a:rPr lang="en-US" dirty="0"/>
              <a:t>data structure in Python that allows you to store a collection of items </a:t>
            </a:r>
            <a:r>
              <a:rPr lang="en-US" dirty="0" smtClean="0"/>
              <a:t>of </a:t>
            </a:r>
            <a:r>
              <a:rPr lang="en-US" dirty="0"/>
              <a:t>different data </a:t>
            </a:r>
            <a:r>
              <a:rPr lang="en-US" dirty="0" smtClean="0"/>
              <a:t>types </a:t>
            </a:r>
            <a:r>
              <a:rPr lang="en-US" dirty="0"/>
              <a:t>under a single variable name.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Each item inside a list is called 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5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Tuple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=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(1,2,3,4,5,6)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55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This </a:t>
            </a:r>
            <a:r>
              <a:rPr lang="en-US" dirty="0" smtClean="0"/>
              <a:t>a data </a:t>
            </a:r>
            <a:r>
              <a:rPr lang="en-US" dirty="0"/>
              <a:t>structure in Python </a:t>
            </a:r>
            <a:r>
              <a:rPr lang="en-US" dirty="0" smtClean="0"/>
              <a:t>that stores an ordered, unrepeated </a:t>
            </a:r>
            <a:r>
              <a:rPr lang="en-US" dirty="0"/>
              <a:t>collection of items of </a:t>
            </a:r>
            <a:r>
              <a:rPr lang="en-US" dirty="0" smtClean="0"/>
              <a:t>different </a:t>
            </a:r>
            <a:r>
              <a:rPr lang="en-US" dirty="0"/>
              <a:t>data </a:t>
            </a:r>
            <a:r>
              <a:rPr lang="en-US" dirty="0" smtClean="0"/>
              <a:t>types under </a:t>
            </a:r>
            <a:r>
              <a:rPr lang="en-US" dirty="0"/>
              <a:t>a single variable name.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Each item inside a list is called 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</a:t>
            </a:r>
            <a:r>
              <a:rPr lang="en-US" dirty="0" smtClean="0"/>
              <a:t>Set </a:t>
            </a:r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{1,2,3,4,5,6}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9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This is a data structure that stores an unordered and mutable collection of key-value pairs like a map and cannot contain duplicate keys. 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826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Set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i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6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36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</a:t>
            </a:r>
            <a:r>
              <a:rPr lang="en-US" sz="36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</a:t>
            </a:r>
            <a:r>
              <a:rPr lang="en-US" sz="3600" i="1" spc="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“one”</a:t>
            </a:r>
            <a:r>
              <a:rPr lang="en-US" sz="36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1, </a:t>
            </a:r>
            <a:r>
              <a:rPr lang="en-US" sz="3600" i="1" spc="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“two”</a:t>
            </a:r>
            <a:r>
              <a:rPr lang="en-US" sz="36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2, </a:t>
            </a:r>
            <a:r>
              <a:rPr lang="en-US" sz="3600" i="1" spc="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“three”</a:t>
            </a:r>
            <a:r>
              <a:rPr lang="en-US" sz="3600" i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3}</a:t>
            </a:r>
            <a:endParaRPr lang="en-US" sz="36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946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200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Programming with C and Python For Newbies</vt:lpstr>
      <vt:lpstr>Lists</vt:lpstr>
      <vt:lpstr>Syntax for List declaration</vt:lpstr>
      <vt:lpstr>Tuple</vt:lpstr>
      <vt:lpstr>Syntax for Tuple Declaration</vt:lpstr>
      <vt:lpstr>Set</vt:lpstr>
      <vt:lpstr>Syntax for Set Declaration</vt:lpstr>
      <vt:lpstr>Dictionaries</vt:lpstr>
      <vt:lpstr>Syntax for Set Declaration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4</cp:revision>
  <dcterms:created xsi:type="dcterms:W3CDTF">2023-11-27T07:23:56Z</dcterms:created>
  <dcterms:modified xsi:type="dcterms:W3CDTF">2023-11-27T07:54:37Z</dcterms:modified>
</cp:coreProperties>
</file>