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2C245-FF74-438D-A8D6-8B9FE4833949}" type="doc">
      <dgm:prSet loTypeId="urn:microsoft.com/office/officeart/2005/8/layout/hList9" loCatId="list" qsTypeId="urn:microsoft.com/office/officeart/2005/8/quickstyle/3d3" qsCatId="3D" csTypeId="urn:microsoft.com/office/officeart/2005/8/colors/colorful4" csCatId="colorful" phldr="1"/>
      <dgm:spPr/>
    </dgm:pt>
    <dgm:pt modelId="{8D8CE930-D771-4934-B3F9-B362B6E73043}">
      <dgm:prSet phldrT="[Text]"/>
      <dgm:spPr/>
      <dgm:t>
        <a:bodyPr/>
        <a:lstStyle/>
        <a:p>
          <a:r>
            <a:rPr lang="en-US" dirty="0" smtClean="0"/>
            <a:t>Break up codes into modules</a:t>
          </a:r>
          <a:endParaRPr lang="en-US" dirty="0"/>
        </a:p>
      </dgm:t>
    </dgm:pt>
    <dgm:pt modelId="{7D28CCBA-2BDD-4ED8-9CED-12BC3AB2C7BA}" type="parTrans" cxnId="{524B6E67-F7E8-4D65-9E91-30A0784F4D1B}">
      <dgm:prSet/>
      <dgm:spPr/>
      <dgm:t>
        <a:bodyPr/>
        <a:lstStyle/>
        <a:p>
          <a:endParaRPr lang="en-US"/>
        </a:p>
      </dgm:t>
    </dgm:pt>
    <dgm:pt modelId="{773216A3-E0AC-467C-8AE3-E5DB542AC835}" type="sibTrans" cxnId="{524B6E67-F7E8-4D65-9E91-30A0784F4D1B}">
      <dgm:prSet/>
      <dgm:spPr/>
      <dgm:t>
        <a:bodyPr/>
        <a:lstStyle/>
        <a:p>
          <a:endParaRPr lang="en-US"/>
        </a:p>
      </dgm:t>
    </dgm:pt>
    <dgm:pt modelId="{B89427AA-15F6-4469-9ACB-C749DEC3B3EF}">
      <dgm:prSet phldrT="[Text]"/>
      <dgm:spPr/>
      <dgm:t>
        <a:bodyPr/>
        <a:lstStyle/>
        <a:p>
          <a:r>
            <a:rPr lang="en-US" dirty="0" smtClean="0"/>
            <a:t>Suppress detail</a:t>
          </a:r>
          <a:endParaRPr lang="en-US" dirty="0"/>
        </a:p>
      </dgm:t>
    </dgm:pt>
    <dgm:pt modelId="{03643AE6-8DDC-476D-88CC-19A224054114}" type="parTrans" cxnId="{BCF7FC66-D356-4995-9B79-0D9A087CB32B}">
      <dgm:prSet/>
      <dgm:spPr/>
      <dgm:t>
        <a:bodyPr/>
        <a:lstStyle/>
        <a:p>
          <a:endParaRPr lang="en-US"/>
        </a:p>
      </dgm:t>
    </dgm:pt>
    <dgm:pt modelId="{C43B5244-02C8-465D-A832-81D29704B5C0}" type="sibTrans" cxnId="{BCF7FC66-D356-4995-9B79-0D9A087CB32B}">
      <dgm:prSet/>
      <dgm:spPr/>
      <dgm:t>
        <a:bodyPr/>
        <a:lstStyle/>
        <a:p>
          <a:endParaRPr lang="en-US"/>
        </a:p>
      </dgm:t>
    </dgm:pt>
    <dgm:pt modelId="{DD0509AF-CF8B-40EE-8649-1386D13DB0B7}">
      <dgm:prSet phldrT="[Text]"/>
      <dgm:spPr/>
      <dgm:t>
        <a:bodyPr/>
        <a:lstStyle/>
        <a:p>
          <a:r>
            <a:rPr lang="en-US" dirty="0" smtClean="0"/>
            <a:t>Create new primitives</a:t>
          </a:r>
          <a:endParaRPr lang="en-US" dirty="0"/>
        </a:p>
      </dgm:t>
    </dgm:pt>
    <dgm:pt modelId="{526B4F4D-F631-4301-8894-5410A7AAD486}" type="parTrans" cxnId="{88864320-A12A-4405-BF94-48C8A0EE26F7}">
      <dgm:prSet/>
      <dgm:spPr/>
      <dgm:t>
        <a:bodyPr/>
        <a:lstStyle/>
        <a:p>
          <a:endParaRPr lang="en-US"/>
        </a:p>
      </dgm:t>
    </dgm:pt>
    <dgm:pt modelId="{D82A4636-42D7-4CDF-B026-F240FE6F2397}" type="sibTrans" cxnId="{88864320-A12A-4405-BF94-48C8A0EE26F7}">
      <dgm:prSet/>
      <dgm:spPr/>
      <dgm:t>
        <a:bodyPr/>
        <a:lstStyle/>
        <a:p>
          <a:endParaRPr lang="en-US"/>
        </a:p>
      </dgm:t>
    </dgm:pt>
    <dgm:pt modelId="{A7BB6B12-12C6-4CAB-BCC2-89AEC4982BCF}" type="pres">
      <dgm:prSet presAssocID="{E8A2C245-FF74-438D-A8D6-8B9FE4833949}" presName="list" presStyleCnt="0">
        <dgm:presLayoutVars>
          <dgm:dir/>
          <dgm:animLvl val="lvl"/>
        </dgm:presLayoutVars>
      </dgm:prSet>
      <dgm:spPr/>
    </dgm:pt>
    <dgm:pt modelId="{882A6130-D4FB-4B33-8C79-E6408ADBF279}" type="pres">
      <dgm:prSet presAssocID="{8D8CE930-D771-4934-B3F9-B362B6E73043}" presName="posSpace" presStyleCnt="0"/>
      <dgm:spPr/>
    </dgm:pt>
    <dgm:pt modelId="{48E9E8B3-CEE7-440C-A2A8-FB889620C4CA}" type="pres">
      <dgm:prSet presAssocID="{8D8CE930-D771-4934-B3F9-B362B6E73043}" presName="vertFlow" presStyleCnt="0"/>
      <dgm:spPr/>
    </dgm:pt>
    <dgm:pt modelId="{0E7FF3BC-2102-45A1-A168-2350AF3B7601}" type="pres">
      <dgm:prSet presAssocID="{8D8CE930-D771-4934-B3F9-B362B6E73043}" presName="topSpace" presStyleCnt="0"/>
      <dgm:spPr/>
    </dgm:pt>
    <dgm:pt modelId="{FD8EB6FC-45AB-4B81-B85C-51BEAD0050FC}" type="pres">
      <dgm:prSet presAssocID="{8D8CE930-D771-4934-B3F9-B362B6E73043}" presName="firstComp" presStyleCnt="0"/>
      <dgm:spPr/>
    </dgm:pt>
    <dgm:pt modelId="{965B8C88-CE62-4EBF-A2FF-243E94C2894C}" type="pres">
      <dgm:prSet presAssocID="{8D8CE930-D771-4934-B3F9-B362B6E73043}" presName="firstChild" presStyleLbl="bgAccFollowNode1" presStyleIdx="0" presStyleCnt="3"/>
      <dgm:spPr/>
    </dgm:pt>
    <dgm:pt modelId="{1E8BF123-F30E-406C-A982-5E62E836BA12}" type="pres">
      <dgm:prSet presAssocID="{8D8CE930-D771-4934-B3F9-B362B6E73043}" presName="firstChildTx" presStyleLbl="bgAccFollowNode1" presStyleIdx="0" presStyleCnt="3">
        <dgm:presLayoutVars>
          <dgm:bulletEnabled val="1"/>
        </dgm:presLayoutVars>
      </dgm:prSet>
      <dgm:spPr/>
    </dgm:pt>
    <dgm:pt modelId="{3DACEA44-8AB9-43C9-948F-E25C00126C17}" type="pres">
      <dgm:prSet presAssocID="{8D8CE930-D771-4934-B3F9-B362B6E73043}" presName="negSpace" presStyleCnt="0"/>
      <dgm:spPr/>
    </dgm:pt>
    <dgm:pt modelId="{D327DD3B-8D53-4D7A-BF33-55C81483A25A}" type="pres">
      <dgm:prSet presAssocID="{8D8CE930-D771-4934-B3F9-B362B6E73043}" presName="circle" presStyleLbl="node1" presStyleIdx="0" presStyleCnt="3"/>
      <dgm:spPr/>
    </dgm:pt>
    <dgm:pt modelId="{F9633999-D551-441F-AAE6-35936C7CEF3C}" type="pres">
      <dgm:prSet presAssocID="{773216A3-E0AC-467C-8AE3-E5DB542AC835}" presName="transSpace" presStyleCnt="0"/>
      <dgm:spPr/>
    </dgm:pt>
    <dgm:pt modelId="{2761E70F-C5A3-4999-B000-79C32659BA90}" type="pres">
      <dgm:prSet presAssocID="{B89427AA-15F6-4469-9ACB-C749DEC3B3EF}" presName="posSpace" presStyleCnt="0"/>
      <dgm:spPr/>
    </dgm:pt>
    <dgm:pt modelId="{2870A2FE-1150-4A04-A0CA-3C637EBBAA0D}" type="pres">
      <dgm:prSet presAssocID="{B89427AA-15F6-4469-9ACB-C749DEC3B3EF}" presName="vertFlow" presStyleCnt="0"/>
      <dgm:spPr/>
    </dgm:pt>
    <dgm:pt modelId="{D840CF93-E0DB-4614-8558-734993C03CB7}" type="pres">
      <dgm:prSet presAssocID="{B89427AA-15F6-4469-9ACB-C749DEC3B3EF}" presName="topSpace" presStyleCnt="0"/>
      <dgm:spPr/>
    </dgm:pt>
    <dgm:pt modelId="{AFC15B16-F5DE-4782-8385-7D2EB2E9517A}" type="pres">
      <dgm:prSet presAssocID="{B89427AA-15F6-4469-9ACB-C749DEC3B3EF}" presName="firstComp" presStyleCnt="0"/>
      <dgm:spPr/>
    </dgm:pt>
    <dgm:pt modelId="{58F5F844-F478-4EC6-8AC6-48908A52896A}" type="pres">
      <dgm:prSet presAssocID="{B89427AA-15F6-4469-9ACB-C749DEC3B3EF}" presName="firstChild" presStyleLbl="bgAccFollowNode1" presStyleIdx="1" presStyleCnt="3"/>
      <dgm:spPr/>
    </dgm:pt>
    <dgm:pt modelId="{EA372654-24B8-4C66-8A4C-51A51A35382F}" type="pres">
      <dgm:prSet presAssocID="{B89427AA-15F6-4469-9ACB-C749DEC3B3EF}" presName="firstChildTx" presStyleLbl="bgAccFollowNode1" presStyleIdx="1" presStyleCnt="3">
        <dgm:presLayoutVars>
          <dgm:bulletEnabled val="1"/>
        </dgm:presLayoutVars>
      </dgm:prSet>
      <dgm:spPr/>
    </dgm:pt>
    <dgm:pt modelId="{DE2B3EDE-71B4-42A1-A170-413A258C683D}" type="pres">
      <dgm:prSet presAssocID="{B89427AA-15F6-4469-9ACB-C749DEC3B3EF}" presName="negSpace" presStyleCnt="0"/>
      <dgm:spPr/>
    </dgm:pt>
    <dgm:pt modelId="{D6B5F7A0-6CAD-4227-96C6-39E67585EAAE}" type="pres">
      <dgm:prSet presAssocID="{B89427AA-15F6-4469-9ACB-C749DEC3B3EF}" presName="circle" presStyleLbl="node1" presStyleIdx="1" presStyleCnt="3"/>
      <dgm:spPr/>
    </dgm:pt>
    <dgm:pt modelId="{3E0F2456-7EC7-458A-A92D-028EE66B7867}" type="pres">
      <dgm:prSet presAssocID="{C43B5244-02C8-465D-A832-81D29704B5C0}" presName="transSpace" presStyleCnt="0"/>
      <dgm:spPr/>
    </dgm:pt>
    <dgm:pt modelId="{CDC6150F-4406-4DB0-A70A-F62AA3B9CF8C}" type="pres">
      <dgm:prSet presAssocID="{DD0509AF-CF8B-40EE-8649-1386D13DB0B7}" presName="posSpace" presStyleCnt="0"/>
      <dgm:spPr/>
    </dgm:pt>
    <dgm:pt modelId="{B5BD9CDE-0383-4809-A206-490D7615586F}" type="pres">
      <dgm:prSet presAssocID="{DD0509AF-CF8B-40EE-8649-1386D13DB0B7}" presName="vertFlow" presStyleCnt="0"/>
      <dgm:spPr/>
    </dgm:pt>
    <dgm:pt modelId="{4FECC438-022D-499E-AB69-BCF4E4DE4500}" type="pres">
      <dgm:prSet presAssocID="{DD0509AF-CF8B-40EE-8649-1386D13DB0B7}" presName="topSpace" presStyleCnt="0"/>
      <dgm:spPr/>
    </dgm:pt>
    <dgm:pt modelId="{94F4F0BE-68D1-4B52-9A69-6BCF4BB7E64D}" type="pres">
      <dgm:prSet presAssocID="{DD0509AF-CF8B-40EE-8649-1386D13DB0B7}" presName="firstComp" presStyleCnt="0"/>
      <dgm:spPr/>
    </dgm:pt>
    <dgm:pt modelId="{51737118-EA70-4A9F-9B43-9BA18AFDA6A5}" type="pres">
      <dgm:prSet presAssocID="{DD0509AF-CF8B-40EE-8649-1386D13DB0B7}" presName="firstChild" presStyleLbl="bgAccFollowNode1" presStyleIdx="2" presStyleCnt="3"/>
      <dgm:spPr/>
    </dgm:pt>
    <dgm:pt modelId="{D8CB16DE-05EA-4F1E-9AC5-B724F87404F2}" type="pres">
      <dgm:prSet presAssocID="{DD0509AF-CF8B-40EE-8649-1386D13DB0B7}" presName="firstChildTx" presStyleLbl="bgAccFollowNode1" presStyleIdx="2" presStyleCnt="3">
        <dgm:presLayoutVars>
          <dgm:bulletEnabled val="1"/>
        </dgm:presLayoutVars>
      </dgm:prSet>
      <dgm:spPr/>
    </dgm:pt>
    <dgm:pt modelId="{92E51E5F-4F85-4E95-A558-7AC99C6FAA20}" type="pres">
      <dgm:prSet presAssocID="{DD0509AF-CF8B-40EE-8649-1386D13DB0B7}" presName="negSpace" presStyleCnt="0"/>
      <dgm:spPr/>
    </dgm:pt>
    <dgm:pt modelId="{5D8FF8E8-24C1-439F-807A-3843EE214B46}" type="pres">
      <dgm:prSet presAssocID="{DD0509AF-CF8B-40EE-8649-1386D13DB0B7}" presName="circle" presStyleLbl="node1" presStyleIdx="2" presStyleCnt="3"/>
      <dgm:spPr/>
    </dgm:pt>
  </dgm:ptLst>
  <dgm:cxnLst>
    <dgm:cxn modelId="{524B6E67-F7E8-4D65-9E91-30A0784F4D1B}" srcId="{E8A2C245-FF74-438D-A8D6-8B9FE4833949}" destId="{8D8CE930-D771-4934-B3F9-B362B6E73043}" srcOrd="0" destOrd="0" parTransId="{7D28CCBA-2BDD-4ED8-9CED-12BC3AB2C7BA}" sibTransId="{773216A3-E0AC-467C-8AE3-E5DB542AC835}"/>
    <dgm:cxn modelId="{1D0AF9AC-4701-409A-BBFE-BC6E0A30BEDB}" type="presOf" srcId="{B89427AA-15F6-4469-9ACB-C749DEC3B3EF}" destId="{D6B5F7A0-6CAD-4227-96C6-39E67585EAAE}" srcOrd="0" destOrd="0" presId="urn:microsoft.com/office/officeart/2005/8/layout/hList9"/>
    <dgm:cxn modelId="{88864320-A12A-4405-BF94-48C8A0EE26F7}" srcId="{E8A2C245-FF74-438D-A8D6-8B9FE4833949}" destId="{DD0509AF-CF8B-40EE-8649-1386D13DB0B7}" srcOrd="2" destOrd="0" parTransId="{526B4F4D-F631-4301-8894-5410A7AAD486}" sibTransId="{D82A4636-42D7-4CDF-B026-F240FE6F2397}"/>
    <dgm:cxn modelId="{1B2DD8F7-E41E-4C70-BB8F-02A41FEB5512}" type="presOf" srcId="{8D8CE930-D771-4934-B3F9-B362B6E73043}" destId="{D327DD3B-8D53-4D7A-BF33-55C81483A25A}" srcOrd="0" destOrd="0" presId="urn:microsoft.com/office/officeart/2005/8/layout/hList9"/>
    <dgm:cxn modelId="{B4EB6A7E-CF26-4917-96F1-1F57FD300CA8}" type="presOf" srcId="{DD0509AF-CF8B-40EE-8649-1386D13DB0B7}" destId="{5D8FF8E8-24C1-439F-807A-3843EE214B46}" srcOrd="0" destOrd="0" presId="urn:microsoft.com/office/officeart/2005/8/layout/hList9"/>
    <dgm:cxn modelId="{BCF7FC66-D356-4995-9B79-0D9A087CB32B}" srcId="{E8A2C245-FF74-438D-A8D6-8B9FE4833949}" destId="{B89427AA-15F6-4469-9ACB-C749DEC3B3EF}" srcOrd="1" destOrd="0" parTransId="{03643AE6-8DDC-476D-88CC-19A224054114}" sibTransId="{C43B5244-02C8-465D-A832-81D29704B5C0}"/>
    <dgm:cxn modelId="{FBA23FBB-89B3-4BDD-860E-859DD3294D1C}" type="presOf" srcId="{E8A2C245-FF74-438D-A8D6-8B9FE4833949}" destId="{A7BB6B12-12C6-4CAB-BCC2-89AEC4982BCF}" srcOrd="0" destOrd="0" presId="urn:microsoft.com/office/officeart/2005/8/layout/hList9"/>
    <dgm:cxn modelId="{9E37F9CD-F5AA-4C96-BEC1-0BD6F06CAA6E}" type="presParOf" srcId="{A7BB6B12-12C6-4CAB-BCC2-89AEC4982BCF}" destId="{882A6130-D4FB-4B33-8C79-E6408ADBF279}" srcOrd="0" destOrd="0" presId="urn:microsoft.com/office/officeart/2005/8/layout/hList9"/>
    <dgm:cxn modelId="{60DD7C8A-A7D1-4A01-95F6-5C3F7DFBDC88}" type="presParOf" srcId="{A7BB6B12-12C6-4CAB-BCC2-89AEC4982BCF}" destId="{48E9E8B3-CEE7-440C-A2A8-FB889620C4CA}" srcOrd="1" destOrd="0" presId="urn:microsoft.com/office/officeart/2005/8/layout/hList9"/>
    <dgm:cxn modelId="{A24409E1-592D-4286-9B74-1A554C0C8A5D}" type="presParOf" srcId="{48E9E8B3-CEE7-440C-A2A8-FB889620C4CA}" destId="{0E7FF3BC-2102-45A1-A168-2350AF3B7601}" srcOrd="0" destOrd="0" presId="urn:microsoft.com/office/officeart/2005/8/layout/hList9"/>
    <dgm:cxn modelId="{3E72F535-D15B-45CA-B8EC-68EC84265726}" type="presParOf" srcId="{48E9E8B3-CEE7-440C-A2A8-FB889620C4CA}" destId="{FD8EB6FC-45AB-4B81-B85C-51BEAD0050FC}" srcOrd="1" destOrd="0" presId="urn:microsoft.com/office/officeart/2005/8/layout/hList9"/>
    <dgm:cxn modelId="{C78179D6-55E7-43F4-827F-E0771309EBA6}" type="presParOf" srcId="{FD8EB6FC-45AB-4B81-B85C-51BEAD0050FC}" destId="{965B8C88-CE62-4EBF-A2FF-243E94C2894C}" srcOrd="0" destOrd="0" presId="urn:microsoft.com/office/officeart/2005/8/layout/hList9"/>
    <dgm:cxn modelId="{084920F6-AA5A-45D0-9D23-8EEBEC4C55A8}" type="presParOf" srcId="{FD8EB6FC-45AB-4B81-B85C-51BEAD0050FC}" destId="{1E8BF123-F30E-406C-A982-5E62E836BA12}" srcOrd="1" destOrd="0" presId="urn:microsoft.com/office/officeart/2005/8/layout/hList9"/>
    <dgm:cxn modelId="{DAB1D886-EE25-41C9-9C14-9723BE5738C9}" type="presParOf" srcId="{A7BB6B12-12C6-4CAB-BCC2-89AEC4982BCF}" destId="{3DACEA44-8AB9-43C9-948F-E25C00126C17}" srcOrd="2" destOrd="0" presId="urn:microsoft.com/office/officeart/2005/8/layout/hList9"/>
    <dgm:cxn modelId="{621F3C73-E5DA-4EB7-A061-49F920CACC9B}" type="presParOf" srcId="{A7BB6B12-12C6-4CAB-BCC2-89AEC4982BCF}" destId="{D327DD3B-8D53-4D7A-BF33-55C81483A25A}" srcOrd="3" destOrd="0" presId="urn:microsoft.com/office/officeart/2005/8/layout/hList9"/>
    <dgm:cxn modelId="{B4001551-1EAA-4E68-9984-CDD377D6A79F}" type="presParOf" srcId="{A7BB6B12-12C6-4CAB-BCC2-89AEC4982BCF}" destId="{F9633999-D551-441F-AAE6-35936C7CEF3C}" srcOrd="4" destOrd="0" presId="urn:microsoft.com/office/officeart/2005/8/layout/hList9"/>
    <dgm:cxn modelId="{DD03AA1F-F669-4D62-91B4-53E2C74C06A8}" type="presParOf" srcId="{A7BB6B12-12C6-4CAB-BCC2-89AEC4982BCF}" destId="{2761E70F-C5A3-4999-B000-79C32659BA90}" srcOrd="5" destOrd="0" presId="urn:microsoft.com/office/officeart/2005/8/layout/hList9"/>
    <dgm:cxn modelId="{4BC05038-C5C6-4C78-8D7B-573D75CFC8D7}" type="presParOf" srcId="{A7BB6B12-12C6-4CAB-BCC2-89AEC4982BCF}" destId="{2870A2FE-1150-4A04-A0CA-3C637EBBAA0D}" srcOrd="6" destOrd="0" presId="urn:microsoft.com/office/officeart/2005/8/layout/hList9"/>
    <dgm:cxn modelId="{4E7319FE-ED66-49EC-B9CB-3F655BC39F46}" type="presParOf" srcId="{2870A2FE-1150-4A04-A0CA-3C637EBBAA0D}" destId="{D840CF93-E0DB-4614-8558-734993C03CB7}" srcOrd="0" destOrd="0" presId="urn:microsoft.com/office/officeart/2005/8/layout/hList9"/>
    <dgm:cxn modelId="{B013D063-861A-414B-A1E9-900FCA97AEC1}" type="presParOf" srcId="{2870A2FE-1150-4A04-A0CA-3C637EBBAA0D}" destId="{AFC15B16-F5DE-4782-8385-7D2EB2E9517A}" srcOrd="1" destOrd="0" presId="urn:microsoft.com/office/officeart/2005/8/layout/hList9"/>
    <dgm:cxn modelId="{825E7C2F-143D-4252-BF5C-1C18CAB2E759}" type="presParOf" srcId="{AFC15B16-F5DE-4782-8385-7D2EB2E9517A}" destId="{58F5F844-F478-4EC6-8AC6-48908A52896A}" srcOrd="0" destOrd="0" presId="urn:microsoft.com/office/officeart/2005/8/layout/hList9"/>
    <dgm:cxn modelId="{66EC6A49-A0CE-4411-9650-8145B73706E3}" type="presParOf" srcId="{AFC15B16-F5DE-4782-8385-7D2EB2E9517A}" destId="{EA372654-24B8-4C66-8A4C-51A51A35382F}" srcOrd="1" destOrd="0" presId="urn:microsoft.com/office/officeart/2005/8/layout/hList9"/>
    <dgm:cxn modelId="{313C72E2-8ECD-4601-9AD3-62D5E2FC71A0}" type="presParOf" srcId="{A7BB6B12-12C6-4CAB-BCC2-89AEC4982BCF}" destId="{DE2B3EDE-71B4-42A1-A170-413A258C683D}" srcOrd="7" destOrd="0" presId="urn:microsoft.com/office/officeart/2005/8/layout/hList9"/>
    <dgm:cxn modelId="{E8AA63FC-3DD3-4A9A-AF77-7FCB4A1C1CA4}" type="presParOf" srcId="{A7BB6B12-12C6-4CAB-BCC2-89AEC4982BCF}" destId="{D6B5F7A0-6CAD-4227-96C6-39E67585EAAE}" srcOrd="8" destOrd="0" presId="urn:microsoft.com/office/officeart/2005/8/layout/hList9"/>
    <dgm:cxn modelId="{F249C3F8-29B9-4FE4-B7B1-A9056993EFA7}" type="presParOf" srcId="{A7BB6B12-12C6-4CAB-BCC2-89AEC4982BCF}" destId="{3E0F2456-7EC7-458A-A92D-028EE66B7867}" srcOrd="9" destOrd="0" presId="urn:microsoft.com/office/officeart/2005/8/layout/hList9"/>
    <dgm:cxn modelId="{400CA2A0-9EA2-44B5-B543-7B4B3CF5E012}" type="presParOf" srcId="{A7BB6B12-12C6-4CAB-BCC2-89AEC4982BCF}" destId="{CDC6150F-4406-4DB0-A70A-F62AA3B9CF8C}" srcOrd="10" destOrd="0" presId="urn:microsoft.com/office/officeart/2005/8/layout/hList9"/>
    <dgm:cxn modelId="{3E455236-F454-4F31-AE5F-8D150EA5FFD4}" type="presParOf" srcId="{A7BB6B12-12C6-4CAB-BCC2-89AEC4982BCF}" destId="{B5BD9CDE-0383-4809-A206-490D7615586F}" srcOrd="11" destOrd="0" presId="urn:microsoft.com/office/officeart/2005/8/layout/hList9"/>
    <dgm:cxn modelId="{1EE11283-E9B6-46EF-BE90-0ED6C7C1C2B9}" type="presParOf" srcId="{B5BD9CDE-0383-4809-A206-490D7615586F}" destId="{4FECC438-022D-499E-AB69-BCF4E4DE4500}" srcOrd="0" destOrd="0" presId="urn:microsoft.com/office/officeart/2005/8/layout/hList9"/>
    <dgm:cxn modelId="{73711648-2920-4D86-BB43-59345E1C47C5}" type="presParOf" srcId="{B5BD9CDE-0383-4809-A206-490D7615586F}" destId="{94F4F0BE-68D1-4B52-9A69-6BCF4BB7E64D}" srcOrd="1" destOrd="0" presId="urn:microsoft.com/office/officeart/2005/8/layout/hList9"/>
    <dgm:cxn modelId="{D18B5185-CE55-4228-AAA7-7A6223DE29E0}" type="presParOf" srcId="{94F4F0BE-68D1-4B52-9A69-6BCF4BB7E64D}" destId="{51737118-EA70-4A9F-9B43-9BA18AFDA6A5}" srcOrd="0" destOrd="0" presId="urn:microsoft.com/office/officeart/2005/8/layout/hList9"/>
    <dgm:cxn modelId="{C8A264BB-761D-4F3F-86FF-77B590D4DC55}" type="presParOf" srcId="{94F4F0BE-68D1-4B52-9A69-6BCF4BB7E64D}" destId="{D8CB16DE-05EA-4F1E-9AC5-B724F87404F2}" srcOrd="1" destOrd="0" presId="urn:microsoft.com/office/officeart/2005/8/layout/hList9"/>
    <dgm:cxn modelId="{5A6542A2-F1D3-4789-B092-1C1C3F2B8F27}" type="presParOf" srcId="{A7BB6B12-12C6-4CAB-BCC2-89AEC4982BCF}" destId="{92E51E5F-4F85-4E95-A558-7AC99C6FAA20}" srcOrd="12" destOrd="0" presId="urn:microsoft.com/office/officeart/2005/8/layout/hList9"/>
    <dgm:cxn modelId="{9D1D2D9E-4D88-4E41-9D12-F014F022B3C3}" type="presParOf" srcId="{A7BB6B12-12C6-4CAB-BCC2-89AEC4982BCF}" destId="{5D8FF8E8-24C1-439F-807A-3843EE214B46}"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8C88-CE62-4EBF-A2FF-243E94C2894C}">
      <dsp:nvSpPr>
        <dsp:cNvPr id="0" name=""/>
        <dsp:cNvSpPr/>
      </dsp:nvSpPr>
      <dsp:spPr>
        <a:xfrm>
          <a:off x="969269" y="1351004"/>
          <a:ext cx="1815963" cy="1211247"/>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327DD3B-8D53-4D7A-BF33-55C81483A25A}">
      <dsp:nvSpPr>
        <dsp:cNvPr id="0" name=""/>
        <dsp:cNvSpPr/>
      </dsp:nvSpPr>
      <dsp:spPr>
        <a:xfrm>
          <a:off x="755" y="866747"/>
          <a:ext cx="1210642" cy="1210642"/>
        </a:xfrm>
        <a:prstGeom prst="ellipse">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t>Break up codes into modules</a:t>
          </a:r>
          <a:endParaRPr lang="en-US" sz="1500" kern="1200" dirty="0"/>
        </a:p>
      </dsp:txBody>
      <dsp:txXfrm>
        <a:off x="178049" y="1044041"/>
        <a:ext cx="856054" cy="856054"/>
      </dsp:txXfrm>
    </dsp:sp>
    <dsp:sp modelId="{58F5F844-F478-4EC6-8AC6-48908A52896A}">
      <dsp:nvSpPr>
        <dsp:cNvPr id="0" name=""/>
        <dsp:cNvSpPr/>
      </dsp:nvSpPr>
      <dsp:spPr>
        <a:xfrm>
          <a:off x="3995875" y="1351004"/>
          <a:ext cx="1815963" cy="1211247"/>
        </a:xfrm>
        <a:prstGeom prst="rect">
          <a:avLst/>
        </a:prstGeom>
        <a:solidFill>
          <a:schemeClr val="accent4">
            <a:tint val="40000"/>
            <a:alpha val="90000"/>
            <a:hueOff val="-1307836"/>
            <a:satOff val="-4704"/>
            <a:lumOff val="51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6B5F7A0-6CAD-4227-96C6-39E67585EAAE}">
      <dsp:nvSpPr>
        <dsp:cNvPr id="0" name=""/>
        <dsp:cNvSpPr/>
      </dsp:nvSpPr>
      <dsp:spPr>
        <a:xfrm>
          <a:off x="3027361" y="866747"/>
          <a:ext cx="1210642" cy="1210642"/>
        </a:xfrm>
        <a:prstGeom prst="ellipse">
          <a:avLst/>
        </a:prstGeom>
        <a:solidFill>
          <a:schemeClr val="accent4">
            <a:hueOff val="-1759972"/>
            <a:satOff val="-18065"/>
            <a:lumOff val="7550"/>
            <a:alphaOff val="0"/>
          </a:schemeClr>
        </a:solidFill>
        <a:ln>
          <a:noFill/>
        </a:ln>
        <a:effectLst>
          <a:outerShdw blurRad="57150" dist="38100" dir="5400000" algn="ctr" rotWithShape="0">
            <a:schemeClr val="accent4">
              <a:hueOff val="-1759972"/>
              <a:satOff val="-18065"/>
              <a:lumOff val="755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t>Suppress detail</a:t>
          </a:r>
          <a:endParaRPr lang="en-US" sz="1500" kern="1200" dirty="0"/>
        </a:p>
      </dsp:txBody>
      <dsp:txXfrm>
        <a:off x="3204655" y="1044041"/>
        <a:ext cx="856054" cy="856054"/>
      </dsp:txXfrm>
    </dsp:sp>
    <dsp:sp modelId="{51737118-EA70-4A9F-9B43-9BA18AFDA6A5}">
      <dsp:nvSpPr>
        <dsp:cNvPr id="0" name=""/>
        <dsp:cNvSpPr/>
      </dsp:nvSpPr>
      <dsp:spPr>
        <a:xfrm>
          <a:off x="7022481" y="1351004"/>
          <a:ext cx="1815963" cy="1211247"/>
        </a:xfrm>
        <a:prstGeom prst="rect">
          <a:avLst/>
        </a:prstGeom>
        <a:solidFill>
          <a:schemeClr val="accent4">
            <a:tint val="40000"/>
            <a:alpha val="90000"/>
            <a:hueOff val="-2615673"/>
            <a:satOff val="-9408"/>
            <a:lumOff val="102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D8FF8E8-24C1-439F-807A-3843EE214B46}">
      <dsp:nvSpPr>
        <dsp:cNvPr id="0" name=""/>
        <dsp:cNvSpPr/>
      </dsp:nvSpPr>
      <dsp:spPr>
        <a:xfrm>
          <a:off x="6053967" y="866747"/>
          <a:ext cx="1210642" cy="1210642"/>
        </a:xfrm>
        <a:prstGeom prst="ellipse">
          <a:avLst/>
        </a:prstGeom>
        <a:solidFill>
          <a:schemeClr val="accent4">
            <a:hueOff val="-3519944"/>
            <a:satOff val="-36129"/>
            <a:lumOff val="15099"/>
            <a:alphaOff val="0"/>
          </a:schemeClr>
        </a:solidFill>
        <a:ln>
          <a:noFill/>
        </a:ln>
        <a:effectLst>
          <a:outerShdw blurRad="57150" dist="38100" dir="5400000" algn="ctr" rotWithShape="0">
            <a:schemeClr val="accent4">
              <a:hueOff val="-3519944"/>
              <a:satOff val="-36129"/>
              <a:lumOff val="15099"/>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en-US" sz="1500" kern="1200" dirty="0" smtClean="0"/>
            <a:t>Create new primitives</a:t>
          </a:r>
          <a:endParaRPr lang="en-US" sz="1500" kern="1200" dirty="0"/>
        </a:p>
      </dsp:txBody>
      <dsp:txXfrm>
        <a:off x="6231261" y="1044041"/>
        <a:ext cx="856054" cy="85605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EB14CB-BD01-499F-8316-8CAB5E072141}" type="datetimeFigureOut">
              <a:rPr lang="en-US" smtClean="0"/>
              <a:t>12/2/2023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BBAC65-081A-4D36-B0E6-15D4499C73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B14CB-BD01-499F-8316-8CAB5E07214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B14CB-BD01-499F-8316-8CAB5E07214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B14CB-BD01-499F-8316-8CAB5E07214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EB14CB-BD01-499F-8316-8CAB5E07214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BAC65-081A-4D36-B0E6-15D4499C73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B14CB-BD01-499F-8316-8CAB5E07214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EB14CB-BD01-499F-8316-8CAB5E072141}"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EB14CB-BD01-499F-8316-8CAB5E072141}"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B14CB-BD01-499F-8316-8CAB5E072141}"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B14CB-BD01-499F-8316-8CAB5E07214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BAC65-081A-4D36-B0E6-15D4499C73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EB14CB-BD01-499F-8316-8CAB5E07214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BBAC65-081A-4D36-B0E6-15D4499C73A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EB14CB-BD01-499F-8316-8CAB5E072141}" type="datetimeFigureOut">
              <a:rPr lang="en-US" smtClean="0"/>
              <a:t>12/2/2023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BBAC65-081A-4D36-B0E6-15D4499C73A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C and Python For Newbies</a:t>
            </a:r>
            <a:endParaRPr lang="en-US" dirty="0"/>
          </a:p>
        </p:txBody>
      </p:sp>
      <p:sp>
        <p:nvSpPr>
          <p:cNvPr id="3" name="Subtitle 2"/>
          <p:cNvSpPr>
            <a:spLocks noGrp="1"/>
          </p:cNvSpPr>
          <p:nvPr>
            <p:ph type="subTitle" idx="1"/>
          </p:nvPr>
        </p:nvSpPr>
        <p:spPr/>
        <p:txBody>
          <a:bodyPr/>
          <a:lstStyle/>
          <a:p>
            <a:pPr algn="l"/>
            <a:r>
              <a:rPr lang="en-US" dirty="0" smtClean="0"/>
              <a:t>Day 11: Logic gates ,nested loops and conditional statements &amp; Functions</a:t>
            </a:r>
            <a:endParaRPr lang="en-US" dirty="0"/>
          </a:p>
        </p:txBody>
      </p:sp>
    </p:spTree>
    <p:extLst>
      <p:ext uri="{BB962C8B-B14F-4D97-AF65-F5344CB8AC3E}">
        <p14:creationId xmlns:p14="http://schemas.microsoft.com/office/powerpoint/2010/main" val="381397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Gates </a:t>
            </a:r>
            <a:endParaRPr lang="en-US" dirty="0"/>
          </a:p>
        </p:txBody>
      </p:sp>
      <p:sp>
        <p:nvSpPr>
          <p:cNvPr id="3" name="Content Placeholder 2"/>
          <p:cNvSpPr>
            <a:spLocks noGrp="1"/>
          </p:cNvSpPr>
          <p:nvPr>
            <p:ph idx="1"/>
          </p:nvPr>
        </p:nvSpPr>
        <p:spPr/>
        <p:txBody>
          <a:bodyPr/>
          <a:lstStyle/>
          <a:p>
            <a:r>
              <a:rPr lang="en-US" dirty="0" smtClean="0">
                <a:solidFill>
                  <a:srgbClr val="FF0000"/>
                </a:solidFill>
              </a:rPr>
              <a:t>AND</a:t>
            </a:r>
            <a:r>
              <a:rPr lang="en-US" dirty="0" smtClean="0"/>
              <a:t> – two of the arguments must be True</a:t>
            </a:r>
          </a:p>
          <a:p>
            <a:endParaRPr lang="en-US" dirty="0"/>
          </a:p>
          <a:p>
            <a:r>
              <a:rPr lang="en-US" dirty="0" smtClean="0">
                <a:solidFill>
                  <a:srgbClr val="FF0000"/>
                </a:solidFill>
              </a:rPr>
              <a:t>OR</a:t>
            </a:r>
            <a:r>
              <a:rPr lang="en-US" dirty="0" smtClean="0"/>
              <a:t> – </a:t>
            </a:r>
            <a:r>
              <a:rPr lang="en-US" dirty="0" err="1" smtClean="0"/>
              <a:t>atleast</a:t>
            </a:r>
            <a:r>
              <a:rPr lang="en-US" dirty="0" smtClean="0"/>
              <a:t> one of the arguments must be True</a:t>
            </a:r>
          </a:p>
          <a:p>
            <a:endParaRPr lang="en-US" dirty="0"/>
          </a:p>
          <a:p>
            <a:r>
              <a:rPr lang="en-US" dirty="0" smtClean="0">
                <a:solidFill>
                  <a:srgbClr val="FF0000"/>
                </a:solidFill>
              </a:rPr>
              <a:t>NOT</a:t>
            </a:r>
            <a:r>
              <a:rPr lang="en-US" dirty="0" smtClean="0"/>
              <a:t> – argument must be False</a:t>
            </a:r>
            <a:endParaRPr lang="en-US" dirty="0"/>
          </a:p>
        </p:txBody>
      </p:sp>
    </p:spTree>
    <p:extLst>
      <p:ext uri="{BB962C8B-B14F-4D97-AF65-F5344CB8AC3E}">
        <p14:creationId xmlns:p14="http://schemas.microsoft.com/office/powerpoint/2010/main" val="99271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Nested conditional statements and loops</a:t>
            </a:r>
            <a:endParaRPr lang="en-US" dirty="0"/>
          </a:p>
        </p:txBody>
      </p:sp>
      <p:sp>
        <p:nvSpPr>
          <p:cNvPr id="3" name="Content Placeholder 2"/>
          <p:cNvSpPr>
            <a:spLocks noGrp="1"/>
          </p:cNvSpPr>
          <p:nvPr>
            <p:ph idx="1"/>
          </p:nvPr>
        </p:nvSpPr>
        <p:spPr>
          <a:xfrm>
            <a:off x="685800" y="1905000"/>
            <a:ext cx="8229600" cy="4389120"/>
          </a:xfrm>
        </p:spPr>
        <p:txBody>
          <a:bodyPr/>
          <a:lstStyle/>
          <a:p>
            <a:pPr marL="0" indent="0">
              <a:buNone/>
            </a:pPr>
            <a:endParaRPr lang="en-US" dirty="0" smtClean="0"/>
          </a:p>
          <a:p>
            <a:pPr marL="0" indent="0">
              <a:buNone/>
            </a:pPr>
            <a:endParaRPr lang="en-US" dirty="0"/>
          </a:p>
          <a:p>
            <a:pPr marL="0" indent="0">
              <a:buNone/>
            </a:pPr>
            <a:r>
              <a:rPr lang="en-US" dirty="0" smtClean="0"/>
              <a:t>There are some operations which requires us to check some conditions at every given time or iterate over it more than once. So we used nested if statements or loops to do such operations .</a:t>
            </a:r>
            <a:endParaRPr lang="en-US" dirty="0"/>
          </a:p>
        </p:txBody>
      </p:sp>
    </p:spTree>
    <p:extLst>
      <p:ext uri="{BB962C8B-B14F-4D97-AF65-F5344CB8AC3E}">
        <p14:creationId xmlns:p14="http://schemas.microsoft.com/office/powerpoint/2010/main" val="33297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dirty="0" smtClean="0"/>
              <a:t>Function</a:t>
            </a:r>
            <a:endParaRPr lang="en-US" dirty="0"/>
          </a:p>
        </p:txBody>
      </p:sp>
      <p:sp>
        <p:nvSpPr>
          <p:cNvPr id="3" name="Content Placeholder 2"/>
          <p:cNvSpPr>
            <a:spLocks noGrp="1"/>
          </p:cNvSpPr>
          <p:nvPr>
            <p:ph idx="1"/>
          </p:nvPr>
        </p:nvSpPr>
        <p:spPr>
          <a:xfrm>
            <a:off x="152400" y="1143000"/>
            <a:ext cx="8229600" cy="5715000"/>
          </a:xfrm>
        </p:spPr>
        <p:txBody>
          <a:bodyPr/>
          <a:lstStyle/>
          <a:p>
            <a:pPr marL="0" indent="0">
              <a:buNone/>
            </a:pPr>
            <a:r>
              <a:rPr lang="en-US" dirty="0" smtClean="0"/>
              <a:t>A function is a block of reusable code that performs a specific task. It helps us to organize our code more better and easier to understand.</a:t>
            </a:r>
          </a:p>
          <a:p>
            <a:pPr marL="0" indent="0">
              <a:buNone/>
            </a:pPr>
            <a:r>
              <a:rPr lang="en-US" dirty="0" smtClean="0"/>
              <a:t>A function allows us to:</a:t>
            </a:r>
          </a:p>
        </p:txBody>
      </p:sp>
      <p:graphicFrame>
        <p:nvGraphicFramePr>
          <p:cNvPr id="4" name="Diagram 3"/>
          <p:cNvGraphicFramePr/>
          <p:nvPr>
            <p:extLst>
              <p:ext uri="{D42A27DB-BD31-4B8C-83A1-F6EECF244321}">
                <p14:modId xmlns:p14="http://schemas.microsoft.com/office/powerpoint/2010/main" val="2216809655"/>
              </p:ext>
            </p:extLst>
          </p:nvPr>
        </p:nvGraphicFramePr>
        <p:xfrm>
          <a:off x="152400" y="2514600"/>
          <a:ext cx="8839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82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lstStyle/>
          <a:p>
            <a:r>
              <a:rPr lang="en-US" dirty="0" smtClean="0"/>
              <a:t>Declaring a function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073" r="45716" b="32006"/>
          <a:stretch/>
        </p:blipFill>
        <p:spPr>
          <a:xfrm>
            <a:off x="228600" y="1600200"/>
            <a:ext cx="8541816" cy="5234189"/>
          </a:xfrm>
        </p:spPr>
      </p:pic>
    </p:spTree>
    <p:extLst>
      <p:ext uri="{BB962C8B-B14F-4D97-AF65-F5344CB8AC3E}">
        <p14:creationId xmlns:p14="http://schemas.microsoft.com/office/powerpoint/2010/main" val="335983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136</Words>
  <Application>Microsoft Office PowerPoint</Application>
  <PresentationFormat>On-screen Show (4:3)</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Programming with C and Python For Newbies</vt:lpstr>
      <vt:lpstr>Logic Gates </vt:lpstr>
      <vt:lpstr>Nested conditional statements and loops</vt:lpstr>
      <vt:lpstr>Function</vt:lpstr>
      <vt:lpstr>Declaring a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 and Python For Newbies</dc:title>
  <dc:creator>OWNER</dc:creator>
  <cp:lastModifiedBy>OWNER</cp:lastModifiedBy>
  <cp:revision>3</cp:revision>
  <dcterms:created xsi:type="dcterms:W3CDTF">2023-12-02T11:30:32Z</dcterms:created>
  <dcterms:modified xsi:type="dcterms:W3CDTF">2023-12-02T12:06:19Z</dcterms:modified>
</cp:coreProperties>
</file>