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D4A1B8-4424-45B6-AC4F-81C2C05255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AF898E-4B36-404A-AC21-58F3D1C88BA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Day </a:t>
            </a:r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8:Variables, Conditions  </a:t>
            </a:r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in Python: </a:t>
            </a:r>
            <a:endParaRPr lang="en-US" sz="3200" dirty="0" smtClean="0">
              <a:ln>
                <a:solidFill>
                  <a:schemeClr val="tx2"/>
                </a:solidFill>
              </a:ln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l"/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if</a:t>
            </a:r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, </a:t>
            </a:r>
            <a:r>
              <a:rPr lang="en-US" sz="3200" dirty="0" err="1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elif</a:t>
            </a:r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and </a:t>
            </a:r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else </a:t>
            </a:r>
            <a:r>
              <a:rPr lang="en-US" sz="3200" dirty="0" smtClean="0">
                <a:ln>
                  <a:solidFill>
                    <a:schemeClr val="tx2"/>
                  </a:solidFill>
                </a:ln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statements</a:t>
            </a:r>
            <a:endParaRPr lang="en-US" sz="3200" dirty="0">
              <a:ln>
                <a:solidFill>
                  <a:schemeClr val="tx2"/>
                </a:solidFill>
              </a:ln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5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If statement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allows you to execute a block of code only if a specified condition is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679227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elIf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r>
              <a:rPr lang="en-US" dirty="0" smtClean="0"/>
              <a:t>This allows us to test multiple conditions in python</a:t>
            </a:r>
          </a:p>
          <a:p>
            <a:r>
              <a:rPr lang="en-US" dirty="0" smtClean="0"/>
              <a:t>If the first if condition is not true it then checks the next condition which is the “</a:t>
            </a:r>
            <a:r>
              <a:rPr lang="en-US" dirty="0" err="1" smtClean="0"/>
              <a:t>elif</a:t>
            </a:r>
            <a:r>
              <a:rPr lang="en-US" dirty="0" smtClean="0"/>
              <a:t>” and so on.</a:t>
            </a:r>
          </a:p>
          <a:p>
            <a:pPr marL="0" indent="0" algn="ctr">
              <a:buNone/>
            </a:pP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4" y="3276600"/>
            <a:ext cx="6639852" cy="35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This is executed when none of the previous conditions are met.</a:t>
            </a:r>
          </a:p>
          <a:p>
            <a:pPr marL="0" indent="0">
              <a:buNone/>
            </a:pPr>
            <a:r>
              <a:rPr lang="en-US" sz="3600" dirty="0" smtClean="0"/>
              <a:t>			</a:t>
            </a:r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48000"/>
            <a:ext cx="6053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88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Programming with C and Python For Newbies</vt:lpstr>
      <vt:lpstr>If statement</vt:lpstr>
      <vt:lpstr>elIf statement</vt:lpstr>
      <vt:lpstr>Else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4</cp:revision>
  <dcterms:created xsi:type="dcterms:W3CDTF">2023-11-12T17:57:23Z</dcterms:created>
  <dcterms:modified xsi:type="dcterms:W3CDTF">2023-11-15T18:43:04Z</dcterms:modified>
</cp:coreProperties>
</file>