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334223-D821-47B8-9FF2-3F462B74F851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B335D2-4627-40F9-897C-DE5F1655A11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C and Python For Newbies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267200"/>
            <a:ext cx="8915400" cy="17526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9: </a:t>
            </a:r>
            <a:r>
              <a:rPr lang="en-US" sz="32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User_input</a:t>
            </a:r>
            <a:r>
              <a:rPr lang="en-US" sz="3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Loops: for and while loops</a:t>
            </a:r>
            <a:endParaRPr lang="en-US" sz="3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0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User_input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python, we use the input function, </a:t>
            </a:r>
            <a:r>
              <a:rPr lang="en-US" dirty="0" smtClean="0">
                <a:solidFill>
                  <a:srgbClr val="FF0000"/>
                </a:solidFill>
              </a:rPr>
              <a:t>input() </a:t>
            </a:r>
            <a:r>
              <a:rPr lang="en-US" dirty="0" smtClean="0"/>
              <a:t>to get users input which is now used to perform some operations.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OWNER\Videos\Captures\programmingclass – class.py 11_17_2023 7_28_11 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" t="10433" r="50346" b="46826"/>
          <a:stretch/>
        </p:blipFill>
        <p:spPr bwMode="auto">
          <a:xfrm>
            <a:off x="1904999" y="3329609"/>
            <a:ext cx="5178287" cy="328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>
              <a:spcBef>
                <a:spcPts val="300"/>
              </a:spcBef>
              <a:buClr>
                <a:srgbClr val="A04DA3"/>
              </a:buClr>
              <a:buSzTx/>
              <a:buNone/>
            </a:pPr>
            <a:r>
              <a:rPr lang="en-US" sz="2800" dirty="0">
                <a:solidFill>
                  <a:prstClr val="black"/>
                </a:solidFill>
                <a:latin typeface="Georgia"/>
              </a:rPr>
              <a:t>This is used when you know exactly how many times you want to repeat a block of code.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 descr="C:\Users\OWNER\Videos\Captures\programmingclass – class.py 11_17_2023 7_45_47 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" t="10047" r="55476" b="48050"/>
          <a:stretch/>
        </p:blipFill>
        <p:spPr bwMode="auto">
          <a:xfrm>
            <a:off x="1143000" y="2971800"/>
            <a:ext cx="6477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2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1" y="914400"/>
            <a:ext cx="8229600" cy="4389120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This loop is often used when you don’t know in advance how many times you’ll loop.</a:t>
            </a:r>
          </a:p>
          <a:p>
            <a:pPr marL="109728" indent="0">
              <a:buNone/>
            </a:pPr>
            <a:r>
              <a:rPr lang="en-US" dirty="0" smtClean="0"/>
              <a:t>It </a:t>
            </a:r>
            <a:r>
              <a:rPr lang="en-US" dirty="0"/>
              <a:t>takes only one argument which is the condition when you want to stop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OWNER\Videos\Captures\programmingclass – class.py 11_17_2023 7_40_18 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t="10892" r="42858" b="44423"/>
          <a:stretch/>
        </p:blipFill>
        <p:spPr bwMode="auto">
          <a:xfrm>
            <a:off x="837128" y="2743200"/>
            <a:ext cx="6744022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97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Programming with C and Python For Newbies</vt:lpstr>
      <vt:lpstr>User_input </vt:lpstr>
      <vt:lpstr>For loops</vt:lpstr>
      <vt:lpstr>While loop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C and Python For Newbies</dc:title>
  <dc:creator>OWNER</dc:creator>
  <cp:lastModifiedBy>OWNER</cp:lastModifiedBy>
  <cp:revision>3</cp:revision>
  <dcterms:created xsi:type="dcterms:W3CDTF">2023-11-17T06:20:24Z</dcterms:created>
  <dcterms:modified xsi:type="dcterms:W3CDTF">2023-11-17T06:49:46Z</dcterms:modified>
</cp:coreProperties>
</file>