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7" r:id="rId2"/>
    <p:sldId id="259" r:id="rId3"/>
    <p:sldId id="260" r:id="rId4"/>
    <p:sldId id="262" r:id="rId5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344" autoAdjust="0"/>
    <p:restoredTop sz="93969" autoAdjust="0"/>
  </p:normalViewPr>
  <p:slideViewPr>
    <p:cSldViewPr>
      <p:cViewPr varScale="1">
        <p:scale>
          <a:sx n="74" d="100"/>
          <a:sy n="74" d="100"/>
        </p:scale>
        <p:origin x="-10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54D4857D-62A5-486B-9129-468003D7E020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2EBE4566-6F3A-4CC1-BD6C-9C510D05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924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2D2EF2CE-B28C-4ED4-8FD0-48BB3F48846A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61807874-5299-41B2-A37A-6AA3547857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79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11/17/2023</a:t>
            </a:fld>
            <a:endParaRPr lang="en-US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>
              <a:lnSpc>
                <a:spcPct val="100000"/>
              </a:lnSpc>
              <a:defRPr kumimoji="0" lang="en-US" sz="72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Show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11/17/2023</a:t>
            </a:fld>
            <a:endParaRPr lang="en-US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11/17/2023</a:t>
            </a:fld>
            <a:endParaRPr lang="en-U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tailed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>
              <a:buFontTx/>
              <a:buNone/>
              <a:defRPr i="1" baseline="0"/>
            </a:lvl1pPr>
            <a:extLst/>
          </a:lstStyle>
          <a:p>
            <a:pPr lvl="0"/>
            <a:r>
              <a:rPr lang="en-US" dirty="0" smtClean="0"/>
              <a:t>Click to add detail to the answer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Tr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indent="0" algn="ctr" latinLnBrk="0">
              <a:spcBef>
                <a:spcPct val="20000"/>
              </a:spcBef>
              <a:buNone/>
            </a:pP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TRUE 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or FALSE?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Fal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algn="ctr"/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TRUE or </a:t>
            </a: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FALSE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Match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1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2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3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4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5</a:t>
            </a:r>
            <a:endParaRPr lang="en-US" dirty="0"/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5</a:t>
            </a:r>
            <a:endParaRPr lang="en-US" dirty="0"/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3</a:t>
            </a:r>
            <a:endParaRPr lang="en-US" dirty="0"/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1</a:t>
            </a:r>
            <a:endParaRPr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2</a:t>
            </a:r>
            <a:endParaRPr lang="en-US" dirty="0"/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4</a:t>
            </a:r>
            <a:endParaRPr lang="en-US" dirty="0"/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>
              <a:defRPr i="1" baseline="0"/>
            </a:lvl1pPr>
            <a:extLst/>
          </a:lstStyle>
          <a:p>
            <a:r>
              <a:rPr lang="en-US" dirty="0" smtClean="0"/>
              <a:t>Click to type your question</a:t>
            </a:r>
            <a:endParaRPr lang="en-US" dirty="0"/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>
              <a:defRPr sz="1100"/>
            </a:lvl1pPr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11/17/2023</a:t>
            </a:fld>
            <a:endParaRPr lang="en-US" sz="1050" dirty="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>
              <a:defRPr sz="1200"/>
            </a:lvl1pPr>
            <a:extLst/>
          </a:lstStyle>
          <a:p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>
              <a:defRPr sz="1200"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7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4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24"/>
          <p:cNvSpPr>
            <a:spLocks noGrp="1"/>
          </p:cNvSpPr>
          <p:nvPr>
            <p:ph type="ctr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18" name="Rectangle 25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190500" y="914400"/>
            <a:ext cx="8229600" cy="1143000"/>
          </a:xfrm>
        </p:spPr>
        <p:txBody>
          <a:bodyPr>
            <a:normAutofit/>
          </a:bodyPr>
          <a:lstStyle>
            <a:extLst/>
          </a:lstStyle>
          <a:p>
            <a:pPr algn="ctr"/>
            <a:r>
              <a:rPr lang="en-US" dirty="0" smtClean="0"/>
              <a:t>Project 1</a:t>
            </a:r>
            <a:endParaRPr lang="en-US" dirty="0"/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38389" y="2438400"/>
            <a:ext cx="7086600" cy="1295400"/>
          </a:xfrm>
          <a:prstGeom prst="rect">
            <a:avLst/>
          </a:prstGeom>
        </p:spPr>
        <p:txBody>
          <a:bodyPr vert="horz">
            <a:noAutofit/>
          </a:bodyPr>
          <a:lstStyle>
            <a:extLst/>
          </a:lstStyle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Write</a:t>
            </a:r>
            <a:r>
              <a:rPr kumimoji="0" lang="en-US" sz="4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python program </a:t>
            </a:r>
            <a:r>
              <a:rPr kumimoji="0" lang="en-US" sz="40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</a:t>
            </a:r>
            <a:r>
              <a:rPr lang="en-US" sz="4000" kern="0" dirty="0" smtClean="0"/>
              <a:t>r an only male company that assigns two </a:t>
            </a:r>
            <a:r>
              <a:rPr lang="en-US" sz="4000" kern="0" dirty="0" err="1" smtClean="0"/>
              <a:t>boolean</a:t>
            </a:r>
            <a:r>
              <a:rPr lang="en-US" sz="4000" kern="0" dirty="0" smtClean="0"/>
              <a:t> values to two variables, </a:t>
            </a:r>
            <a:r>
              <a:rPr lang="en-US" sz="4000" kern="0" dirty="0" err="1" smtClean="0"/>
              <a:t>is_male</a:t>
            </a:r>
            <a:r>
              <a:rPr lang="en-US" sz="4000" kern="0" dirty="0" smtClean="0"/>
              <a:t> and </a:t>
            </a:r>
            <a:r>
              <a:rPr lang="en-US" sz="4000" kern="0" dirty="0" err="1" smtClean="0"/>
              <a:t>is_female</a:t>
            </a:r>
            <a:r>
              <a:rPr lang="en-US" sz="4000" kern="0" dirty="0" smtClean="0"/>
              <a:t>. If it’s a male, he will be accepted or else not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2"/>
          <p:cNvSpPr>
            <a:spLocks noGrp="1"/>
          </p:cNvSpPr>
          <p:nvPr>
            <p:ph type="title"/>
          </p:nvPr>
        </p:nvSpPr>
        <p:spPr>
          <a:xfrm>
            <a:off x="381000" y="3124200"/>
            <a:ext cx="8458200" cy="2362200"/>
          </a:xfrm>
        </p:spPr>
        <p:txBody>
          <a:bodyPr>
            <a:noAutofit/>
          </a:bodyPr>
          <a:lstStyle>
            <a:extLst/>
          </a:lstStyle>
          <a:p>
            <a:r>
              <a:rPr lang="en-US" sz="4800" dirty="0" smtClean="0"/>
              <a:t>Write a python program </a:t>
            </a:r>
            <a:r>
              <a:rPr lang="en-US" sz="4800" dirty="0" smtClean="0"/>
              <a:t>for a </a:t>
            </a:r>
            <a:r>
              <a:rPr lang="en-US" sz="4800" dirty="0" err="1" smtClean="0"/>
              <a:t>facebook</a:t>
            </a:r>
            <a:r>
              <a:rPr lang="en-US" sz="4800" dirty="0" smtClean="0"/>
              <a:t> login page that asks the user for his name and password. If its correct, it will print out login successfully</a:t>
            </a:r>
            <a:endParaRPr lang="en-US" sz="4800" dirty="0"/>
          </a:p>
        </p:txBody>
      </p:sp>
      <p:sp>
        <p:nvSpPr>
          <p:cNvPr id="22" name="Rectangle 7"/>
          <p:cNvSpPr>
            <a:spLocks noGrp="1"/>
          </p:cNvSpPr>
          <p:nvPr>
            <p:ph type="body" sz="quarter" idx="14"/>
          </p:nvPr>
        </p:nvSpPr>
        <p:spPr>
          <a:xfrm>
            <a:off x="-609600" y="838200"/>
            <a:ext cx="8229600" cy="1143000"/>
          </a:xfrm>
        </p:spPr>
        <p:txBody>
          <a:bodyPr/>
          <a:lstStyle>
            <a:extLst/>
          </a:lstStyle>
          <a:p>
            <a:r>
              <a:rPr lang="en-US" dirty="0" smtClean="0"/>
              <a:t>Project 2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6"/>
          <p:cNvSpPr>
            <a:spLocks noGrp="1"/>
          </p:cNvSpPr>
          <p:nvPr>
            <p:ph type="body" sz="quarter" idx="14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Project 3</a:t>
            </a:r>
            <a:endParaRPr lang="en-US" dirty="0"/>
          </a:p>
        </p:txBody>
      </p:sp>
      <p:sp>
        <p:nvSpPr>
          <p:cNvPr id="22" name="Rectangle 7"/>
          <p:cNvSpPr>
            <a:spLocks noGrp="1"/>
          </p:cNvSpPr>
          <p:nvPr>
            <p:ph type="body" sz="quarter" idx="15"/>
          </p:nvPr>
        </p:nvSpPr>
        <p:spPr>
          <a:xfrm>
            <a:off x="228600" y="3124200"/>
            <a:ext cx="8534400" cy="2590800"/>
          </a:xfrm>
        </p:spPr>
        <p:txBody>
          <a:bodyPr>
            <a:normAutofit/>
          </a:bodyPr>
          <a:lstStyle>
            <a:extLst/>
          </a:lstStyle>
          <a:p>
            <a:pPr marL="0" indent="0" algn="l"/>
            <a:r>
              <a:rPr lang="en-US" sz="4400" dirty="0" smtClean="0"/>
              <a:t>Write a python program to implement our guessing game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iz Show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QuizShow</Template>
  <TotalTime>0</TotalTime>
  <Words>83</Words>
  <Application>Microsoft Office PowerPoint</Application>
  <PresentationFormat>On-screen Show (4:3)</PresentationFormat>
  <Paragraphs>11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Quiz Show</vt:lpstr>
      <vt:lpstr>Projects</vt:lpstr>
      <vt:lpstr>Project 1</vt:lpstr>
      <vt:lpstr>Write a python program for a facebook login page that asks the user for his name and password. If its correct, it will print out login successfully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2023-11-12T17:47:20Z</dcterms:created>
  <dcterms:modified xsi:type="dcterms:W3CDTF">2023-11-17T06:20:49Z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