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69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11/23/2023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11/23/2023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11/23/2023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11/23/2023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that uses a for loop to print all </a:t>
            </a: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of </a:t>
            </a: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605135"/>
            <a:ext cx="3172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Project 1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190500" y="152400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685800" y="1371600"/>
            <a:ext cx="7086600" cy="12954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Write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Python </a:t>
            </a:r>
            <a:r>
              <a:rPr lang="en-US" sz="3600" kern="0" noProof="0" dirty="0" smtClean="0"/>
              <a:t>program </a:t>
            </a:r>
            <a:r>
              <a:rPr lang="en-US" sz="3600" kern="0" noProof="0" dirty="0" smtClean="0"/>
              <a:t>that uses a loop to </a:t>
            </a:r>
            <a:r>
              <a:rPr lang="en-US" sz="3600" kern="0" dirty="0" smtClean="0"/>
              <a:t>implements this printing pattern: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*****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kern="0" dirty="0" smtClean="0"/>
              <a:t>****</a:t>
            </a:r>
            <a:endParaRPr lang="en-US" sz="3600" kern="0" dirty="0" smtClean="0"/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***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kern="0" dirty="0" smtClean="0"/>
              <a:t>**</a:t>
            </a:r>
            <a:endParaRPr lang="en-US" sz="3600" kern="0" dirty="0" smtClean="0"/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*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1147465"/>
            <a:ext cx="8229600" cy="5181600"/>
          </a:xfrm>
        </p:spPr>
        <p:txBody>
          <a:bodyPr>
            <a:normAutofit/>
          </a:bodyPr>
          <a:lstStyle>
            <a:extLst/>
          </a:lstStyle>
          <a:p>
            <a:pPr algn="l"/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Write a 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pytho</a:t>
            </a:r>
            <a:r>
              <a:rPr lang="en-US" sz="36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 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that reverses the orde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 of 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your name and print it out.</a:t>
            </a:r>
            <a:endParaRPr lang="en-US" sz="36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685800"/>
            <a:ext cx="3172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Project 3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66</Words>
  <Application>Microsoft Office PowerPoint</Application>
  <PresentationFormat>On-screen Show (4:3)</PresentationFormat>
  <Paragraphs>16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Quiz Show</vt:lpstr>
      <vt:lpstr>Projects</vt:lpstr>
      <vt:lpstr>PowerPoint Presentation</vt:lpstr>
      <vt:lpstr>Project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2023-10-18T18:54:26Z</dcterms:created>
  <dcterms:modified xsi:type="dcterms:W3CDTF">2023-11-23T07:36:26Z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