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K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165A9-A7F0-4813-B4DE-BBE4E77A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D1A39C-C2B6-4726-841D-7C07AF90A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E3292-F98B-48ED-AA4A-98264C24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09A96-A242-4757-A02A-D5FB8278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936A0-955D-43D6-971E-0265519B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19258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45DBA-0EBD-47FA-87D2-CF7D7FFE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0A604D-1025-4F16-BB22-209A06D12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1774C2-BB73-4D25-9DA8-423D4896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250EA-48B7-4B6F-8D3A-439BE9B2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042716-A7C7-4BC6-973A-4CB1CA7D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58683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C1F648-C806-4B7A-AEE5-8A9B7DC80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E57C7-0F1E-47B8-ACB3-19C2D4447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6EAFC0-19B7-45E2-9159-AB9006582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E2943-26F0-4293-8601-BE1CB9AB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CD263F-DA83-4B8F-B00A-936E039E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2491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1090C-CBAA-406C-BD05-54C3A1FCD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9AD88-C044-4D5D-A34E-4D1325BE9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8F5EC2-9142-4990-82CA-7A80C7A59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939E78-CEDE-4080-BBCA-D961A964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DB6611-BF2F-4DD9-B635-906820C2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22899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D2D450-618E-4387-879F-96C1D4DC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93B07-27D5-4AB9-BF55-6884AA59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BD606-5F54-4A9E-BAAF-B339B769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7E3058-5D5C-45EB-BD63-B2D7EF43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8649E2-4FCB-46BC-8C58-624328D6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068594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4B7D4-0A52-48A7-B495-CAF1D3FD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F5E05-F535-4DD1-AD18-E6792F42D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0509D8-9A10-47E2-803B-24DC306D4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43416A-D93E-4582-9DB2-DD74F04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EEC583-B654-4847-BC25-FA2BAF54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DDCAD-5346-49F7-8B19-35F1479E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15178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E14F3-1BD4-4ABB-887C-063FD245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29419D-14BC-4F64-A6D8-932501E9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7FD9A6-20C3-40A1-A4D8-3BA802969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A79FC3-572F-45D5-BFED-DBC3F8E2C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394D29-36B9-4557-A05D-105E76A2E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066AF3-E07C-4E0E-8542-5078BD2E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EE29F97-BFD5-4820-9460-48106C19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5D095F2-03A3-4F30-A112-63B6A311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75480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314AC-1701-4F1D-8D0C-B5BBF390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979C8B-86FC-4709-AB2D-6A07D070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D25E71-A1C4-4027-BA12-87E43BC24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00FE27-87B2-4C14-AF4E-DCB82EB2F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86252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263B2E-79B9-46E4-AF2E-B5E90D69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D56283-0935-4946-9C35-D7B6D730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A880B2-5DC6-4F2D-BA6A-6E870333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20748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D19B0-DD1A-4330-A04D-A0180A5E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1ED9F9-5FF9-41CC-B65D-B5CB1577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B699CE-D2AA-4F31-ABB4-FA472E1B3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6FF2C0-E85C-4419-94E5-330B8A1C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5F9355-193E-4208-AF40-BA2DE16E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25288E-B54B-4282-B8EF-5C5EF810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341212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37C1E-9EB5-4394-89C8-A91546568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B93B9F7-A40C-4B62-B0A5-D784914C0C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G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61D3C3-B8B7-4BC2-9527-DFCAF24B1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11BE32-E9A4-4FC0-844B-7AD54F2E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728BC-FF23-4BC5-A43A-DEFCE5E1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E83AE-D10E-45C8-B6BB-7C86D2871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147915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8D91-AC15-410E-BE19-02EED9F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G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3CEEA5-F478-4327-AA09-DEAF464F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G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E956B8-FAE9-4B5A-A5ED-34DB01777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70059-48BB-41C0-AB02-DB45DDBA881A}" type="datetimeFigureOut">
              <a:rPr lang="ru-KG" smtClean="0"/>
              <a:t>20.01.2025</a:t>
            </a:fld>
            <a:endParaRPr lang="ru-KG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2B78C6-ACD7-42E1-B8F6-D3717B8A0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G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26F6C-295C-466D-AA65-FE6ECE471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A3F4-8BAE-4979-84BC-E8DCE20A19FF}" type="slidenum">
              <a:rPr lang="ru-KG" smtClean="0"/>
              <a:t>‹#›</a:t>
            </a:fld>
            <a:endParaRPr lang="ru-KG"/>
          </a:p>
        </p:txBody>
      </p:sp>
    </p:spTree>
    <p:extLst>
      <p:ext uri="{BB962C8B-B14F-4D97-AF65-F5344CB8AC3E}">
        <p14:creationId xmlns:p14="http://schemas.microsoft.com/office/powerpoint/2010/main" val="412825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4B0FE-5951-4AAE-A8C6-38C43A4C6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AI</a:t>
            </a:r>
            <a:r>
              <a:rPr lang="ru-RU" dirty="0"/>
              <a:t> в шахматах</a:t>
            </a:r>
            <a:endParaRPr lang="ru-KG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8E9EDF-239E-4C40-AD6A-89939DA89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0346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Цель:</a:t>
            </a:r>
            <a:r>
              <a:rPr lang="en-US" dirty="0"/>
              <a:t> </a:t>
            </a:r>
            <a:r>
              <a:rPr lang="ru-RU" dirty="0"/>
              <a:t>понять как </a:t>
            </a:r>
            <a:r>
              <a:rPr lang="en-US" dirty="0"/>
              <a:t>AI  </a:t>
            </a:r>
            <a:r>
              <a:rPr lang="ru-RU" dirty="0"/>
              <a:t>работает в компьютерной игре Шахматы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Я думаю все задавались вопросом </a:t>
            </a:r>
            <a:r>
              <a:rPr lang="en-US" dirty="0"/>
              <a:t>“</a:t>
            </a:r>
            <a:r>
              <a:rPr lang="ru-RU" dirty="0"/>
              <a:t>почему боты в шахматах так хороши?</a:t>
            </a:r>
            <a:r>
              <a:rPr lang="en-US" dirty="0"/>
              <a:t>”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09670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AF35B-AEB7-4A01-80E3-303D759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AI </a:t>
            </a:r>
            <a:r>
              <a:rPr lang="ru-RU" dirty="0"/>
              <a:t>в шахматах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8CCF0A-51DF-4E17-B9CE-E78FFDEE1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1530350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Инструмент для обучения и тренировки</a:t>
            </a:r>
          </a:p>
          <a:p>
            <a:r>
              <a:rPr lang="ru-RU" dirty="0"/>
              <a:t>ИИ помогает шахматистам всех уровней - от новичков до гроссмейстеров - улучшать свои навыки. Программы, такие как </a:t>
            </a:r>
            <a:r>
              <a:rPr lang="ru-RU" b="1" dirty="0" err="1"/>
              <a:t>Stockfish</a:t>
            </a:r>
            <a:r>
              <a:rPr lang="ru-RU" dirty="0"/>
              <a:t> и </a:t>
            </a:r>
            <a:r>
              <a:rPr lang="ru-RU" b="1" dirty="0" err="1"/>
              <a:t>AlphaZero</a:t>
            </a:r>
            <a:r>
              <a:rPr lang="ru-RU" dirty="0"/>
              <a:t>, могут анализировать партии, выявлять ошибки и давать рекомендации по улучшению. Это позволяет игрокам:</a:t>
            </a:r>
          </a:p>
          <a:p>
            <a:r>
              <a:rPr lang="ru-RU" dirty="0"/>
              <a:t>Изучать дебюты, тактики и стратегии.</a:t>
            </a:r>
          </a:p>
          <a:p>
            <a:r>
              <a:rPr lang="ru-RU" dirty="0"/>
              <a:t>Получать подробный разбор своих партий, с указанием сильных и слабых ходов.</a:t>
            </a:r>
          </a:p>
          <a:p>
            <a:r>
              <a:rPr lang="ru-RU" dirty="0"/>
              <a:t>Играть против сильных противников, даже когда нет возможности найти реального соперника.</a:t>
            </a:r>
          </a:p>
          <a:p>
            <a:r>
              <a:rPr lang="ru-RU" b="1" dirty="0"/>
              <a:t>2. Открытие новых идей в шахматах</a:t>
            </a:r>
          </a:p>
          <a:p>
            <a:r>
              <a:rPr lang="ru-RU" dirty="0"/>
              <a:t>ИИ способен генерировать нестандартные ходы и решения, которые люди могли бы не заметить. Например, </a:t>
            </a:r>
            <a:r>
              <a:rPr lang="ru-RU" b="1" dirty="0" err="1"/>
              <a:t>AlphaZero</a:t>
            </a:r>
            <a:r>
              <a:rPr lang="ru-RU" dirty="0"/>
              <a:t> придумала новые идеи в дебютах и эндшпиле, которые стали темой обсуждения в шахматном сообществе. Это помогает шахматистам открывать новые горизонты и улучшать теорию игры.</a:t>
            </a:r>
          </a:p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35245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4BAEE-F630-4D76-8415-75442DED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/>
          <a:lstStyle/>
          <a:p>
            <a:r>
              <a:rPr lang="ru-RU" dirty="0"/>
              <a:t>Технологии</a:t>
            </a:r>
            <a:endParaRPr lang="ru-K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7A340B-C12F-4D1E-A8B8-AD30A1E57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1861810"/>
            <a:ext cx="1051559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Алгоритмы поиска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Minimax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это классический алгоритм, который помогает искать оптимальные ходы, оценивая все возможные варианты.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Альфа-бета отсечение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улучшенная версия </a:t>
            </a:r>
            <a:r>
              <a:rPr kumimoji="0" lang="ru-KG" altLang="ru-K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Minimax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которая ускоряет процесс, отсеивая бесполезные ходы.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Нейронные сети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Современные программы, такие как </a:t>
            </a:r>
            <a:r>
              <a:rPr kumimoji="0" lang="ru-KG" altLang="ru-KG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AlphaZero</a:t>
            </a:r>
            <a:r>
              <a:rPr kumimoji="0" lang="ru-KG" altLang="ru-K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используют нейронные сети для анализа позиций. Это помогает компьютеру "чувствовать" игру, делая ее более похожей на человеческую стратегию.</a:t>
            </a:r>
          </a:p>
        </p:txBody>
      </p:sp>
    </p:spTree>
    <p:extLst>
      <p:ext uri="{BB962C8B-B14F-4D97-AF65-F5344CB8AC3E}">
        <p14:creationId xmlns:p14="http://schemas.microsoft.com/office/powerpoint/2010/main" val="310649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6F9D3-5784-46A9-B09E-C0970827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C0F9C-3ACB-4ABD-8A0B-A164FAAD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867275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KG" altLang="ru-KG" b="1" dirty="0">
                <a:latin typeface="Arial" panose="020B0604020202020204" pitchFamily="34" charset="0"/>
              </a:rPr>
              <a:t>Машинное обучение</a:t>
            </a:r>
            <a:r>
              <a:rPr lang="ru-KG" altLang="ru-KG" dirty="0">
                <a:latin typeface="Arial" panose="020B0604020202020204" pitchFamily="34" charset="0"/>
              </a:rPr>
              <a:t>:</a:t>
            </a:r>
            <a:br>
              <a:rPr lang="ru-KG" altLang="ru-KG" dirty="0">
                <a:latin typeface="Arial" panose="020B0604020202020204" pitchFamily="34" charset="0"/>
              </a:rPr>
            </a:br>
            <a:r>
              <a:rPr lang="ru-KG" altLang="ru-KG" dirty="0">
                <a:latin typeface="Arial" panose="020B0604020202020204" pitchFamily="34" charset="0"/>
              </a:rPr>
              <a:t>ИИ обучается сам, играя с собой и анализируя ошибки. Так работает </a:t>
            </a:r>
            <a:r>
              <a:rPr lang="ru-KG" altLang="ru-KG" b="1" dirty="0" err="1">
                <a:latin typeface="Arial" panose="020B0604020202020204" pitchFamily="34" charset="0"/>
              </a:rPr>
              <a:t>AlphaZero</a:t>
            </a:r>
            <a:r>
              <a:rPr lang="ru-KG" altLang="ru-KG" dirty="0">
                <a:latin typeface="Arial" panose="020B0604020202020204" pitchFamily="34" charset="0"/>
              </a:rPr>
              <a:t> — она учится по ходу игры, а не опирается на старые партии.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KG" altLang="ru-KG" b="1" dirty="0">
                <a:latin typeface="Arial" panose="020B0604020202020204" pitchFamily="34" charset="0"/>
              </a:rPr>
              <a:t>Базы данных</a:t>
            </a:r>
            <a:r>
              <a:rPr lang="ru-KG" altLang="ru-KG" dirty="0">
                <a:latin typeface="Arial" panose="020B0604020202020204" pitchFamily="34" charset="0"/>
              </a:rPr>
              <a:t>:</a:t>
            </a:r>
            <a:br>
              <a:rPr lang="ru-KG" altLang="ru-KG" dirty="0">
                <a:latin typeface="Arial" panose="020B0604020202020204" pitchFamily="34" charset="0"/>
              </a:rPr>
            </a:br>
            <a:r>
              <a:rPr lang="ru-KG" altLang="ru-KG" dirty="0">
                <a:latin typeface="Arial" panose="020B0604020202020204" pitchFamily="34" charset="0"/>
              </a:rPr>
              <a:t>Программы используют базы данных для дебютов и окончания партий. Это помогает быстро находить правильные ходы в начале и конце игры.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KG" altLang="ru-KG" b="1" dirty="0">
                <a:latin typeface="Arial" panose="020B0604020202020204" pitchFamily="34" charset="0"/>
              </a:rPr>
              <a:t>Облачные вычисления</a:t>
            </a:r>
            <a:r>
              <a:rPr lang="ru-KG" altLang="ru-KG" dirty="0">
                <a:latin typeface="Arial" panose="020B0604020202020204" pitchFamily="34" charset="0"/>
              </a:rPr>
              <a:t>:</a:t>
            </a:r>
            <a:br>
              <a:rPr lang="ru-KG" altLang="ru-KG" dirty="0">
                <a:latin typeface="Arial" panose="020B0604020202020204" pitchFamily="34" charset="0"/>
              </a:rPr>
            </a:br>
            <a:r>
              <a:rPr lang="ru-KG" altLang="ru-KG" dirty="0">
                <a:latin typeface="Arial" panose="020B0604020202020204" pitchFamily="34" charset="0"/>
              </a:rPr>
              <a:t>Мощные серверы обрабатывают данные, что позволяет ИИ работать быстрее и обучаться на миллионах партий.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KG" altLang="ru-KG" b="1" dirty="0">
                <a:latin typeface="Arial" panose="020B0604020202020204" pitchFamily="34" charset="0"/>
              </a:rPr>
              <a:t>Деревья решений</a:t>
            </a:r>
            <a:r>
              <a:rPr lang="ru-KG" altLang="ru-KG" dirty="0">
                <a:latin typeface="Arial" panose="020B0604020202020204" pitchFamily="34" charset="0"/>
              </a:rPr>
              <a:t>:</a:t>
            </a:r>
            <a:br>
              <a:rPr lang="ru-KG" altLang="ru-KG" dirty="0">
                <a:latin typeface="Arial" panose="020B0604020202020204" pitchFamily="34" charset="0"/>
              </a:rPr>
            </a:br>
            <a:r>
              <a:rPr lang="ru-KG" altLang="ru-KG" dirty="0">
                <a:latin typeface="Arial" panose="020B0604020202020204" pitchFamily="34" charset="0"/>
              </a:rPr>
              <a:t>Это когда программа оценивает все возможные ходы и выбирает лучший, основываясь на критериях вроде контроля центра доски или безопасности короля.</a:t>
            </a:r>
          </a:p>
          <a:p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228353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51927D-B162-423D-974A-23EEAF03F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200"/>
          </a:xfrm>
        </p:spPr>
        <p:txBody>
          <a:bodyPr/>
          <a:lstStyle/>
          <a:p>
            <a:r>
              <a:rPr lang="ru-RU" dirty="0"/>
              <a:t>Как работают </a:t>
            </a:r>
            <a:r>
              <a:rPr lang="en-US" dirty="0"/>
              <a:t>AI </a:t>
            </a:r>
            <a:r>
              <a:rPr lang="ru-RU" dirty="0"/>
              <a:t>боты в шахматах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AE28F-99B2-4C93-8836-21B69B12C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Шахматный бот сначала оценивает текущую позицию на доске. Для этого используются специальные алгоритмы, которые анализируют, какие фигуры на доске, их расположение и какие возможности они открывают для дальнейших ходов.</a:t>
            </a:r>
          </a:p>
          <a:p>
            <a:r>
              <a:rPr lang="ru-RU" dirty="0"/>
              <a:t>Затем бот начинает искать лучший ход. Он может использовать разные подходы, например Алгоритм </a:t>
            </a:r>
            <a:r>
              <a:rPr lang="en-US" dirty="0"/>
              <a:t>Minimax.</a:t>
            </a:r>
          </a:p>
          <a:p>
            <a:r>
              <a:rPr lang="ru-RU" dirty="0"/>
              <a:t>Для этого строится дерево возможных ходов, и в конце концов выбирается тот, который даст наилучший </a:t>
            </a:r>
            <a:r>
              <a:rPr lang="ru-RU" dirty="0" err="1"/>
              <a:t>результ</a:t>
            </a:r>
            <a:r>
              <a:rPr lang="en-US" dirty="0"/>
              <a:t>at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19449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3DA6A8-73CC-42E1-9DCC-9544DDEC4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работают </a:t>
            </a:r>
            <a:r>
              <a:rPr lang="en-US" dirty="0"/>
              <a:t>AI</a:t>
            </a:r>
            <a:r>
              <a:rPr lang="ru-RU" dirty="0"/>
              <a:t> боты в шахматах?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A9B4C-1AF1-4964-AE3C-3F304600C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боты ещё используют базы данных с партиями известных игроков. Это помогает им сразу делать правильные ходы в дебюте или в </a:t>
            </a:r>
          </a:p>
          <a:p>
            <a:r>
              <a:rPr lang="ru-RU" dirty="0"/>
              <a:t>В конце концов бот решает, какой ход сделать и действует.</a:t>
            </a:r>
          </a:p>
        </p:txBody>
      </p:sp>
    </p:spTree>
    <p:extLst>
      <p:ext uri="{BB962C8B-B14F-4D97-AF65-F5344CB8AC3E}">
        <p14:creationId xmlns:p14="http://schemas.microsoft.com/office/powerpoint/2010/main" val="217854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4C1D5D-0FAD-4B38-BBC8-56CC1F20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</a:t>
            </a:r>
            <a:r>
              <a:rPr lang="en-US" dirty="0"/>
              <a:t>AI</a:t>
            </a:r>
            <a:r>
              <a:rPr lang="ru-RU" dirty="0"/>
              <a:t> ботов в шахматах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5B326E-A3FD-4254-93C2-4466A484A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999"/>
            <a:ext cx="10515600" cy="4714875"/>
          </a:xfrm>
        </p:spPr>
        <p:txBody>
          <a:bodyPr>
            <a:normAutofit/>
          </a:bodyPr>
          <a:lstStyle/>
          <a:p>
            <a:r>
              <a:rPr lang="ru-RU" dirty="0"/>
              <a:t>AI-боты, как </a:t>
            </a:r>
            <a:r>
              <a:rPr lang="ru-RU" b="1" dirty="0"/>
              <a:t>Chess.com</a:t>
            </a:r>
            <a:r>
              <a:rPr lang="ru-RU" dirty="0"/>
              <a:t> и </a:t>
            </a:r>
            <a:r>
              <a:rPr lang="ru-RU" b="1" dirty="0" err="1"/>
              <a:t>Lichess</a:t>
            </a:r>
            <a:r>
              <a:rPr lang="ru-RU" dirty="0"/>
              <a:t> (с использованием </a:t>
            </a:r>
            <a:r>
              <a:rPr lang="ru-RU" b="1" dirty="0" err="1"/>
              <a:t>Stockfish</a:t>
            </a:r>
            <a:r>
              <a:rPr lang="ru-RU" dirty="0"/>
              <a:t>), предлагают тренировки для игроков, предлагая им решения головоломок и различные позиции для практики. Они также могут анализировать действия игроков и предлагать улучшения.</a:t>
            </a:r>
          </a:p>
          <a:p>
            <a:r>
              <a:rPr lang="ru-RU" b="1" dirty="0"/>
              <a:t>AI</a:t>
            </a:r>
            <a:r>
              <a:rPr lang="ru-RU" dirty="0"/>
              <a:t> участвует в профессиональных шахматных турнирах, таких как </a:t>
            </a:r>
            <a:r>
              <a:rPr lang="ru-RU" b="1" dirty="0"/>
              <a:t>TCEC</a:t>
            </a:r>
            <a:r>
              <a:rPr lang="ru-RU" dirty="0"/>
              <a:t> (</a:t>
            </a:r>
            <a:r>
              <a:rPr lang="ru-RU" dirty="0" err="1"/>
              <a:t>Top</a:t>
            </a:r>
            <a:r>
              <a:rPr lang="ru-RU" dirty="0"/>
              <a:t> </a:t>
            </a:r>
            <a:r>
              <a:rPr lang="ru-RU" dirty="0" err="1"/>
              <a:t>Chess</a:t>
            </a:r>
            <a:r>
              <a:rPr lang="ru-RU" dirty="0"/>
              <a:t> </a:t>
            </a:r>
            <a:r>
              <a:rPr lang="ru-RU" dirty="0" err="1"/>
              <a:t>Engine</a:t>
            </a:r>
            <a:r>
              <a:rPr lang="ru-RU" dirty="0"/>
              <a:t> </a:t>
            </a:r>
            <a:r>
              <a:rPr lang="ru-RU" dirty="0" err="1"/>
              <a:t>Championship</a:t>
            </a:r>
            <a:r>
              <a:rPr lang="ru-RU" dirty="0"/>
              <a:t>), где лучшие шахматные программы соревнуются друг с другом. Эти турниры показывают возможности AI в шахматах и привлекают внимание игроков и зрителей.</a:t>
            </a:r>
          </a:p>
          <a:p>
            <a:endParaRPr lang="ru-RU" dirty="0"/>
          </a:p>
          <a:p>
            <a:endParaRPr lang="ru-RU" dirty="0"/>
          </a:p>
          <a:p>
            <a:endParaRPr lang="ru-K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57C0F2-A57A-4EF4-81C7-59DE715C8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-918091"/>
            <a:ext cx="56893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Шахматные программы, как </a:t>
            </a:r>
            <a:r>
              <a:rPr kumimoji="0" lang="ru-KG" altLang="ru-K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Stockfish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ru-KG" altLang="ru-KG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Komodo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91400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E00680-179B-4064-A37D-9B113F0CF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</a:t>
            </a:r>
            <a:r>
              <a:rPr lang="en-US" dirty="0"/>
              <a:t>AI </a:t>
            </a:r>
            <a:r>
              <a:rPr lang="ru-RU" dirty="0"/>
              <a:t>ботов в шахматах</a:t>
            </a:r>
            <a:endParaRPr lang="ru-KG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B7D38-04FF-47BC-82EC-C1D506D8A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Шахматные программы, как </a:t>
            </a:r>
            <a:r>
              <a:rPr lang="ru-RU" b="1" dirty="0" err="1"/>
              <a:t>Stockfish</a:t>
            </a:r>
            <a:r>
              <a:rPr lang="ru-RU" dirty="0"/>
              <a:t> и </a:t>
            </a:r>
            <a:r>
              <a:rPr lang="ru-RU" b="1" dirty="0" err="1"/>
              <a:t>Komodo</a:t>
            </a:r>
            <a:r>
              <a:rPr lang="ru-RU" dirty="0"/>
              <a:t>, используются для анализа партий, выявления ошибок и предложений улучшений. Игроки используют эти программы, чтобы узнать, где они ошиблись и как могли бы сыграть лучше.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8128109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587</Words>
  <Application>Microsoft Office PowerPoint</Application>
  <PresentationFormat>Широкоэкранный</PresentationFormat>
  <Paragraphs>40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Использование AI в шахматах</vt:lpstr>
      <vt:lpstr>Роль AI в шахматах</vt:lpstr>
      <vt:lpstr>Технологии</vt:lpstr>
      <vt:lpstr>Технологии</vt:lpstr>
      <vt:lpstr>Как работают AI боты в шахматах</vt:lpstr>
      <vt:lpstr>Как работают AI боты в шахматах?</vt:lpstr>
      <vt:lpstr>Примеры использования AI ботов в шахматах</vt:lpstr>
      <vt:lpstr>Примеры использования AI ботов в шахматах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Использование AI в шахматах</dc:title>
  <dc:creator>Aydar4yk Progibator</dc:creator>
  <cp:lastModifiedBy>Aydar4yk Progibator</cp:lastModifiedBy>
  <cp:revision>1</cp:revision>
  <dcterms:created xsi:type="dcterms:W3CDTF">2025-01-20T15:45:51Z</dcterms:created>
  <dcterms:modified xsi:type="dcterms:W3CDTF">2025-01-20T16:02:40Z</dcterms:modified>
</cp:coreProperties>
</file>