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5C4F50-D452-D74E-BE31-893771FAB98B}" v="33" dt="2022-11-14T00:55:46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ldegerima, Ayda" userId="d4702b3e-08f0-4f6a-a8a9-98beac88e575" providerId="ADAL" clId="{5A5C4F50-D452-D74E-BE31-893771FAB98B}"/>
    <pc:docChg chg="undo custSel addSld modSld">
      <pc:chgData name="Woldegerima, Ayda" userId="d4702b3e-08f0-4f6a-a8a9-98beac88e575" providerId="ADAL" clId="{5A5C4F50-D452-D74E-BE31-893771FAB98B}" dt="2022-11-14T01:01:23.016" v="1120" actId="26606"/>
      <pc:docMkLst>
        <pc:docMk/>
      </pc:docMkLst>
      <pc:sldChg chg="addSp delSp modSp mod setBg addAnim setClrOvrMap delDesignElem">
        <pc:chgData name="Woldegerima, Ayda" userId="d4702b3e-08f0-4f6a-a8a9-98beac88e575" providerId="ADAL" clId="{5A5C4F50-D452-D74E-BE31-893771FAB98B}" dt="2022-11-14T00:26:45.338" v="297"/>
        <pc:sldMkLst>
          <pc:docMk/>
          <pc:sldMk cId="2759997301" sldId="256"/>
        </pc:sldMkLst>
        <pc:spChg chg="mod">
          <ac:chgData name="Woldegerima, Ayda" userId="d4702b3e-08f0-4f6a-a8a9-98beac88e575" providerId="ADAL" clId="{5A5C4F50-D452-D74E-BE31-893771FAB98B}" dt="2022-11-14T00:26:45.332" v="295" actId="26606"/>
          <ac:spMkLst>
            <pc:docMk/>
            <pc:sldMk cId="2759997301" sldId="256"/>
            <ac:spMk id="2" creationId="{58C7A181-298A-B48E-2204-1715840D1848}"/>
          </ac:spMkLst>
        </pc:spChg>
        <pc:spChg chg="mod">
          <ac:chgData name="Woldegerima, Ayda" userId="d4702b3e-08f0-4f6a-a8a9-98beac88e575" providerId="ADAL" clId="{5A5C4F50-D452-D74E-BE31-893771FAB98B}" dt="2022-11-14T00:26:45.332" v="295" actId="26606"/>
          <ac:spMkLst>
            <pc:docMk/>
            <pc:sldMk cId="2759997301" sldId="256"/>
            <ac:spMk id="3" creationId="{1997DA7A-7BD0-6CF5-BE81-5AFB4F1F4F09}"/>
          </ac:spMkLst>
        </pc:spChg>
        <pc:spChg chg="add">
          <ac:chgData name="Woldegerima, Ayda" userId="d4702b3e-08f0-4f6a-a8a9-98beac88e575" providerId="ADAL" clId="{5A5C4F50-D452-D74E-BE31-893771FAB98B}" dt="2022-11-14T00:26:45.332" v="295" actId="26606"/>
          <ac:spMkLst>
            <pc:docMk/>
            <pc:sldMk cId="2759997301" sldId="256"/>
            <ac:spMk id="8" creationId="{71B2258F-86CA-4D4D-8270-BC05FCDEBFB3}"/>
          </ac:spMkLst>
        </pc:spChg>
        <pc:spChg chg="del">
          <ac:chgData name="Woldegerima, Ayda" userId="d4702b3e-08f0-4f6a-a8a9-98beac88e575" providerId="ADAL" clId="{5A5C4F50-D452-D74E-BE31-893771FAB98B}" dt="2022-11-14T00:26:19.832" v="287"/>
          <ac:spMkLst>
            <pc:docMk/>
            <pc:sldMk cId="2759997301" sldId="256"/>
            <ac:spMk id="11" creationId="{87CC2527-562A-4F69-B487-4371E5B243E7}"/>
          </ac:spMkLst>
        </pc:spChg>
        <pc:picChg chg="mod">
          <ac:chgData name="Woldegerima, Ayda" userId="d4702b3e-08f0-4f6a-a8a9-98beac88e575" providerId="ADAL" clId="{5A5C4F50-D452-D74E-BE31-893771FAB98B}" dt="2022-11-14T00:26:45.332" v="295" actId="26606"/>
          <ac:picMkLst>
            <pc:docMk/>
            <pc:sldMk cId="2759997301" sldId="256"/>
            <ac:picMk id="5" creationId="{B08BFD43-B42C-10CD-5698-D24BC66C644A}"/>
          </ac:picMkLst>
        </pc:picChg>
        <pc:cxnChg chg="del">
          <ac:chgData name="Woldegerima, Ayda" userId="d4702b3e-08f0-4f6a-a8a9-98beac88e575" providerId="ADAL" clId="{5A5C4F50-D452-D74E-BE31-893771FAB98B}" dt="2022-11-14T00:26:19.832" v="287"/>
          <ac:cxnSpMkLst>
            <pc:docMk/>
            <pc:sldMk cId="2759997301" sldId="256"/>
            <ac:cxnSpMk id="13" creationId="{BCDAEC91-5BCE-4B55-9CC0-43EF94CB734B}"/>
          </ac:cxnSpMkLst>
        </pc:cxnChg>
      </pc:sldChg>
      <pc:sldChg chg="addSp delSp modSp new mod setBg">
        <pc:chgData name="Woldegerima, Ayda" userId="d4702b3e-08f0-4f6a-a8a9-98beac88e575" providerId="ADAL" clId="{5A5C4F50-D452-D74E-BE31-893771FAB98B}" dt="2022-11-14T00:27:03.864" v="298" actId="26606"/>
        <pc:sldMkLst>
          <pc:docMk/>
          <pc:sldMk cId="2004353724" sldId="257"/>
        </pc:sldMkLst>
        <pc:spChg chg="mod">
          <ac:chgData name="Woldegerima, Ayda" userId="d4702b3e-08f0-4f6a-a8a9-98beac88e575" providerId="ADAL" clId="{5A5C4F50-D452-D74E-BE31-893771FAB98B}" dt="2022-11-14T00:27:03.864" v="298" actId="26606"/>
          <ac:spMkLst>
            <pc:docMk/>
            <pc:sldMk cId="2004353724" sldId="257"/>
            <ac:spMk id="2" creationId="{E548CF46-3231-AB40-E340-28E9BF35AF0C}"/>
          </ac:spMkLst>
        </pc:spChg>
        <pc:spChg chg="del mod">
          <ac:chgData name="Woldegerima, Ayda" userId="d4702b3e-08f0-4f6a-a8a9-98beac88e575" providerId="ADAL" clId="{5A5C4F50-D452-D74E-BE31-893771FAB98B}" dt="2022-11-14T00:27:03.864" v="298" actId="26606"/>
          <ac:spMkLst>
            <pc:docMk/>
            <pc:sldMk cId="2004353724" sldId="257"/>
            <ac:spMk id="3" creationId="{280D4784-EDD5-F80A-39B4-131492EF316B}"/>
          </ac:spMkLst>
        </pc:spChg>
        <pc:spChg chg="add">
          <ac:chgData name="Woldegerima, Ayda" userId="d4702b3e-08f0-4f6a-a8a9-98beac88e575" providerId="ADAL" clId="{5A5C4F50-D452-D74E-BE31-893771FAB98B}" dt="2022-11-14T00:27:03.864" v="298" actId="26606"/>
          <ac:spMkLst>
            <pc:docMk/>
            <pc:sldMk cId="2004353724" sldId="257"/>
            <ac:spMk id="9" creationId="{D55CD764-972B-4CA5-A885-53E55C63E174}"/>
          </ac:spMkLst>
        </pc:spChg>
        <pc:spChg chg="add">
          <ac:chgData name="Woldegerima, Ayda" userId="d4702b3e-08f0-4f6a-a8a9-98beac88e575" providerId="ADAL" clId="{5A5C4F50-D452-D74E-BE31-893771FAB98B}" dt="2022-11-14T00:27:03.864" v="298" actId="26606"/>
          <ac:spMkLst>
            <pc:docMk/>
            <pc:sldMk cId="2004353724" sldId="257"/>
            <ac:spMk id="11" creationId="{34165AB3-7006-4430-BCE3-25476BE13322}"/>
          </ac:spMkLst>
        </pc:spChg>
        <pc:spChg chg="add">
          <ac:chgData name="Woldegerima, Ayda" userId="d4702b3e-08f0-4f6a-a8a9-98beac88e575" providerId="ADAL" clId="{5A5C4F50-D452-D74E-BE31-893771FAB98B}" dt="2022-11-14T00:27:03.864" v="298" actId="26606"/>
          <ac:spMkLst>
            <pc:docMk/>
            <pc:sldMk cId="2004353724" sldId="257"/>
            <ac:spMk id="35" creationId="{E3E51905-F374-4E1A-97CF-B741584B74D5}"/>
          </ac:spMkLst>
        </pc:spChg>
        <pc:grpChg chg="add">
          <ac:chgData name="Woldegerima, Ayda" userId="d4702b3e-08f0-4f6a-a8a9-98beac88e575" providerId="ADAL" clId="{5A5C4F50-D452-D74E-BE31-893771FAB98B}" dt="2022-11-14T00:27:03.864" v="298" actId="26606"/>
          <ac:grpSpMkLst>
            <pc:docMk/>
            <pc:sldMk cId="2004353724" sldId="257"/>
            <ac:grpSpMk id="13" creationId="{11999B20-6058-4C55-882E-A1FB050B69DD}"/>
          </ac:grpSpMkLst>
        </pc:grpChg>
        <pc:graphicFrameChg chg="add">
          <ac:chgData name="Woldegerima, Ayda" userId="d4702b3e-08f0-4f6a-a8a9-98beac88e575" providerId="ADAL" clId="{5A5C4F50-D452-D74E-BE31-893771FAB98B}" dt="2022-11-14T00:27:03.864" v="298" actId="26606"/>
          <ac:graphicFrameMkLst>
            <pc:docMk/>
            <pc:sldMk cId="2004353724" sldId="257"/>
            <ac:graphicFrameMk id="5" creationId="{45B2DE34-D9D5-E6A8-04BA-092585E1EFDB}"/>
          </ac:graphicFrameMkLst>
        </pc:graphicFrameChg>
      </pc:sldChg>
      <pc:sldChg chg="addSp delSp modSp new mod setBg delDesignElem chgLayout">
        <pc:chgData name="Woldegerima, Ayda" userId="d4702b3e-08f0-4f6a-a8a9-98beac88e575" providerId="ADAL" clId="{5A5C4F50-D452-D74E-BE31-893771FAB98B}" dt="2022-11-14T00:53:02.884" v="730" actId="14100"/>
        <pc:sldMkLst>
          <pc:docMk/>
          <pc:sldMk cId="4167275310" sldId="258"/>
        </pc:sldMkLst>
        <pc:spChg chg="mod ord">
          <ac:chgData name="Woldegerima, Ayda" userId="d4702b3e-08f0-4f6a-a8a9-98beac88e575" providerId="ADAL" clId="{5A5C4F50-D452-D74E-BE31-893771FAB98B}" dt="2022-11-14T00:30:58.702" v="369" actId="26606"/>
          <ac:spMkLst>
            <pc:docMk/>
            <pc:sldMk cId="4167275310" sldId="258"/>
            <ac:spMk id="2" creationId="{3A874F61-5FE0-4B40-E656-BABFADEB4649}"/>
          </ac:spMkLst>
        </pc:spChg>
        <pc:spChg chg="mod ord">
          <ac:chgData name="Woldegerima, Ayda" userId="d4702b3e-08f0-4f6a-a8a9-98beac88e575" providerId="ADAL" clId="{5A5C4F50-D452-D74E-BE31-893771FAB98B}" dt="2022-11-14T00:48:15.302" v="631" actId="20577"/>
          <ac:spMkLst>
            <pc:docMk/>
            <pc:sldMk cId="4167275310" sldId="258"/>
            <ac:spMk id="3" creationId="{7A1B36CB-B706-1FC5-F68E-FEFEE7F65CF6}"/>
          </ac:spMkLst>
        </pc:spChg>
        <pc:spChg chg="add del">
          <ac:chgData name="Woldegerima, Ayda" userId="d4702b3e-08f0-4f6a-a8a9-98beac88e575" providerId="ADAL" clId="{5A5C4F50-D452-D74E-BE31-893771FAB98B}" dt="2022-11-14T00:52:51.300" v="728" actId="26606"/>
          <ac:spMkLst>
            <pc:docMk/>
            <pc:sldMk cId="4167275310" sldId="258"/>
            <ac:spMk id="1028" creationId="{2B566528-1B12-4246-9431-5C2D7D081168}"/>
          </ac:spMkLst>
        </pc:spChg>
        <pc:spChg chg="add del">
          <ac:chgData name="Woldegerima, Ayda" userId="d4702b3e-08f0-4f6a-a8a9-98beac88e575" providerId="ADAL" clId="{5A5C4F50-D452-D74E-BE31-893771FAB98B}" dt="2022-11-14T00:30:50.695" v="368" actId="700"/>
          <ac:spMkLst>
            <pc:docMk/>
            <pc:sldMk cId="4167275310" sldId="258"/>
            <ac:spMk id="1031" creationId="{2B566528-1B12-4246-9431-5C2D7D081168}"/>
          </ac:spMkLst>
        </pc:spChg>
        <pc:spChg chg="add">
          <ac:chgData name="Woldegerima, Ayda" userId="d4702b3e-08f0-4f6a-a8a9-98beac88e575" providerId="ADAL" clId="{5A5C4F50-D452-D74E-BE31-893771FAB98B}" dt="2022-11-14T00:52:51.300" v="728" actId="26606"/>
          <ac:spMkLst>
            <pc:docMk/>
            <pc:sldMk cId="4167275310" sldId="258"/>
            <ac:spMk id="1046" creationId="{2B566528-1B12-4246-9431-5C2D7D081168}"/>
          </ac:spMkLst>
        </pc:spChg>
        <pc:grpChg chg="add del">
          <ac:chgData name="Woldegerima, Ayda" userId="d4702b3e-08f0-4f6a-a8a9-98beac88e575" providerId="ADAL" clId="{5A5C4F50-D452-D74E-BE31-893771FAB98B}" dt="2022-11-14T00:52:51.300" v="728" actId="26606"/>
          <ac:grpSpMkLst>
            <pc:docMk/>
            <pc:sldMk cId="4167275310" sldId="258"/>
            <ac:grpSpMk id="1029" creationId="{828A5161-06F1-46CF-8AD7-844680A59E13}"/>
          </ac:grpSpMkLst>
        </pc:grpChg>
        <pc:grpChg chg="add del">
          <ac:chgData name="Woldegerima, Ayda" userId="d4702b3e-08f0-4f6a-a8a9-98beac88e575" providerId="ADAL" clId="{5A5C4F50-D452-D74E-BE31-893771FAB98B}" dt="2022-11-14T00:30:50.695" v="368" actId="700"/>
          <ac:grpSpMkLst>
            <pc:docMk/>
            <pc:sldMk cId="4167275310" sldId="258"/>
            <ac:grpSpMk id="1033" creationId="{828A5161-06F1-46CF-8AD7-844680A59E13}"/>
          </ac:grpSpMkLst>
        </pc:grpChg>
        <pc:grpChg chg="add del">
          <ac:chgData name="Woldegerima, Ayda" userId="d4702b3e-08f0-4f6a-a8a9-98beac88e575" providerId="ADAL" clId="{5A5C4F50-D452-D74E-BE31-893771FAB98B}" dt="2022-11-14T00:52:51.300" v="728" actId="26606"/>
          <ac:grpSpMkLst>
            <pc:docMk/>
            <pc:sldMk cId="4167275310" sldId="258"/>
            <ac:grpSpMk id="1036" creationId="{5995D10D-E9C9-47DB-AE7E-801FEF38F5C9}"/>
          </ac:grpSpMkLst>
        </pc:grpChg>
        <pc:grpChg chg="add del">
          <ac:chgData name="Woldegerima, Ayda" userId="d4702b3e-08f0-4f6a-a8a9-98beac88e575" providerId="ADAL" clId="{5A5C4F50-D452-D74E-BE31-893771FAB98B}" dt="2022-11-14T00:30:50.695" v="368" actId="700"/>
          <ac:grpSpMkLst>
            <pc:docMk/>
            <pc:sldMk cId="4167275310" sldId="258"/>
            <ac:grpSpMk id="1037" creationId="{5995D10D-E9C9-47DB-AE7E-801FEF38F5C9}"/>
          </ac:grpSpMkLst>
        </pc:grpChg>
        <pc:grpChg chg="add">
          <ac:chgData name="Woldegerima, Ayda" userId="d4702b3e-08f0-4f6a-a8a9-98beac88e575" providerId="ADAL" clId="{5A5C4F50-D452-D74E-BE31-893771FAB98B}" dt="2022-11-14T00:52:51.300" v="728" actId="26606"/>
          <ac:grpSpMkLst>
            <pc:docMk/>
            <pc:sldMk cId="4167275310" sldId="258"/>
            <ac:grpSpMk id="1048" creationId="{828A5161-06F1-46CF-8AD7-844680A59E13}"/>
          </ac:grpSpMkLst>
        </pc:grpChg>
        <pc:grpChg chg="add">
          <ac:chgData name="Woldegerima, Ayda" userId="d4702b3e-08f0-4f6a-a8a9-98beac88e575" providerId="ADAL" clId="{5A5C4F50-D452-D74E-BE31-893771FAB98B}" dt="2022-11-14T00:52:51.300" v="728" actId="26606"/>
          <ac:grpSpMkLst>
            <pc:docMk/>
            <pc:sldMk cId="4167275310" sldId="258"/>
            <ac:grpSpMk id="1052" creationId="{5995D10D-E9C9-47DB-AE7E-801FEF38F5C9}"/>
          </ac:grpSpMkLst>
        </pc:grpChg>
        <pc:picChg chg="add mod">
          <ac:chgData name="Woldegerima, Ayda" userId="d4702b3e-08f0-4f6a-a8a9-98beac88e575" providerId="ADAL" clId="{5A5C4F50-D452-D74E-BE31-893771FAB98B}" dt="2022-11-14T00:53:02.884" v="730" actId="14100"/>
          <ac:picMkLst>
            <pc:docMk/>
            <pc:sldMk cId="4167275310" sldId="258"/>
            <ac:picMk id="4" creationId="{B5328FE7-FCC4-3A9C-D141-C356127A5AD1}"/>
          </ac:picMkLst>
        </pc:picChg>
        <pc:picChg chg="add del mod">
          <ac:chgData name="Woldegerima, Ayda" userId="d4702b3e-08f0-4f6a-a8a9-98beac88e575" providerId="ADAL" clId="{5A5C4F50-D452-D74E-BE31-893771FAB98B}" dt="2022-11-14T00:52:47.108" v="727" actId="478"/>
          <ac:picMkLst>
            <pc:docMk/>
            <pc:sldMk cId="4167275310" sldId="258"/>
            <ac:picMk id="1026" creationId="{71125CBA-CDB2-CD8A-3503-2F68A675053F}"/>
          </ac:picMkLst>
        </pc:picChg>
      </pc:sldChg>
      <pc:sldChg chg="addSp delSp modSp new mod setBg">
        <pc:chgData name="Woldegerima, Ayda" userId="d4702b3e-08f0-4f6a-a8a9-98beac88e575" providerId="ADAL" clId="{5A5C4F50-D452-D74E-BE31-893771FAB98B}" dt="2022-11-14T00:53:59.543" v="734" actId="27614"/>
        <pc:sldMkLst>
          <pc:docMk/>
          <pc:sldMk cId="3640677111" sldId="259"/>
        </pc:sldMkLst>
        <pc:spChg chg="mod">
          <ac:chgData name="Woldegerima, Ayda" userId="d4702b3e-08f0-4f6a-a8a9-98beac88e575" providerId="ADAL" clId="{5A5C4F50-D452-D74E-BE31-893771FAB98B}" dt="2022-11-14T00:32:54.700" v="392" actId="26606"/>
          <ac:spMkLst>
            <pc:docMk/>
            <pc:sldMk cId="3640677111" sldId="259"/>
            <ac:spMk id="2" creationId="{AF4047E1-9F3C-4038-3D89-C235EF29C2EF}"/>
          </ac:spMkLst>
        </pc:spChg>
        <pc:spChg chg="mod">
          <ac:chgData name="Woldegerima, Ayda" userId="d4702b3e-08f0-4f6a-a8a9-98beac88e575" providerId="ADAL" clId="{5A5C4F50-D452-D74E-BE31-893771FAB98B}" dt="2022-11-14T00:51:43.872" v="725" actId="20577"/>
          <ac:spMkLst>
            <pc:docMk/>
            <pc:sldMk cId="3640677111" sldId="259"/>
            <ac:spMk id="3" creationId="{D4E27CB5-5073-99F1-1859-A2185A7ED1B4}"/>
          </ac:spMkLst>
        </pc:spChg>
        <pc:spChg chg="add del">
          <ac:chgData name="Woldegerima, Ayda" userId="d4702b3e-08f0-4f6a-a8a9-98beac88e575" providerId="ADAL" clId="{5A5C4F50-D452-D74E-BE31-893771FAB98B}" dt="2022-11-14T00:32:54.692" v="391" actId="26606"/>
          <ac:spMkLst>
            <pc:docMk/>
            <pc:sldMk cId="3640677111" sldId="259"/>
            <ac:spMk id="2055" creationId="{2B566528-1B12-4246-9431-5C2D7D081168}"/>
          </ac:spMkLst>
        </pc:spChg>
        <pc:spChg chg="add del">
          <ac:chgData name="Woldegerima, Ayda" userId="d4702b3e-08f0-4f6a-a8a9-98beac88e575" providerId="ADAL" clId="{5A5C4F50-D452-D74E-BE31-893771FAB98B}" dt="2022-11-14T00:32:54.692" v="391" actId="26606"/>
          <ac:spMkLst>
            <pc:docMk/>
            <pc:sldMk cId="3640677111" sldId="259"/>
            <ac:spMk id="2057" creationId="{D3F51FEB-38FB-4F6C-9F7B-2F2AFAB65463}"/>
          </ac:spMkLst>
        </pc:spChg>
        <pc:spChg chg="add del">
          <ac:chgData name="Woldegerima, Ayda" userId="d4702b3e-08f0-4f6a-a8a9-98beac88e575" providerId="ADAL" clId="{5A5C4F50-D452-D74E-BE31-893771FAB98B}" dt="2022-11-14T00:32:54.692" v="391" actId="26606"/>
          <ac:spMkLst>
            <pc:docMk/>
            <pc:sldMk cId="3640677111" sldId="259"/>
            <ac:spMk id="2059" creationId="{1E547BA6-BAE0-43BB-A7CA-60F69CE252F0}"/>
          </ac:spMkLst>
        </pc:spChg>
        <pc:spChg chg="add del">
          <ac:chgData name="Woldegerima, Ayda" userId="d4702b3e-08f0-4f6a-a8a9-98beac88e575" providerId="ADAL" clId="{5A5C4F50-D452-D74E-BE31-893771FAB98B}" dt="2022-11-14T00:53:53.949" v="733" actId="26606"/>
          <ac:spMkLst>
            <pc:docMk/>
            <pc:sldMk cId="3640677111" sldId="259"/>
            <ac:spMk id="2065" creationId="{2B566528-1B12-4246-9431-5C2D7D081168}"/>
          </ac:spMkLst>
        </pc:spChg>
        <pc:spChg chg="add">
          <ac:chgData name="Woldegerima, Ayda" userId="d4702b3e-08f0-4f6a-a8a9-98beac88e575" providerId="ADAL" clId="{5A5C4F50-D452-D74E-BE31-893771FAB98B}" dt="2022-11-14T00:53:53.949" v="733" actId="26606"/>
          <ac:spMkLst>
            <pc:docMk/>
            <pc:sldMk cId="3640677111" sldId="259"/>
            <ac:spMk id="2075" creationId="{2B566528-1B12-4246-9431-5C2D7D081168}"/>
          </ac:spMkLst>
        </pc:spChg>
        <pc:grpChg chg="add del">
          <ac:chgData name="Woldegerima, Ayda" userId="d4702b3e-08f0-4f6a-a8a9-98beac88e575" providerId="ADAL" clId="{5A5C4F50-D452-D74E-BE31-893771FAB98B}" dt="2022-11-14T00:32:54.692" v="391" actId="26606"/>
          <ac:grpSpMkLst>
            <pc:docMk/>
            <pc:sldMk cId="3640677111" sldId="259"/>
            <ac:grpSpMk id="2061" creationId="{15CBE6EC-46EF-45D9-8E16-DCDC5917CA31}"/>
          </ac:grpSpMkLst>
        </pc:grpChg>
        <pc:grpChg chg="add del">
          <ac:chgData name="Woldegerima, Ayda" userId="d4702b3e-08f0-4f6a-a8a9-98beac88e575" providerId="ADAL" clId="{5A5C4F50-D452-D74E-BE31-893771FAB98B}" dt="2022-11-14T00:53:53.949" v="733" actId="26606"/>
          <ac:grpSpMkLst>
            <pc:docMk/>
            <pc:sldMk cId="3640677111" sldId="259"/>
            <ac:grpSpMk id="2066" creationId="{828A5161-06F1-46CF-8AD7-844680A59E13}"/>
          </ac:grpSpMkLst>
        </pc:grpChg>
        <pc:grpChg chg="add del">
          <ac:chgData name="Woldegerima, Ayda" userId="d4702b3e-08f0-4f6a-a8a9-98beac88e575" providerId="ADAL" clId="{5A5C4F50-D452-D74E-BE31-893771FAB98B}" dt="2022-11-14T00:53:53.949" v="733" actId="26606"/>
          <ac:grpSpMkLst>
            <pc:docMk/>
            <pc:sldMk cId="3640677111" sldId="259"/>
            <ac:grpSpMk id="2068" creationId="{5995D10D-E9C9-47DB-AE7E-801FEF38F5C9}"/>
          </ac:grpSpMkLst>
        </pc:grpChg>
        <pc:grpChg chg="add">
          <ac:chgData name="Woldegerima, Ayda" userId="d4702b3e-08f0-4f6a-a8a9-98beac88e575" providerId="ADAL" clId="{5A5C4F50-D452-D74E-BE31-893771FAB98B}" dt="2022-11-14T00:53:53.949" v="733" actId="26606"/>
          <ac:grpSpMkLst>
            <pc:docMk/>
            <pc:sldMk cId="3640677111" sldId="259"/>
            <ac:grpSpMk id="2077" creationId="{828A5161-06F1-46CF-8AD7-844680A59E13}"/>
          </ac:grpSpMkLst>
        </pc:grpChg>
        <pc:grpChg chg="add">
          <ac:chgData name="Woldegerima, Ayda" userId="d4702b3e-08f0-4f6a-a8a9-98beac88e575" providerId="ADAL" clId="{5A5C4F50-D452-D74E-BE31-893771FAB98B}" dt="2022-11-14T00:53:53.949" v="733" actId="26606"/>
          <ac:grpSpMkLst>
            <pc:docMk/>
            <pc:sldMk cId="3640677111" sldId="259"/>
            <ac:grpSpMk id="2081" creationId="{5995D10D-E9C9-47DB-AE7E-801FEF38F5C9}"/>
          </ac:grpSpMkLst>
        </pc:grpChg>
        <pc:picChg chg="add del mod">
          <ac:chgData name="Woldegerima, Ayda" userId="d4702b3e-08f0-4f6a-a8a9-98beac88e575" providerId="ADAL" clId="{5A5C4F50-D452-D74E-BE31-893771FAB98B}" dt="2022-11-14T00:53:51.220" v="732" actId="478"/>
          <ac:picMkLst>
            <pc:docMk/>
            <pc:sldMk cId="3640677111" sldId="259"/>
            <ac:picMk id="2050" creationId="{63304B4A-57A5-8207-7FC4-A9A5DEBDC7C3}"/>
          </ac:picMkLst>
        </pc:picChg>
        <pc:picChg chg="add mod">
          <ac:chgData name="Woldegerima, Ayda" userId="d4702b3e-08f0-4f6a-a8a9-98beac88e575" providerId="ADAL" clId="{5A5C4F50-D452-D74E-BE31-893771FAB98B}" dt="2022-11-14T00:53:59.543" v="734" actId="27614"/>
          <ac:picMkLst>
            <pc:docMk/>
            <pc:sldMk cId="3640677111" sldId="259"/>
            <ac:picMk id="2052" creationId="{77E74F3C-9EB9-8800-F26D-7E67B673BD44}"/>
          </ac:picMkLst>
        </pc:picChg>
      </pc:sldChg>
      <pc:sldChg chg="addSp delSp modSp new mod setBg">
        <pc:chgData name="Woldegerima, Ayda" userId="d4702b3e-08f0-4f6a-a8a9-98beac88e575" providerId="ADAL" clId="{5A5C4F50-D452-D74E-BE31-893771FAB98B}" dt="2022-11-14T00:54:28.478" v="739" actId="14100"/>
        <pc:sldMkLst>
          <pc:docMk/>
          <pc:sldMk cId="1318327532" sldId="260"/>
        </pc:sldMkLst>
        <pc:spChg chg="mod">
          <ac:chgData name="Woldegerima, Ayda" userId="d4702b3e-08f0-4f6a-a8a9-98beac88e575" providerId="ADAL" clId="{5A5C4F50-D452-D74E-BE31-893771FAB98B}" dt="2022-11-14T00:34:48.434" v="420" actId="26606"/>
          <ac:spMkLst>
            <pc:docMk/>
            <pc:sldMk cId="1318327532" sldId="260"/>
            <ac:spMk id="2" creationId="{72DB0AD7-BAFE-188B-1E45-2BDEFAD46EEB}"/>
          </ac:spMkLst>
        </pc:spChg>
        <pc:spChg chg="mod">
          <ac:chgData name="Woldegerima, Ayda" userId="d4702b3e-08f0-4f6a-a8a9-98beac88e575" providerId="ADAL" clId="{5A5C4F50-D452-D74E-BE31-893771FAB98B}" dt="2022-11-14T00:35:08.370" v="427" actId="12"/>
          <ac:spMkLst>
            <pc:docMk/>
            <pc:sldMk cId="1318327532" sldId="260"/>
            <ac:spMk id="3" creationId="{692B76B6-08B8-CC4A-1D2D-07341F9A4C8F}"/>
          </ac:spMkLst>
        </pc:spChg>
        <pc:spChg chg="add del">
          <ac:chgData name="Woldegerima, Ayda" userId="d4702b3e-08f0-4f6a-a8a9-98beac88e575" providerId="ADAL" clId="{5A5C4F50-D452-D74E-BE31-893771FAB98B}" dt="2022-11-14T00:54:18.961" v="737" actId="26606"/>
          <ac:spMkLst>
            <pc:docMk/>
            <pc:sldMk cId="1318327532" sldId="260"/>
            <ac:spMk id="3079" creationId="{2B566528-1B12-4246-9431-5C2D7D081168}"/>
          </ac:spMkLst>
        </pc:spChg>
        <pc:spChg chg="add">
          <ac:chgData name="Woldegerima, Ayda" userId="d4702b3e-08f0-4f6a-a8a9-98beac88e575" providerId="ADAL" clId="{5A5C4F50-D452-D74E-BE31-893771FAB98B}" dt="2022-11-14T00:54:18.961" v="737" actId="26606"/>
          <ac:spMkLst>
            <pc:docMk/>
            <pc:sldMk cId="1318327532" sldId="260"/>
            <ac:spMk id="3092" creationId="{2B566528-1B12-4246-9431-5C2D7D081168}"/>
          </ac:spMkLst>
        </pc:spChg>
        <pc:grpChg chg="add del">
          <ac:chgData name="Woldegerima, Ayda" userId="d4702b3e-08f0-4f6a-a8a9-98beac88e575" providerId="ADAL" clId="{5A5C4F50-D452-D74E-BE31-893771FAB98B}" dt="2022-11-14T00:54:18.961" v="737" actId="26606"/>
          <ac:grpSpMkLst>
            <pc:docMk/>
            <pc:sldMk cId="1318327532" sldId="260"/>
            <ac:grpSpMk id="3081" creationId="{828A5161-06F1-46CF-8AD7-844680A59E13}"/>
          </ac:grpSpMkLst>
        </pc:grpChg>
        <pc:grpChg chg="add del">
          <ac:chgData name="Woldegerima, Ayda" userId="d4702b3e-08f0-4f6a-a8a9-98beac88e575" providerId="ADAL" clId="{5A5C4F50-D452-D74E-BE31-893771FAB98B}" dt="2022-11-14T00:54:18.961" v="737" actId="26606"/>
          <ac:grpSpMkLst>
            <pc:docMk/>
            <pc:sldMk cId="1318327532" sldId="260"/>
            <ac:grpSpMk id="3085" creationId="{5995D10D-E9C9-47DB-AE7E-801FEF38F5C9}"/>
          </ac:grpSpMkLst>
        </pc:grpChg>
        <pc:grpChg chg="add">
          <ac:chgData name="Woldegerima, Ayda" userId="d4702b3e-08f0-4f6a-a8a9-98beac88e575" providerId="ADAL" clId="{5A5C4F50-D452-D74E-BE31-893771FAB98B}" dt="2022-11-14T00:54:18.961" v="737" actId="26606"/>
          <ac:grpSpMkLst>
            <pc:docMk/>
            <pc:sldMk cId="1318327532" sldId="260"/>
            <ac:grpSpMk id="3094" creationId="{828A5161-06F1-46CF-8AD7-844680A59E13}"/>
          </ac:grpSpMkLst>
        </pc:grpChg>
        <pc:grpChg chg="add">
          <ac:chgData name="Woldegerima, Ayda" userId="d4702b3e-08f0-4f6a-a8a9-98beac88e575" providerId="ADAL" clId="{5A5C4F50-D452-D74E-BE31-893771FAB98B}" dt="2022-11-14T00:54:18.961" v="737" actId="26606"/>
          <ac:grpSpMkLst>
            <pc:docMk/>
            <pc:sldMk cId="1318327532" sldId="260"/>
            <ac:grpSpMk id="3098" creationId="{5995D10D-E9C9-47DB-AE7E-801FEF38F5C9}"/>
          </ac:grpSpMkLst>
        </pc:grpChg>
        <pc:picChg chg="add del mod">
          <ac:chgData name="Woldegerima, Ayda" userId="d4702b3e-08f0-4f6a-a8a9-98beac88e575" providerId="ADAL" clId="{5A5C4F50-D452-D74E-BE31-893771FAB98B}" dt="2022-11-14T00:54:14.499" v="736" actId="478"/>
          <ac:picMkLst>
            <pc:docMk/>
            <pc:sldMk cId="1318327532" sldId="260"/>
            <ac:picMk id="3074" creationId="{E9295519-B179-C4DD-DE76-D29A95ADBCBD}"/>
          </ac:picMkLst>
        </pc:picChg>
        <pc:picChg chg="add mod">
          <ac:chgData name="Woldegerima, Ayda" userId="d4702b3e-08f0-4f6a-a8a9-98beac88e575" providerId="ADAL" clId="{5A5C4F50-D452-D74E-BE31-893771FAB98B}" dt="2022-11-14T00:54:28.478" v="739" actId="14100"/>
          <ac:picMkLst>
            <pc:docMk/>
            <pc:sldMk cId="1318327532" sldId="260"/>
            <ac:picMk id="3076" creationId="{BF1C4B2C-B188-AC9C-DE61-5001023839DA}"/>
          </ac:picMkLst>
        </pc:picChg>
      </pc:sldChg>
      <pc:sldChg chg="addSp delSp modSp new mod setBg">
        <pc:chgData name="Woldegerima, Ayda" userId="d4702b3e-08f0-4f6a-a8a9-98beac88e575" providerId="ADAL" clId="{5A5C4F50-D452-D74E-BE31-893771FAB98B}" dt="2022-11-14T00:55:08.545" v="745" actId="14100"/>
        <pc:sldMkLst>
          <pc:docMk/>
          <pc:sldMk cId="690741701" sldId="261"/>
        </pc:sldMkLst>
        <pc:spChg chg="mod">
          <ac:chgData name="Woldegerima, Ayda" userId="d4702b3e-08f0-4f6a-a8a9-98beac88e575" providerId="ADAL" clId="{5A5C4F50-D452-D74E-BE31-893771FAB98B}" dt="2022-11-14T00:36:17.500" v="448" actId="26606"/>
          <ac:spMkLst>
            <pc:docMk/>
            <pc:sldMk cId="690741701" sldId="261"/>
            <ac:spMk id="2" creationId="{10B0E84C-D03C-BB49-0CBE-AE8144A0F59C}"/>
          </ac:spMkLst>
        </pc:spChg>
        <pc:spChg chg="mod">
          <ac:chgData name="Woldegerima, Ayda" userId="d4702b3e-08f0-4f6a-a8a9-98beac88e575" providerId="ADAL" clId="{5A5C4F50-D452-D74E-BE31-893771FAB98B}" dt="2022-11-14T00:36:37.199" v="456" actId="12"/>
          <ac:spMkLst>
            <pc:docMk/>
            <pc:sldMk cId="690741701" sldId="261"/>
            <ac:spMk id="3" creationId="{242C31DB-4492-55A3-62CC-BF824E5FCF99}"/>
          </ac:spMkLst>
        </pc:spChg>
        <pc:spChg chg="add del">
          <ac:chgData name="Woldegerima, Ayda" userId="d4702b3e-08f0-4f6a-a8a9-98beac88e575" providerId="ADAL" clId="{5A5C4F50-D452-D74E-BE31-893771FAB98B}" dt="2022-11-14T00:55:00.943" v="743" actId="26606"/>
          <ac:spMkLst>
            <pc:docMk/>
            <pc:sldMk cId="690741701" sldId="261"/>
            <ac:spMk id="4103" creationId="{2B566528-1B12-4246-9431-5C2D7D081168}"/>
          </ac:spMkLst>
        </pc:spChg>
        <pc:spChg chg="add">
          <ac:chgData name="Woldegerima, Ayda" userId="d4702b3e-08f0-4f6a-a8a9-98beac88e575" providerId="ADAL" clId="{5A5C4F50-D452-D74E-BE31-893771FAB98B}" dt="2022-11-14T00:55:00.943" v="743" actId="26606"/>
          <ac:spMkLst>
            <pc:docMk/>
            <pc:sldMk cId="690741701" sldId="261"/>
            <ac:spMk id="4116" creationId="{2B566528-1B12-4246-9431-5C2D7D081168}"/>
          </ac:spMkLst>
        </pc:spChg>
        <pc:grpChg chg="add del">
          <ac:chgData name="Woldegerima, Ayda" userId="d4702b3e-08f0-4f6a-a8a9-98beac88e575" providerId="ADAL" clId="{5A5C4F50-D452-D74E-BE31-893771FAB98B}" dt="2022-11-14T00:55:00.943" v="743" actId="26606"/>
          <ac:grpSpMkLst>
            <pc:docMk/>
            <pc:sldMk cId="690741701" sldId="261"/>
            <ac:grpSpMk id="4105" creationId="{828A5161-06F1-46CF-8AD7-844680A59E13}"/>
          </ac:grpSpMkLst>
        </pc:grpChg>
        <pc:grpChg chg="add del">
          <ac:chgData name="Woldegerima, Ayda" userId="d4702b3e-08f0-4f6a-a8a9-98beac88e575" providerId="ADAL" clId="{5A5C4F50-D452-D74E-BE31-893771FAB98B}" dt="2022-11-14T00:55:00.943" v="743" actId="26606"/>
          <ac:grpSpMkLst>
            <pc:docMk/>
            <pc:sldMk cId="690741701" sldId="261"/>
            <ac:grpSpMk id="4109" creationId="{5995D10D-E9C9-47DB-AE7E-801FEF38F5C9}"/>
          </ac:grpSpMkLst>
        </pc:grpChg>
        <pc:grpChg chg="add">
          <ac:chgData name="Woldegerima, Ayda" userId="d4702b3e-08f0-4f6a-a8a9-98beac88e575" providerId="ADAL" clId="{5A5C4F50-D452-D74E-BE31-893771FAB98B}" dt="2022-11-14T00:55:00.943" v="743" actId="26606"/>
          <ac:grpSpMkLst>
            <pc:docMk/>
            <pc:sldMk cId="690741701" sldId="261"/>
            <ac:grpSpMk id="4118" creationId="{828A5161-06F1-46CF-8AD7-844680A59E13}"/>
          </ac:grpSpMkLst>
        </pc:grpChg>
        <pc:grpChg chg="add">
          <ac:chgData name="Woldegerima, Ayda" userId="d4702b3e-08f0-4f6a-a8a9-98beac88e575" providerId="ADAL" clId="{5A5C4F50-D452-D74E-BE31-893771FAB98B}" dt="2022-11-14T00:55:00.943" v="743" actId="26606"/>
          <ac:grpSpMkLst>
            <pc:docMk/>
            <pc:sldMk cId="690741701" sldId="261"/>
            <ac:grpSpMk id="4122" creationId="{5995D10D-E9C9-47DB-AE7E-801FEF38F5C9}"/>
          </ac:grpSpMkLst>
        </pc:grpChg>
        <pc:picChg chg="add del mod">
          <ac:chgData name="Woldegerima, Ayda" userId="d4702b3e-08f0-4f6a-a8a9-98beac88e575" providerId="ADAL" clId="{5A5C4F50-D452-D74E-BE31-893771FAB98B}" dt="2022-11-14T00:54:48.328" v="741" actId="478"/>
          <ac:picMkLst>
            <pc:docMk/>
            <pc:sldMk cId="690741701" sldId="261"/>
            <ac:picMk id="4098" creationId="{9CCF89CA-AAFA-ED0E-F326-9F3957C1E4D0}"/>
          </ac:picMkLst>
        </pc:picChg>
        <pc:picChg chg="add del">
          <ac:chgData name="Woldegerima, Ayda" userId="d4702b3e-08f0-4f6a-a8a9-98beac88e575" providerId="ADAL" clId="{5A5C4F50-D452-D74E-BE31-893771FAB98B}" dt="2022-11-14T00:54:48.328" v="741" actId="478"/>
          <ac:picMkLst>
            <pc:docMk/>
            <pc:sldMk cId="690741701" sldId="261"/>
            <ac:picMk id="4100" creationId="{951CABF0-7B70-645E-B3D5-0927384F37E8}"/>
          </ac:picMkLst>
        </pc:picChg>
        <pc:picChg chg="add mod">
          <ac:chgData name="Woldegerima, Ayda" userId="d4702b3e-08f0-4f6a-a8a9-98beac88e575" providerId="ADAL" clId="{5A5C4F50-D452-D74E-BE31-893771FAB98B}" dt="2022-11-14T00:55:08.545" v="745" actId="14100"/>
          <ac:picMkLst>
            <pc:docMk/>
            <pc:sldMk cId="690741701" sldId="261"/>
            <ac:picMk id="4102" creationId="{454B0560-0B55-6DB0-362D-EAD4A3F753FE}"/>
          </ac:picMkLst>
        </pc:picChg>
      </pc:sldChg>
      <pc:sldChg chg="addSp delSp modSp new mod setBg">
        <pc:chgData name="Woldegerima, Ayda" userId="d4702b3e-08f0-4f6a-a8a9-98beac88e575" providerId="ADAL" clId="{5A5C4F50-D452-D74E-BE31-893771FAB98B}" dt="2022-11-14T00:55:46.353" v="752" actId="14100"/>
        <pc:sldMkLst>
          <pc:docMk/>
          <pc:sldMk cId="3575518656" sldId="262"/>
        </pc:sldMkLst>
        <pc:spChg chg="mod">
          <ac:chgData name="Woldegerima, Ayda" userId="d4702b3e-08f0-4f6a-a8a9-98beac88e575" providerId="ADAL" clId="{5A5C4F50-D452-D74E-BE31-893771FAB98B}" dt="2022-11-14T00:38:09.039" v="480" actId="26606"/>
          <ac:spMkLst>
            <pc:docMk/>
            <pc:sldMk cId="3575518656" sldId="262"/>
            <ac:spMk id="2" creationId="{9EC2024A-50CF-EFF5-BE76-BF73D44B5D73}"/>
          </ac:spMkLst>
        </pc:spChg>
        <pc:spChg chg="mod">
          <ac:chgData name="Woldegerima, Ayda" userId="d4702b3e-08f0-4f6a-a8a9-98beac88e575" providerId="ADAL" clId="{5A5C4F50-D452-D74E-BE31-893771FAB98B}" dt="2022-11-14T00:38:33.515" v="487" actId="12"/>
          <ac:spMkLst>
            <pc:docMk/>
            <pc:sldMk cId="3575518656" sldId="262"/>
            <ac:spMk id="3" creationId="{73A3684D-6A7B-2DC4-AAA8-95823F95ACDB}"/>
          </ac:spMkLst>
        </pc:spChg>
        <pc:spChg chg="add del">
          <ac:chgData name="Woldegerima, Ayda" userId="d4702b3e-08f0-4f6a-a8a9-98beac88e575" providerId="ADAL" clId="{5A5C4F50-D452-D74E-BE31-893771FAB98B}" dt="2022-11-14T00:55:33.019" v="748" actId="26606"/>
          <ac:spMkLst>
            <pc:docMk/>
            <pc:sldMk cId="3575518656" sldId="262"/>
            <ac:spMk id="5127" creationId="{2B566528-1B12-4246-9431-5C2D7D081168}"/>
          </ac:spMkLst>
        </pc:spChg>
        <pc:spChg chg="add">
          <ac:chgData name="Woldegerima, Ayda" userId="d4702b3e-08f0-4f6a-a8a9-98beac88e575" providerId="ADAL" clId="{5A5C4F50-D452-D74E-BE31-893771FAB98B}" dt="2022-11-14T00:55:33.019" v="748" actId="26606"/>
          <ac:spMkLst>
            <pc:docMk/>
            <pc:sldMk cId="3575518656" sldId="262"/>
            <ac:spMk id="5140" creationId="{2B566528-1B12-4246-9431-5C2D7D081168}"/>
          </ac:spMkLst>
        </pc:spChg>
        <pc:grpChg chg="add del">
          <ac:chgData name="Woldegerima, Ayda" userId="d4702b3e-08f0-4f6a-a8a9-98beac88e575" providerId="ADAL" clId="{5A5C4F50-D452-D74E-BE31-893771FAB98B}" dt="2022-11-14T00:55:33.019" v="748" actId="26606"/>
          <ac:grpSpMkLst>
            <pc:docMk/>
            <pc:sldMk cId="3575518656" sldId="262"/>
            <ac:grpSpMk id="5129" creationId="{828A5161-06F1-46CF-8AD7-844680A59E13}"/>
          </ac:grpSpMkLst>
        </pc:grpChg>
        <pc:grpChg chg="add del">
          <ac:chgData name="Woldegerima, Ayda" userId="d4702b3e-08f0-4f6a-a8a9-98beac88e575" providerId="ADAL" clId="{5A5C4F50-D452-D74E-BE31-893771FAB98B}" dt="2022-11-14T00:55:33.019" v="748" actId="26606"/>
          <ac:grpSpMkLst>
            <pc:docMk/>
            <pc:sldMk cId="3575518656" sldId="262"/>
            <ac:grpSpMk id="5133" creationId="{5995D10D-E9C9-47DB-AE7E-801FEF38F5C9}"/>
          </ac:grpSpMkLst>
        </pc:grpChg>
        <pc:grpChg chg="add">
          <ac:chgData name="Woldegerima, Ayda" userId="d4702b3e-08f0-4f6a-a8a9-98beac88e575" providerId="ADAL" clId="{5A5C4F50-D452-D74E-BE31-893771FAB98B}" dt="2022-11-14T00:55:33.019" v="748" actId="26606"/>
          <ac:grpSpMkLst>
            <pc:docMk/>
            <pc:sldMk cId="3575518656" sldId="262"/>
            <ac:grpSpMk id="5142" creationId="{828A5161-06F1-46CF-8AD7-844680A59E13}"/>
          </ac:grpSpMkLst>
        </pc:grpChg>
        <pc:grpChg chg="add">
          <ac:chgData name="Woldegerima, Ayda" userId="d4702b3e-08f0-4f6a-a8a9-98beac88e575" providerId="ADAL" clId="{5A5C4F50-D452-D74E-BE31-893771FAB98B}" dt="2022-11-14T00:55:33.019" v="748" actId="26606"/>
          <ac:grpSpMkLst>
            <pc:docMk/>
            <pc:sldMk cId="3575518656" sldId="262"/>
            <ac:grpSpMk id="5146" creationId="{5995D10D-E9C9-47DB-AE7E-801FEF38F5C9}"/>
          </ac:grpSpMkLst>
        </pc:grpChg>
        <pc:picChg chg="add del mod">
          <ac:chgData name="Woldegerima, Ayda" userId="d4702b3e-08f0-4f6a-a8a9-98beac88e575" providerId="ADAL" clId="{5A5C4F50-D452-D74E-BE31-893771FAB98B}" dt="2022-11-14T00:55:30.478" v="747" actId="478"/>
          <ac:picMkLst>
            <pc:docMk/>
            <pc:sldMk cId="3575518656" sldId="262"/>
            <ac:picMk id="5122" creationId="{988BE46F-CE1C-FAFD-E907-4E9DC367A887}"/>
          </ac:picMkLst>
        </pc:picChg>
        <pc:picChg chg="add mod">
          <ac:chgData name="Woldegerima, Ayda" userId="d4702b3e-08f0-4f6a-a8a9-98beac88e575" providerId="ADAL" clId="{5A5C4F50-D452-D74E-BE31-893771FAB98B}" dt="2022-11-14T00:55:46.353" v="752" actId="14100"/>
          <ac:picMkLst>
            <pc:docMk/>
            <pc:sldMk cId="3575518656" sldId="262"/>
            <ac:picMk id="5124" creationId="{0F8CA31A-BA20-5699-F401-AD0459C1F323}"/>
          </ac:picMkLst>
        </pc:picChg>
      </pc:sldChg>
      <pc:sldChg chg="addSp delSp modSp new mod">
        <pc:chgData name="Woldegerima, Ayda" userId="d4702b3e-08f0-4f6a-a8a9-98beac88e575" providerId="ADAL" clId="{5A5C4F50-D452-D74E-BE31-893771FAB98B}" dt="2022-11-14T01:01:23.016" v="1120" actId="26606"/>
        <pc:sldMkLst>
          <pc:docMk/>
          <pc:sldMk cId="3661916241" sldId="263"/>
        </pc:sldMkLst>
        <pc:spChg chg="mod">
          <ac:chgData name="Woldegerima, Ayda" userId="d4702b3e-08f0-4f6a-a8a9-98beac88e575" providerId="ADAL" clId="{5A5C4F50-D452-D74E-BE31-893771FAB98B}" dt="2022-11-14T00:39:37.575" v="524" actId="20577"/>
          <ac:spMkLst>
            <pc:docMk/>
            <pc:sldMk cId="3661916241" sldId="263"/>
            <ac:spMk id="2" creationId="{F4C755C6-C42E-B656-99DB-F87297576A7C}"/>
          </ac:spMkLst>
        </pc:spChg>
        <pc:spChg chg="del mod">
          <ac:chgData name="Woldegerima, Ayda" userId="d4702b3e-08f0-4f6a-a8a9-98beac88e575" providerId="ADAL" clId="{5A5C4F50-D452-D74E-BE31-893771FAB98B}" dt="2022-11-14T01:01:23.016" v="1120" actId="26606"/>
          <ac:spMkLst>
            <pc:docMk/>
            <pc:sldMk cId="3661916241" sldId="263"/>
            <ac:spMk id="3" creationId="{5E6A7A9C-8FE4-BC99-1ACE-4287E97F646B}"/>
          </ac:spMkLst>
        </pc:spChg>
        <pc:graphicFrameChg chg="add">
          <ac:chgData name="Woldegerima, Ayda" userId="d4702b3e-08f0-4f6a-a8a9-98beac88e575" providerId="ADAL" clId="{5A5C4F50-D452-D74E-BE31-893771FAB98B}" dt="2022-11-14T01:01:23.016" v="1120" actId="26606"/>
          <ac:graphicFrameMkLst>
            <pc:docMk/>
            <pc:sldMk cId="3661916241" sldId="263"/>
            <ac:graphicFrameMk id="5" creationId="{21F01248-EF1B-CA12-9FE9-0B8BBD9D5594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2E04A8-276C-4592-9149-F3DCAB2E13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AA00212-2D1F-42C1-B8EF-322F3E40D8D7}">
      <dgm:prSet/>
      <dgm:spPr/>
      <dgm:t>
        <a:bodyPr/>
        <a:lstStyle/>
        <a:p>
          <a:r>
            <a:rPr lang="en-US"/>
            <a:t>Analyze and Understand the movie production industry</a:t>
          </a:r>
        </a:p>
      </dgm:t>
    </dgm:pt>
    <dgm:pt modelId="{EA1A855B-3A50-46A6-B69D-45E13792DB38}" type="parTrans" cxnId="{10D346C4-1C25-4ACD-AA91-B181F54E19B4}">
      <dgm:prSet/>
      <dgm:spPr/>
      <dgm:t>
        <a:bodyPr/>
        <a:lstStyle/>
        <a:p>
          <a:endParaRPr lang="en-US"/>
        </a:p>
      </dgm:t>
    </dgm:pt>
    <dgm:pt modelId="{E1085272-2BE6-4D65-8FB9-5C819F763F11}" type="sibTrans" cxnId="{10D346C4-1C25-4ACD-AA91-B181F54E19B4}">
      <dgm:prSet/>
      <dgm:spPr/>
      <dgm:t>
        <a:bodyPr/>
        <a:lstStyle/>
        <a:p>
          <a:endParaRPr lang="en-US"/>
        </a:p>
      </dgm:t>
    </dgm:pt>
    <dgm:pt modelId="{DAD55B3B-248B-4798-BC00-F148E74867F6}">
      <dgm:prSet/>
      <dgm:spPr/>
      <dgm:t>
        <a:bodyPr/>
        <a:lstStyle/>
        <a:p>
          <a:r>
            <a:rPr lang="en-US"/>
            <a:t>Investigate 5 questions to address business problem</a:t>
          </a:r>
        </a:p>
      </dgm:t>
    </dgm:pt>
    <dgm:pt modelId="{8BE3BD52-FA0C-43B4-A783-3094799B90B0}" type="parTrans" cxnId="{0215E2B4-DCED-42A4-B12F-B16FF95EF4F1}">
      <dgm:prSet/>
      <dgm:spPr/>
      <dgm:t>
        <a:bodyPr/>
        <a:lstStyle/>
        <a:p>
          <a:endParaRPr lang="en-US"/>
        </a:p>
      </dgm:t>
    </dgm:pt>
    <dgm:pt modelId="{D26B9180-A23D-45D2-8CB6-8356C93B2997}" type="sibTrans" cxnId="{0215E2B4-DCED-42A4-B12F-B16FF95EF4F1}">
      <dgm:prSet/>
      <dgm:spPr/>
      <dgm:t>
        <a:bodyPr/>
        <a:lstStyle/>
        <a:p>
          <a:endParaRPr lang="en-US"/>
        </a:p>
      </dgm:t>
    </dgm:pt>
    <dgm:pt modelId="{7B51A865-9B14-47CB-A872-9DB765ACE2F2}">
      <dgm:prSet/>
      <dgm:spPr/>
      <dgm:t>
        <a:bodyPr/>
        <a:lstStyle/>
        <a:p>
          <a:r>
            <a:rPr lang="en-US"/>
            <a:t>Provide beneficial suggestions to </a:t>
          </a:r>
          <a:r>
            <a:rPr lang="en-US" b="0" i="0"/>
            <a:t>to help Microsoft in deciding what movies to produce to join the film production market</a:t>
          </a:r>
          <a:endParaRPr lang="en-US"/>
        </a:p>
      </dgm:t>
    </dgm:pt>
    <dgm:pt modelId="{8A0F61E0-17F6-4430-9C24-DAAFFECDBC24}" type="parTrans" cxnId="{B8FF105E-29E7-46AE-977C-867718F0FF62}">
      <dgm:prSet/>
      <dgm:spPr/>
      <dgm:t>
        <a:bodyPr/>
        <a:lstStyle/>
        <a:p>
          <a:endParaRPr lang="en-US"/>
        </a:p>
      </dgm:t>
    </dgm:pt>
    <dgm:pt modelId="{983131DA-42EE-4B47-854D-F6F3C10F6795}" type="sibTrans" cxnId="{B8FF105E-29E7-46AE-977C-867718F0FF62}">
      <dgm:prSet/>
      <dgm:spPr/>
      <dgm:t>
        <a:bodyPr/>
        <a:lstStyle/>
        <a:p>
          <a:endParaRPr lang="en-US"/>
        </a:p>
      </dgm:t>
    </dgm:pt>
    <dgm:pt modelId="{4FAFA9E3-2041-4296-ABDF-B89379EAA2DD}" type="pres">
      <dgm:prSet presAssocID="{422E04A8-276C-4592-9149-F3DCAB2E13CC}" presName="root" presStyleCnt="0">
        <dgm:presLayoutVars>
          <dgm:dir/>
          <dgm:resizeHandles val="exact"/>
        </dgm:presLayoutVars>
      </dgm:prSet>
      <dgm:spPr/>
    </dgm:pt>
    <dgm:pt modelId="{223C6E47-8777-4465-A7FA-AEBDF27E2EF4}" type="pres">
      <dgm:prSet presAssocID="{8AA00212-2D1F-42C1-B8EF-322F3E40D8D7}" presName="compNode" presStyleCnt="0"/>
      <dgm:spPr/>
    </dgm:pt>
    <dgm:pt modelId="{BC13A2EF-B3DD-48EE-BA2C-6339D0E8DF6D}" type="pres">
      <dgm:prSet presAssocID="{8AA00212-2D1F-42C1-B8EF-322F3E40D8D7}" presName="bgRect" presStyleLbl="bgShp" presStyleIdx="0" presStyleCnt="3"/>
      <dgm:spPr/>
    </dgm:pt>
    <dgm:pt modelId="{79418F48-999D-4072-9D6B-6DE8218A3AB8}" type="pres">
      <dgm:prSet presAssocID="{8AA00212-2D1F-42C1-B8EF-322F3E40D8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D4B34E8F-93C5-441C-8532-106B6B46D403}" type="pres">
      <dgm:prSet presAssocID="{8AA00212-2D1F-42C1-B8EF-322F3E40D8D7}" presName="spaceRect" presStyleCnt="0"/>
      <dgm:spPr/>
    </dgm:pt>
    <dgm:pt modelId="{31FE9084-51E2-4147-99AD-F8A0ED493D59}" type="pres">
      <dgm:prSet presAssocID="{8AA00212-2D1F-42C1-B8EF-322F3E40D8D7}" presName="parTx" presStyleLbl="revTx" presStyleIdx="0" presStyleCnt="3">
        <dgm:presLayoutVars>
          <dgm:chMax val="0"/>
          <dgm:chPref val="0"/>
        </dgm:presLayoutVars>
      </dgm:prSet>
      <dgm:spPr/>
    </dgm:pt>
    <dgm:pt modelId="{0081E92D-2C29-4A36-B5FC-1AC7E078D0F3}" type="pres">
      <dgm:prSet presAssocID="{E1085272-2BE6-4D65-8FB9-5C819F763F11}" presName="sibTrans" presStyleCnt="0"/>
      <dgm:spPr/>
    </dgm:pt>
    <dgm:pt modelId="{F9FAB420-0D37-4901-B132-9A7B5BED7724}" type="pres">
      <dgm:prSet presAssocID="{DAD55B3B-248B-4798-BC00-F148E74867F6}" presName="compNode" presStyleCnt="0"/>
      <dgm:spPr/>
    </dgm:pt>
    <dgm:pt modelId="{A48A6080-5AB9-4192-9F97-EDDB3E10AF4B}" type="pres">
      <dgm:prSet presAssocID="{DAD55B3B-248B-4798-BC00-F148E74867F6}" presName="bgRect" presStyleLbl="bgShp" presStyleIdx="1" presStyleCnt="3"/>
      <dgm:spPr/>
    </dgm:pt>
    <dgm:pt modelId="{FEFADB45-7EB8-4015-9560-C1A1EC53B383}" type="pres">
      <dgm:prSet presAssocID="{DAD55B3B-248B-4798-BC00-F148E74867F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C461E05-3B76-414B-906F-F2746E28F19E}" type="pres">
      <dgm:prSet presAssocID="{DAD55B3B-248B-4798-BC00-F148E74867F6}" presName="spaceRect" presStyleCnt="0"/>
      <dgm:spPr/>
    </dgm:pt>
    <dgm:pt modelId="{28DA6383-BA72-486C-A753-C59885C10812}" type="pres">
      <dgm:prSet presAssocID="{DAD55B3B-248B-4798-BC00-F148E74867F6}" presName="parTx" presStyleLbl="revTx" presStyleIdx="1" presStyleCnt="3">
        <dgm:presLayoutVars>
          <dgm:chMax val="0"/>
          <dgm:chPref val="0"/>
        </dgm:presLayoutVars>
      </dgm:prSet>
      <dgm:spPr/>
    </dgm:pt>
    <dgm:pt modelId="{B89B0B4E-327C-4697-98AC-283AEC9BB04E}" type="pres">
      <dgm:prSet presAssocID="{D26B9180-A23D-45D2-8CB6-8356C93B2997}" presName="sibTrans" presStyleCnt="0"/>
      <dgm:spPr/>
    </dgm:pt>
    <dgm:pt modelId="{20AD0E48-2F79-459E-9148-33D966643496}" type="pres">
      <dgm:prSet presAssocID="{7B51A865-9B14-47CB-A872-9DB765ACE2F2}" presName="compNode" presStyleCnt="0"/>
      <dgm:spPr/>
    </dgm:pt>
    <dgm:pt modelId="{F6E8B90E-C1DD-45D7-8C10-F5197676C217}" type="pres">
      <dgm:prSet presAssocID="{7B51A865-9B14-47CB-A872-9DB765ACE2F2}" presName="bgRect" presStyleLbl="bgShp" presStyleIdx="2" presStyleCnt="3"/>
      <dgm:spPr/>
    </dgm:pt>
    <dgm:pt modelId="{B535DFE3-FD3F-469F-9013-CED4C60BF959}" type="pres">
      <dgm:prSet presAssocID="{7B51A865-9B14-47CB-A872-9DB765ACE2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145938BA-33A1-4506-A035-DE2228CF80A0}" type="pres">
      <dgm:prSet presAssocID="{7B51A865-9B14-47CB-A872-9DB765ACE2F2}" presName="spaceRect" presStyleCnt="0"/>
      <dgm:spPr/>
    </dgm:pt>
    <dgm:pt modelId="{CCA8F70F-162C-40F8-910C-A999A4D68655}" type="pres">
      <dgm:prSet presAssocID="{7B51A865-9B14-47CB-A872-9DB765ACE2F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D8ADD13-4A7A-496D-9E5F-796EED114C61}" type="presOf" srcId="{422E04A8-276C-4592-9149-F3DCAB2E13CC}" destId="{4FAFA9E3-2041-4296-ABDF-B89379EAA2DD}" srcOrd="0" destOrd="0" presId="urn:microsoft.com/office/officeart/2018/2/layout/IconVerticalSolidList"/>
    <dgm:cxn modelId="{B8FF105E-29E7-46AE-977C-867718F0FF62}" srcId="{422E04A8-276C-4592-9149-F3DCAB2E13CC}" destId="{7B51A865-9B14-47CB-A872-9DB765ACE2F2}" srcOrd="2" destOrd="0" parTransId="{8A0F61E0-17F6-4430-9C24-DAAFFECDBC24}" sibTransId="{983131DA-42EE-4B47-854D-F6F3C10F6795}"/>
    <dgm:cxn modelId="{BACC366D-6B4C-47AF-B8BA-250580D29D41}" type="presOf" srcId="{8AA00212-2D1F-42C1-B8EF-322F3E40D8D7}" destId="{31FE9084-51E2-4147-99AD-F8A0ED493D59}" srcOrd="0" destOrd="0" presId="urn:microsoft.com/office/officeart/2018/2/layout/IconVerticalSolidList"/>
    <dgm:cxn modelId="{EEE5A76E-98E8-45F4-B124-64710FC25114}" type="presOf" srcId="{DAD55B3B-248B-4798-BC00-F148E74867F6}" destId="{28DA6383-BA72-486C-A753-C59885C10812}" srcOrd="0" destOrd="0" presId="urn:microsoft.com/office/officeart/2018/2/layout/IconVerticalSolidList"/>
    <dgm:cxn modelId="{0215E2B4-DCED-42A4-B12F-B16FF95EF4F1}" srcId="{422E04A8-276C-4592-9149-F3DCAB2E13CC}" destId="{DAD55B3B-248B-4798-BC00-F148E74867F6}" srcOrd="1" destOrd="0" parTransId="{8BE3BD52-FA0C-43B4-A783-3094799B90B0}" sibTransId="{D26B9180-A23D-45D2-8CB6-8356C93B2997}"/>
    <dgm:cxn modelId="{10D346C4-1C25-4ACD-AA91-B181F54E19B4}" srcId="{422E04A8-276C-4592-9149-F3DCAB2E13CC}" destId="{8AA00212-2D1F-42C1-B8EF-322F3E40D8D7}" srcOrd="0" destOrd="0" parTransId="{EA1A855B-3A50-46A6-B69D-45E13792DB38}" sibTransId="{E1085272-2BE6-4D65-8FB9-5C819F763F11}"/>
    <dgm:cxn modelId="{DEA5D5DB-8140-4508-93EE-EBF9C98BB7D2}" type="presOf" srcId="{7B51A865-9B14-47CB-A872-9DB765ACE2F2}" destId="{CCA8F70F-162C-40F8-910C-A999A4D68655}" srcOrd="0" destOrd="0" presId="urn:microsoft.com/office/officeart/2018/2/layout/IconVerticalSolidList"/>
    <dgm:cxn modelId="{1D1F5175-940F-44A5-8E56-F6D1F30D9963}" type="presParOf" srcId="{4FAFA9E3-2041-4296-ABDF-B89379EAA2DD}" destId="{223C6E47-8777-4465-A7FA-AEBDF27E2EF4}" srcOrd="0" destOrd="0" presId="urn:microsoft.com/office/officeart/2018/2/layout/IconVerticalSolidList"/>
    <dgm:cxn modelId="{5397E014-ABE3-41B5-BAE3-C6DF66156198}" type="presParOf" srcId="{223C6E47-8777-4465-A7FA-AEBDF27E2EF4}" destId="{BC13A2EF-B3DD-48EE-BA2C-6339D0E8DF6D}" srcOrd="0" destOrd="0" presId="urn:microsoft.com/office/officeart/2018/2/layout/IconVerticalSolidList"/>
    <dgm:cxn modelId="{E842D5C1-D169-4E40-BFCB-457D90876251}" type="presParOf" srcId="{223C6E47-8777-4465-A7FA-AEBDF27E2EF4}" destId="{79418F48-999D-4072-9D6B-6DE8218A3AB8}" srcOrd="1" destOrd="0" presId="urn:microsoft.com/office/officeart/2018/2/layout/IconVerticalSolidList"/>
    <dgm:cxn modelId="{0EAAB7E3-C59A-4EC9-99D5-EE408E6AA01E}" type="presParOf" srcId="{223C6E47-8777-4465-A7FA-AEBDF27E2EF4}" destId="{D4B34E8F-93C5-441C-8532-106B6B46D403}" srcOrd="2" destOrd="0" presId="urn:microsoft.com/office/officeart/2018/2/layout/IconVerticalSolidList"/>
    <dgm:cxn modelId="{13F0A9F6-34DF-42DB-B3F3-E2CA61CBFABD}" type="presParOf" srcId="{223C6E47-8777-4465-A7FA-AEBDF27E2EF4}" destId="{31FE9084-51E2-4147-99AD-F8A0ED493D59}" srcOrd="3" destOrd="0" presId="urn:microsoft.com/office/officeart/2018/2/layout/IconVerticalSolidList"/>
    <dgm:cxn modelId="{2217F466-6C99-48DA-9F96-B8657892F159}" type="presParOf" srcId="{4FAFA9E3-2041-4296-ABDF-B89379EAA2DD}" destId="{0081E92D-2C29-4A36-B5FC-1AC7E078D0F3}" srcOrd="1" destOrd="0" presId="urn:microsoft.com/office/officeart/2018/2/layout/IconVerticalSolidList"/>
    <dgm:cxn modelId="{B6846AA0-971D-433D-B91C-CCB65FBBCECD}" type="presParOf" srcId="{4FAFA9E3-2041-4296-ABDF-B89379EAA2DD}" destId="{F9FAB420-0D37-4901-B132-9A7B5BED7724}" srcOrd="2" destOrd="0" presId="urn:microsoft.com/office/officeart/2018/2/layout/IconVerticalSolidList"/>
    <dgm:cxn modelId="{FF09D0A5-B787-4E39-8F40-409B150EBB7A}" type="presParOf" srcId="{F9FAB420-0D37-4901-B132-9A7B5BED7724}" destId="{A48A6080-5AB9-4192-9F97-EDDB3E10AF4B}" srcOrd="0" destOrd="0" presId="urn:microsoft.com/office/officeart/2018/2/layout/IconVerticalSolidList"/>
    <dgm:cxn modelId="{97704CF9-A4F7-4D2D-9085-25BE48E61D7D}" type="presParOf" srcId="{F9FAB420-0D37-4901-B132-9A7B5BED7724}" destId="{FEFADB45-7EB8-4015-9560-C1A1EC53B383}" srcOrd="1" destOrd="0" presId="urn:microsoft.com/office/officeart/2018/2/layout/IconVerticalSolidList"/>
    <dgm:cxn modelId="{82F3A1C7-D4C4-42E1-842B-B4593B55D4D6}" type="presParOf" srcId="{F9FAB420-0D37-4901-B132-9A7B5BED7724}" destId="{3C461E05-3B76-414B-906F-F2746E28F19E}" srcOrd="2" destOrd="0" presId="urn:microsoft.com/office/officeart/2018/2/layout/IconVerticalSolidList"/>
    <dgm:cxn modelId="{CCCF1BC1-1C62-48C1-8D42-B163DC2889B0}" type="presParOf" srcId="{F9FAB420-0D37-4901-B132-9A7B5BED7724}" destId="{28DA6383-BA72-486C-A753-C59885C10812}" srcOrd="3" destOrd="0" presId="urn:microsoft.com/office/officeart/2018/2/layout/IconVerticalSolidList"/>
    <dgm:cxn modelId="{9D77060F-6EEA-494E-B574-A04C5204569C}" type="presParOf" srcId="{4FAFA9E3-2041-4296-ABDF-B89379EAA2DD}" destId="{B89B0B4E-327C-4697-98AC-283AEC9BB04E}" srcOrd="3" destOrd="0" presId="urn:microsoft.com/office/officeart/2018/2/layout/IconVerticalSolidList"/>
    <dgm:cxn modelId="{37B6E125-4AB0-4F2C-A5D4-C395061B145A}" type="presParOf" srcId="{4FAFA9E3-2041-4296-ABDF-B89379EAA2DD}" destId="{20AD0E48-2F79-459E-9148-33D966643496}" srcOrd="4" destOrd="0" presId="urn:microsoft.com/office/officeart/2018/2/layout/IconVerticalSolidList"/>
    <dgm:cxn modelId="{61633EC1-E4E9-41B2-85A2-EB0F2EEA3FB0}" type="presParOf" srcId="{20AD0E48-2F79-459E-9148-33D966643496}" destId="{F6E8B90E-C1DD-45D7-8C10-F5197676C217}" srcOrd="0" destOrd="0" presId="urn:microsoft.com/office/officeart/2018/2/layout/IconVerticalSolidList"/>
    <dgm:cxn modelId="{BDB2000B-3F9C-40A3-86B7-1CD82F0FBDDE}" type="presParOf" srcId="{20AD0E48-2F79-459E-9148-33D966643496}" destId="{B535DFE3-FD3F-469F-9013-CED4C60BF959}" srcOrd="1" destOrd="0" presId="urn:microsoft.com/office/officeart/2018/2/layout/IconVerticalSolidList"/>
    <dgm:cxn modelId="{87E5C541-01CD-4D7E-9F4D-27A0A84058C2}" type="presParOf" srcId="{20AD0E48-2F79-459E-9148-33D966643496}" destId="{145938BA-33A1-4506-A035-DE2228CF80A0}" srcOrd="2" destOrd="0" presId="urn:microsoft.com/office/officeart/2018/2/layout/IconVerticalSolidList"/>
    <dgm:cxn modelId="{632A43FD-16E5-4AA1-8AE8-8B6BBB671F61}" type="presParOf" srcId="{20AD0E48-2F79-459E-9148-33D966643496}" destId="{CCA8F70F-162C-40F8-910C-A999A4D686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7677FA-08CF-4C22-AAE7-12D1CB962D5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C7F45C-FC46-4558-9CB2-12628C276D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From all the observations made, I suggest that Microsoft's new movie studio focuses on genre that is making the most profit.</a:t>
          </a:r>
          <a:endParaRPr lang="en-US"/>
        </a:p>
      </dgm:t>
    </dgm:pt>
    <dgm:pt modelId="{19457446-A269-4ED7-8197-674D3FF2E418}" type="parTrans" cxnId="{EE8BDE84-A585-4D60-9F34-6003B33E9EB9}">
      <dgm:prSet/>
      <dgm:spPr/>
      <dgm:t>
        <a:bodyPr/>
        <a:lstStyle/>
        <a:p>
          <a:endParaRPr lang="en-US"/>
        </a:p>
      </dgm:t>
    </dgm:pt>
    <dgm:pt modelId="{755DF901-647E-40B4-8BEB-21AF8DD7F50E}" type="sibTrans" cxnId="{EE8BDE84-A585-4D60-9F34-6003B33E9EB9}">
      <dgm:prSet/>
      <dgm:spPr/>
      <dgm:t>
        <a:bodyPr/>
        <a:lstStyle/>
        <a:p>
          <a:endParaRPr lang="en-US"/>
        </a:p>
      </dgm:t>
    </dgm:pt>
    <dgm:pt modelId="{A52A0DB9-B4AD-44EA-B7E4-4702877E53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current analysis </a:t>
          </a:r>
          <a:r>
            <a:rPr lang="en-US"/>
            <a:t>serves as a steppingstone in the process for new studio to produce movie.</a:t>
          </a:r>
        </a:p>
      </dgm:t>
    </dgm:pt>
    <dgm:pt modelId="{3964AC4E-273F-4422-A70B-1FD653F3A2DF}" type="parTrans" cxnId="{10717ED1-987E-4779-BF57-DEAF04F03CA6}">
      <dgm:prSet/>
      <dgm:spPr/>
      <dgm:t>
        <a:bodyPr/>
        <a:lstStyle/>
        <a:p>
          <a:endParaRPr lang="en-US"/>
        </a:p>
      </dgm:t>
    </dgm:pt>
    <dgm:pt modelId="{79B217C1-8932-4457-8F9D-FEA9835FE301}" type="sibTrans" cxnId="{10717ED1-987E-4779-BF57-DEAF04F03CA6}">
      <dgm:prSet/>
      <dgm:spPr/>
      <dgm:t>
        <a:bodyPr/>
        <a:lstStyle/>
        <a:p>
          <a:endParaRPr lang="en-US"/>
        </a:p>
      </dgm:t>
    </dgm:pt>
    <dgm:pt modelId="{90C008A7-9BD9-4E94-BE37-6A6D1024B9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still need to keep in mind other factors for the movie's success, such as Producers, time of production, actors etc.</a:t>
          </a:r>
        </a:p>
      </dgm:t>
    </dgm:pt>
    <dgm:pt modelId="{61E0300E-3E02-4024-9A11-655A0EFC0C3C}" type="parTrans" cxnId="{076CDF21-FF6F-42C1-B70A-0D0C2ABE20D6}">
      <dgm:prSet/>
      <dgm:spPr/>
      <dgm:t>
        <a:bodyPr/>
        <a:lstStyle/>
        <a:p>
          <a:endParaRPr lang="en-US"/>
        </a:p>
      </dgm:t>
    </dgm:pt>
    <dgm:pt modelId="{0EA6838E-D996-4CEE-9454-D01A2FFFFF85}" type="sibTrans" cxnId="{076CDF21-FF6F-42C1-B70A-0D0C2ABE20D6}">
      <dgm:prSet/>
      <dgm:spPr/>
      <dgm:t>
        <a:bodyPr/>
        <a:lstStyle/>
        <a:p>
          <a:endParaRPr lang="en-US"/>
        </a:p>
      </dgm:t>
    </dgm:pt>
    <dgm:pt modelId="{21677DC5-55ED-419D-AD4F-132EAA1D9DAB}" type="pres">
      <dgm:prSet presAssocID="{677677FA-08CF-4C22-AAE7-12D1CB962D5F}" presName="root" presStyleCnt="0">
        <dgm:presLayoutVars>
          <dgm:dir/>
          <dgm:resizeHandles val="exact"/>
        </dgm:presLayoutVars>
      </dgm:prSet>
      <dgm:spPr/>
    </dgm:pt>
    <dgm:pt modelId="{778FE1EC-8046-42C3-BF1D-7BC52672F57E}" type="pres">
      <dgm:prSet presAssocID="{45C7F45C-FC46-4558-9CB2-12628C276DB3}" presName="compNode" presStyleCnt="0"/>
      <dgm:spPr/>
    </dgm:pt>
    <dgm:pt modelId="{87307E96-ED51-4CAD-A8FF-4A2D154C7181}" type="pres">
      <dgm:prSet presAssocID="{45C7F45C-FC46-4558-9CB2-12628C276DB3}" presName="bgRect" presStyleLbl="bgShp" presStyleIdx="0" presStyleCnt="3"/>
      <dgm:spPr/>
    </dgm:pt>
    <dgm:pt modelId="{3FBE2314-822F-4DF7-81CC-C825C8A267CC}" type="pres">
      <dgm:prSet presAssocID="{45C7F45C-FC46-4558-9CB2-12628C276D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905039DE-BF95-4224-B12E-93DEEADD23A6}" type="pres">
      <dgm:prSet presAssocID="{45C7F45C-FC46-4558-9CB2-12628C276DB3}" presName="spaceRect" presStyleCnt="0"/>
      <dgm:spPr/>
    </dgm:pt>
    <dgm:pt modelId="{5969ECF2-72DF-41FA-8BEA-878574C0A3FC}" type="pres">
      <dgm:prSet presAssocID="{45C7F45C-FC46-4558-9CB2-12628C276DB3}" presName="parTx" presStyleLbl="revTx" presStyleIdx="0" presStyleCnt="3">
        <dgm:presLayoutVars>
          <dgm:chMax val="0"/>
          <dgm:chPref val="0"/>
        </dgm:presLayoutVars>
      </dgm:prSet>
      <dgm:spPr/>
    </dgm:pt>
    <dgm:pt modelId="{C988FBAE-3B1F-4AFA-ACF2-5B6C868FEE53}" type="pres">
      <dgm:prSet presAssocID="{755DF901-647E-40B4-8BEB-21AF8DD7F50E}" presName="sibTrans" presStyleCnt="0"/>
      <dgm:spPr/>
    </dgm:pt>
    <dgm:pt modelId="{040F5950-6AD7-4996-BD2E-B23FA0A5C15A}" type="pres">
      <dgm:prSet presAssocID="{A52A0DB9-B4AD-44EA-B7E4-4702877E537B}" presName="compNode" presStyleCnt="0"/>
      <dgm:spPr/>
    </dgm:pt>
    <dgm:pt modelId="{2B518802-1CDD-4BA7-8DA7-4283D4F36274}" type="pres">
      <dgm:prSet presAssocID="{A52A0DB9-B4AD-44EA-B7E4-4702877E537B}" presName="bgRect" presStyleLbl="bgShp" presStyleIdx="1" presStyleCnt="3"/>
      <dgm:spPr/>
    </dgm:pt>
    <dgm:pt modelId="{124FCFE1-400F-4375-A276-D099EA3C7BC2}" type="pres">
      <dgm:prSet presAssocID="{A52A0DB9-B4AD-44EA-B7E4-4702877E53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89C31E37-88FF-4D7F-B217-4BB93FD60A2F}" type="pres">
      <dgm:prSet presAssocID="{A52A0DB9-B4AD-44EA-B7E4-4702877E537B}" presName="spaceRect" presStyleCnt="0"/>
      <dgm:spPr/>
    </dgm:pt>
    <dgm:pt modelId="{FD3C4142-BDFE-47C1-A8F8-CDAF71F1B0B6}" type="pres">
      <dgm:prSet presAssocID="{A52A0DB9-B4AD-44EA-B7E4-4702877E537B}" presName="parTx" presStyleLbl="revTx" presStyleIdx="1" presStyleCnt="3">
        <dgm:presLayoutVars>
          <dgm:chMax val="0"/>
          <dgm:chPref val="0"/>
        </dgm:presLayoutVars>
      </dgm:prSet>
      <dgm:spPr/>
    </dgm:pt>
    <dgm:pt modelId="{9A735F8F-407B-4345-A0DD-2CDA588C5AC1}" type="pres">
      <dgm:prSet presAssocID="{79B217C1-8932-4457-8F9D-FEA9835FE301}" presName="sibTrans" presStyleCnt="0"/>
      <dgm:spPr/>
    </dgm:pt>
    <dgm:pt modelId="{6FCC8124-CC46-4C27-81DA-3F3236CE4027}" type="pres">
      <dgm:prSet presAssocID="{90C008A7-9BD9-4E94-BE37-6A6D1024B997}" presName="compNode" presStyleCnt="0"/>
      <dgm:spPr/>
    </dgm:pt>
    <dgm:pt modelId="{5192D712-A33D-4F15-88AF-15C20BA05400}" type="pres">
      <dgm:prSet presAssocID="{90C008A7-9BD9-4E94-BE37-6A6D1024B997}" presName="bgRect" presStyleLbl="bgShp" presStyleIdx="2" presStyleCnt="3"/>
      <dgm:spPr/>
    </dgm:pt>
    <dgm:pt modelId="{A4942069-F277-407F-BCF0-32DC5A193F84}" type="pres">
      <dgm:prSet presAssocID="{90C008A7-9BD9-4E94-BE37-6A6D1024B9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71333B93-C699-4CF5-9D60-EC8423D5DDE5}" type="pres">
      <dgm:prSet presAssocID="{90C008A7-9BD9-4E94-BE37-6A6D1024B997}" presName="spaceRect" presStyleCnt="0"/>
      <dgm:spPr/>
    </dgm:pt>
    <dgm:pt modelId="{1778BC1E-ECC6-4848-BA7D-C206A2BD6033}" type="pres">
      <dgm:prSet presAssocID="{90C008A7-9BD9-4E94-BE37-6A6D1024B99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76CDF21-FF6F-42C1-B70A-0D0C2ABE20D6}" srcId="{677677FA-08CF-4C22-AAE7-12D1CB962D5F}" destId="{90C008A7-9BD9-4E94-BE37-6A6D1024B997}" srcOrd="2" destOrd="0" parTransId="{61E0300E-3E02-4024-9A11-655A0EFC0C3C}" sibTransId="{0EA6838E-D996-4CEE-9454-D01A2FFFFF85}"/>
    <dgm:cxn modelId="{155D0838-D93E-4ACF-994D-CF4098703C16}" type="presOf" srcId="{45C7F45C-FC46-4558-9CB2-12628C276DB3}" destId="{5969ECF2-72DF-41FA-8BEA-878574C0A3FC}" srcOrd="0" destOrd="0" presId="urn:microsoft.com/office/officeart/2018/2/layout/IconVerticalSolidList"/>
    <dgm:cxn modelId="{3B513754-7EBB-4D98-B06B-61C254210CB4}" type="presOf" srcId="{677677FA-08CF-4C22-AAE7-12D1CB962D5F}" destId="{21677DC5-55ED-419D-AD4F-132EAA1D9DAB}" srcOrd="0" destOrd="0" presId="urn:microsoft.com/office/officeart/2018/2/layout/IconVerticalSolidList"/>
    <dgm:cxn modelId="{EE8BDE84-A585-4D60-9F34-6003B33E9EB9}" srcId="{677677FA-08CF-4C22-AAE7-12D1CB962D5F}" destId="{45C7F45C-FC46-4558-9CB2-12628C276DB3}" srcOrd="0" destOrd="0" parTransId="{19457446-A269-4ED7-8197-674D3FF2E418}" sibTransId="{755DF901-647E-40B4-8BEB-21AF8DD7F50E}"/>
    <dgm:cxn modelId="{E47566A2-C52C-4C85-AA97-1E76A1C94DA2}" type="presOf" srcId="{90C008A7-9BD9-4E94-BE37-6A6D1024B997}" destId="{1778BC1E-ECC6-4848-BA7D-C206A2BD6033}" srcOrd="0" destOrd="0" presId="urn:microsoft.com/office/officeart/2018/2/layout/IconVerticalSolidList"/>
    <dgm:cxn modelId="{10717ED1-987E-4779-BF57-DEAF04F03CA6}" srcId="{677677FA-08CF-4C22-AAE7-12D1CB962D5F}" destId="{A52A0DB9-B4AD-44EA-B7E4-4702877E537B}" srcOrd="1" destOrd="0" parTransId="{3964AC4E-273F-4422-A70B-1FD653F3A2DF}" sibTransId="{79B217C1-8932-4457-8F9D-FEA9835FE301}"/>
    <dgm:cxn modelId="{352EB7F3-41A6-4E80-B367-9166A87E7430}" type="presOf" srcId="{A52A0DB9-B4AD-44EA-B7E4-4702877E537B}" destId="{FD3C4142-BDFE-47C1-A8F8-CDAF71F1B0B6}" srcOrd="0" destOrd="0" presId="urn:microsoft.com/office/officeart/2018/2/layout/IconVerticalSolidList"/>
    <dgm:cxn modelId="{6FBC466B-520D-460E-8A1F-E1A47AED19BF}" type="presParOf" srcId="{21677DC5-55ED-419D-AD4F-132EAA1D9DAB}" destId="{778FE1EC-8046-42C3-BF1D-7BC52672F57E}" srcOrd="0" destOrd="0" presId="urn:microsoft.com/office/officeart/2018/2/layout/IconVerticalSolidList"/>
    <dgm:cxn modelId="{05DED0C4-17EC-44A3-9892-0F991D8364B0}" type="presParOf" srcId="{778FE1EC-8046-42C3-BF1D-7BC52672F57E}" destId="{87307E96-ED51-4CAD-A8FF-4A2D154C7181}" srcOrd="0" destOrd="0" presId="urn:microsoft.com/office/officeart/2018/2/layout/IconVerticalSolidList"/>
    <dgm:cxn modelId="{96967D7B-7F84-4F5B-9C90-351650B09C57}" type="presParOf" srcId="{778FE1EC-8046-42C3-BF1D-7BC52672F57E}" destId="{3FBE2314-822F-4DF7-81CC-C825C8A267CC}" srcOrd="1" destOrd="0" presId="urn:microsoft.com/office/officeart/2018/2/layout/IconVerticalSolidList"/>
    <dgm:cxn modelId="{A17F6F2E-AC6A-4E43-B61A-93E7148EF189}" type="presParOf" srcId="{778FE1EC-8046-42C3-BF1D-7BC52672F57E}" destId="{905039DE-BF95-4224-B12E-93DEEADD23A6}" srcOrd="2" destOrd="0" presId="urn:microsoft.com/office/officeart/2018/2/layout/IconVerticalSolidList"/>
    <dgm:cxn modelId="{253D6830-1224-443D-876D-DDD46211956D}" type="presParOf" srcId="{778FE1EC-8046-42C3-BF1D-7BC52672F57E}" destId="{5969ECF2-72DF-41FA-8BEA-878574C0A3FC}" srcOrd="3" destOrd="0" presId="urn:microsoft.com/office/officeart/2018/2/layout/IconVerticalSolidList"/>
    <dgm:cxn modelId="{9A145E0C-FDBC-461A-88D5-54E976E42721}" type="presParOf" srcId="{21677DC5-55ED-419D-AD4F-132EAA1D9DAB}" destId="{C988FBAE-3B1F-4AFA-ACF2-5B6C868FEE53}" srcOrd="1" destOrd="0" presId="urn:microsoft.com/office/officeart/2018/2/layout/IconVerticalSolidList"/>
    <dgm:cxn modelId="{A0788D88-F55D-43F5-B1ED-CD8EB5BFE6F3}" type="presParOf" srcId="{21677DC5-55ED-419D-AD4F-132EAA1D9DAB}" destId="{040F5950-6AD7-4996-BD2E-B23FA0A5C15A}" srcOrd="2" destOrd="0" presId="urn:microsoft.com/office/officeart/2018/2/layout/IconVerticalSolidList"/>
    <dgm:cxn modelId="{AB49BE85-A21A-4AEB-85C0-C7DF55D11AAC}" type="presParOf" srcId="{040F5950-6AD7-4996-BD2E-B23FA0A5C15A}" destId="{2B518802-1CDD-4BA7-8DA7-4283D4F36274}" srcOrd="0" destOrd="0" presId="urn:microsoft.com/office/officeart/2018/2/layout/IconVerticalSolidList"/>
    <dgm:cxn modelId="{1F54E8A3-FBF2-4263-9F7D-0E5693D4A9F2}" type="presParOf" srcId="{040F5950-6AD7-4996-BD2E-B23FA0A5C15A}" destId="{124FCFE1-400F-4375-A276-D099EA3C7BC2}" srcOrd="1" destOrd="0" presId="urn:microsoft.com/office/officeart/2018/2/layout/IconVerticalSolidList"/>
    <dgm:cxn modelId="{3698A694-BB1B-4515-8C79-D89098D262DC}" type="presParOf" srcId="{040F5950-6AD7-4996-BD2E-B23FA0A5C15A}" destId="{89C31E37-88FF-4D7F-B217-4BB93FD60A2F}" srcOrd="2" destOrd="0" presId="urn:microsoft.com/office/officeart/2018/2/layout/IconVerticalSolidList"/>
    <dgm:cxn modelId="{05258092-E77E-4980-B487-1593FA69499D}" type="presParOf" srcId="{040F5950-6AD7-4996-BD2E-B23FA0A5C15A}" destId="{FD3C4142-BDFE-47C1-A8F8-CDAF71F1B0B6}" srcOrd="3" destOrd="0" presId="urn:microsoft.com/office/officeart/2018/2/layout/IconVerticalSolidList"/>
    <dgm:cxn modelId="{B9A07057-3EAD-484E-80A0-7A5FA6C56BEF}" type="presParOf" srcId="{21677DC5-55ED-419D-AD4F-132EAA1D9DAB}" destId="{9A735F8F-407B-4345-A0DD-2CDA588C5AC1}" srcOrd="3" destOrd="0" presId="urn:microsoft.com/office/officeart/2018/2/layout/IconVerticalSolidList"/>
    <dgm:cxn modelId="{3A3C203D-2A10-4296-84E7-2FF9FFA66983}" type="presParOf" srcId="{21677DC5-55ED-419D-AD4F-132EAA1D9DAB}" destId="{6FCC8124-CC46-4C27-81DA-3F3236CE4027}" srcOrd="4" destOrd="0" presId="urn:microsoft.com/office/officeart/2018/2/layout/IconVerticalSolidList"/>
    <dgm:cxn modelId="{792D9F0F-E29A-4CAA-ABD8-275E543FDBEF}" type="presParOf" srcId="{6FCC8124-CC46-4C27-81DA-3F3236CE4027}" destId="{5192D712-A33D-4F15-88AF-15C20BA05400}" srcOrd="0" destOrd="0" presId="urn:microsoft.com/office/officeart/2018/2/layout/IconVerticalSolidList"/>
    <dgm:cxn modelId="{E38D40F7-DE51-4DB4-A97F-60D9E0341A87}" type="presParOf" srcId="{6FCC8124-CC46-4C27-81DA-3F3236CE4027}" destId="{A4942069-F277-407F-BCF0-32DC5A193F84}" srcOrd="1" destOrd="0" presId="urn:microsoft.com/office/officeart/2018/2/layout/IconVerticalSolidList"/>
    <dgm:cxn modelId="{1853C268-DEBF-4A38-BF30-D2CAF1E46AF6}" type="presParOf" srcId="{6FCC8124-CC46-4C27-81DA-3F3236CE4027}" destId="{71333B93-C699-4CF5-9D60-EC8423D5DDE5}" srcOrd="2" destOrd="0" presId="urn:microsoft.com/office/officeart/2018/2/layout/IconVerticalSolidList"/>
    <dgm:cxn modelId="{876B6496-9705-4C3C-91A4-E7D405FC7E71}" type="presParOf" srcId="{6FCC8124-CC46-4C27-81DA-3F3236CE4027}" destId="{1778BC1E-ECC6-4848-BA7D-C206A2BD60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3A2EF-B3DD-48EE-BA2C-6339D0E8DF6D}">
      <dsp:nvSpPr>
        <dsp:cNvPr id="0" name=""/>
        <dsp:cNvSpPr/>
      </dsp:nvSpPr>
      <dsp:spPr>
        <a:xfrm>
          <a:off x="0" y="695"/>
          <a:ext cx="6117335" cy="16272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18F48-999D-4072-9D6B-6DE8218A3AB8}">
      <dsp:nvSpPr>
        <dsp:cNvPr id="0" name=""/>
        <dsp:cNvSpPr/>
      </dsp:nvSpPr>
      <dsp:spPr>
        <a:xfrm>
          <a:off x="492238" y="366823"/>
          <a:ext cx="894979" cy="894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E9084-51E2-4147-99AD-F8A0ED493D59}">
      <dsp:nvSpPr>
        <dsp:cNvPr id="0" name=""/>
        <dsp:cNvSpPr/>
      </dsp:nvSpPr>
      <dsp:spPr>
        <a:xfrm>
          <a:off x="1879455" y="695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Analyze and Understand the movie production industry</a:t>
          </a:r>
        </a:p>
      </dsp:txBody>
      <dsp:txXfrm>
        <a:off x="1879455" y="695"/>
        <a:ext cx="4237880" cy="1627234"/>
      </dsp:txXfrm>
    </dsp:sp>
    <dsp:sp modelId="{A48A6080-5AB9-4192-9F97-EDDB3E10AF4B}">
      <dsp:nvSpPr>
        <dsp:cNvPr id="0" name=""/>
        <dsp:cNvSpPr/>
      </dsp:nvSpPr>
      <dsp:spPr>
        <a:xfrm>
          <a:off x="0" y="2034738"/>
          <a:ext cx="6117335" cy="16272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ADB45-7EB8-4015-9560-C1A1EC53B383}">
      <dsp:nvSpPr>
        <dsp:cNvPr id="0" name=""/>
        <dsp:cNvSpPr/>
      </dsp:nvSpPr>
      <dsp:spPr>
        <a:xfrm>
          <a:off x="492238" y="2400866"/>
          <a:ext cx="894979" cy="894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A6383-BA72-486C-A753-C59885C10812}">
      <dsp:nvSpPr>
        <dsp:cNvPr id="0" name=""/>
        <dsp:cNvSpPr/>
      </dsp:nvSpPr>
      <dsp:spPr>
        <a:xfrm>
          <a:off x="1879455" y="2034738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Investigate 5 questions to address business problem</a:t>
          </a:r>
        </a:p>
      </dsp:txBody>
      <dsp:txXfrm>
        <a:off x="1879455" y="2034738"/>
        <a:ext cx="4237880" cy="1627234"/>
      </dsp:txXfrm>
    </dsp:sp>
    <dsp:sp modelId="{F6E8B90E-C1DD-45D7-8C10-F5197676C217}">
      <dsp:nvSpPr>
        <dsp:cNvPr id="0" name=""/>
        <dsp:cNvSpPr/>
      </dsp:nvSpPr>
      <dsp:spPr>
        <a:xfrm>
          <a:off x="0" y="4068781"/>
          <a:ext cx="6117335" cy="16272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5DFE3-FD3F-469F-9013-CED4C60BF959}">
      <dsp:nvSpPr>
        <dsp:cNvPr id="0" name=""/>
        <dsp:cNvSpPr/>
      </dsp:nvSpPr>
      <dsp:spPr>
        <a:xfrm>
          <a:off x="492238" y="4434909"/>
          <a:ext cx="894979" cy="894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8F70F-162C-40F8-910C-A999A4D68655}">
      <dsp:nvSpPr>
        <dsp:cNvPr id="0" name=""/>
        <dsp:cNvSpPr/>
      </dsp:nvSpPr>
      <dsp:spPr>
        <a:xfrm>
          <a:off x="1879455" y="4068781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Provide beneficial suggestions to </a:t>
          </a:r>
          <a:r>
            <a:rPr lang="en-US" sz="2200" b="0" i="0" kern="1200"/>
            <a:t>to help Microsoft in deciding what movies to produce to join the film production market</a:t>
          </a:r>
          <a:endParaRPr lang="en-US" sz="2200" kern="1200"/>
        </a:p>
      </dsp:txBody>
      <dsp:txXfrm>
        <a:off x="1879455" y="4068781"/>
        <a:ext cx="4237880" cy="1627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07E96-ED51-4CAD-A8FF-4A2D154C7181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E2314-822F-4DF7-81CC-C825C8A267C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9ECF2-72DF-41FA-8BEA-878574C0A3F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From all the observations made, I suggest that Microsoft's new movie studio focuses on genre that is making the most profit.</a:t>
          </a:r>
          <a:endParaRPr lang="en-US" sz="2500" kern="1200"/>
        </a:p>
      </dsp:txBody>
      <dsp:txXfrm>
        <a:off x="1435590" y="531"/>
        <a:ext cx="9080009" cy="1242935"/>
      </dsp:txXfrm>
    </dsp:sp>
    <dsp:sp modelId="{2B518802-1CDD-4BA7-8DA7-4283D4F3627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FCFE1-400F-4375-A276-D099EA3C7BC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C4142-BDFE-47C1-A8F8-CDAF71F1B0B6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The current analysis </a:t>
          </a:r>
          <a:r>
            <a:rPr lang="en-US" sz="2500" kern="1200"/>
            <a:t>serves as a steppingstone in the process for new studio to produce movie.</a:t>
          </a:r>
        </a:p>
      </dsp:txBody>
      <dsp:txXfrm>
        <a:off x="1435590" y="1554201"/>
        <a:ext cx="9080009" cy="1242935"/>
      </dsp:txXfrm>
    </dsp:sp>
    <dsp:sp modelId="{5192D712-A33D-4F15-88AF-15C20BA0540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42069-F277-407F-BCF0-32DC5A193F84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8BC1E-ECC6-4848-BA7D-C206A2BD603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still need to keep in mind other factors for the movie's success, such as Producers, time of production, actors etc.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F5A4-0AEF-2AA8-1A03-F586EB809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58977-F164-58D9-806A-6CCFF2672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66674-E8BD-C646-EA65-D42ACF6C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2409-25BE-984A-94E5-BF32DB26FAEE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C003-5CB7-27D1-D58D-4C22A84D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6D12-ED06-68B2-7289-9749CF2A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A702-DEDC-014A-A9C2-AC55138B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1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FE52-B389-466F-7706-1B8688B3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7C052-82F3-E57E-9AB9-C70A0367E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AC296-5DEF-8AC8-E088-6038D944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2409-25BE-984A-94E5-BF32DB26FAEE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61893-E9EB-5932-5D23-744A6CB8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A3BB1-882F-DF0A-111B-DF12FC86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A702-DEDC-014A-A9C2-AC55138B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2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5E389-396A-4740-E622-472A60F4A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2E83-E4E6-FD90-7F8A-C9528DEF8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D5CF7-FAA8-F922-236E-5DDC5D5E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2409-25BE-984A-94E5-BF32DB26FAEE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59058-4774-512D-F6CC-BCD860E0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9DBB8-BF5D-7645-E41E-B7933CDA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A702-DEDC-014A-A9C2-AC55138B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7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A909-B0AB-9EE7-6A49-1EE43491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F0E82-AE0D-097E-1559-BD39D6ED3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AE3A3-215E-CD89-FD3C-4146EEC1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2409-25BE-984A-94E5-BF32DB26FAEE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AC6F0-959C-8960-13C6-AA094087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04BAA-71F6-6DFB-1E96-B6B37F06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A702-DEDC-014A-A9C2-AC55138B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2BDE-D516-897D-4CE8-B04C5A97A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3C29A-4BD2-66F7-FD00-4F94F4661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A7968-7867-68BC-7A67-1862823B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2409-25BE-984A-94E5-BF32DB26FAEE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B386-B591-7FCE-B63E-00F68C2B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55FBF-7171-12F3-0791-FF92E12E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A702-DEDC-014A-A9C2-AC55138B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1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997D-2063-531F-301F-3FB5511F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9529-0FA8-6FB3-114B-E7E2D7014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74F35-709A-BD64-F221-2981F0DEE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51B55-E8AF-86CE-4F59-7306233B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2409-25BE-984A-94E5-BF32DB26FAEE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3A7DC-1B03-2D57-5473-FFB1F3A1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120DA-B425-741E-72B1-25F5D850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A702-DEDC-014A-A9C2-AC55138B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5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7703-C389-A8EC-F873-5A9684DA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4A5B3-1786-3873-BFCF-C9CD8C7BD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632F5-0377-2D0F-4449-5F6E12A04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4CF71-7A71-0233-7871-7F890D439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A5F01-14CE-7C2A-4B94-4F0A6F80F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CED5B-C702-D7FD-45F5-83317C15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2409-25BE-984A-94E5-BF32DB26FAEE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4D70E-684E-A86B-DBF4-F5C4C9B8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98935-20C5-5EFF-D538-B660B8EA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A702-DEDC-014A-A9C2-AC55138B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9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E4FA-A123-CA7E-7142-964B3001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C320B-1E09-4D9B-2C55-81BED8A0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2409-25BE-984A-94E5-BF32DB26FAEE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3941E-50C0-467E-B570-1182ECE3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6AD53-1040-2228-584D-A15411C5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A702-DEDC-014A-A9C2-AC55138B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56BFF-1864-9FCA-5186-CDB22025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2409-25BE-984A-94E5-BF32DB26FAEE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16E3E4-A8C0-CEF6-3FB5-E78F06E1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CF80D-19E9-2BAB-4083-13BC8807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A702-DEDC-014A-A9C2-AC55138B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9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BCB1-3428-7FAF-410A-1B3EFFB5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B2CE5-4C17-9E81-3D7C-710E70AB2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DAE31-4BF6-AD2F-6309-3EA723FCF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AFB7A-42A0-540F-6C86-BE49DA85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2409-25BE-984A-94E5-BF32DB26FAEE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E85E3-9D3B-1CFE-722C-DFD68E70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2E886-89B1-8276-6C35-99E539F3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A702-DEDC-014A-A9C2-AC55138B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2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13B8-786E-7EE2-3722-43FB45E5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266D4-1AD9-0F83-EBDA-4BAC2315A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7A8BB-5E86-41BB-790C-D15508942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BDF92-630F-8B4C-ACB7-2FDC5414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2409-25BE-984A-94E5-BF32DB26FAEE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2E410-10FF-4B3F-6EE5-39406B6B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18FB7-D4E6-7234-CC7A-BC07537B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A702-DEDC-014A-A9C2-AC55138B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7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89F9C-2B2C-E58F-DFFA-D532AB84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6F1F7-6B6F-83D1-30E3-59FB4E62C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DB716-9741-0E7E-0991-282A6BA63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62409-25BE-984A-94E5-BF32DB26FAEE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A9951-9172-7693-F157-56A94B82F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5A42-7119-E1DA-2400-A8888C90C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A702-DEDC-014A-A9C2-AC55138B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8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etivist.org/debate/iconic-movies-with-twist-ending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B08BFD43-B42C-10CD-5698-D24BC66C6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C7A181-298A-B48E-2204-1715840D1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In-depth Analysis of Movie Productions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7DA7A-7BD0-6CF5-BE81-5AFB4F1F4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Ayda Woldegerima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FFA893-6B1B-E277-93B8-2BF80DBB7E4F}"/>
              </a:ext>
            </a:extLst>
          </p:cNvPr>
          <p:cNvSpPr txBox="1"/>
          <p:nvPr/>
        </p:nvSpPr>
        <p:spPr>
          <a:xfrm>
            <a:off x="9751909" y="6657945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netivist.org/debate/iconic-movies-with-twist-ending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997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8CF46-3231-AB40-E340-28E9BF35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/>
              <a:t>OBJECTIVE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B2DE34-D9D5-E6A8-04BA-092585E1EF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999633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35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104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74F61-5FE0-4B40-E656-BABFADEB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0" i="0">
                <a:effectLst/>
                <a:latin typeface="-apple-system"/>
              </a:rPr>
              <a:t>Question 1: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 b="0" i="0">
                <a:effectLst/>
                <a:latin typeface="-apple-system"/>
              </a:rPr>
              <a:t>What is the highest gross profit obtained for movies?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B36CB-B706-1FC5-F68E-FEFEE7F65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endParaRPr lang="en-US" sz="2000" b="0" i="0" dirty="0">
              <a:effectLst/>
              <a:latin typeface="-apple-system"/>
            </a:endParaRPr>
          </a:p>
          <a:p>
            <a:endParaRPr lang="en-US" sz="2000" dirty="0">
              <a:latin typeface="-apple-system"/>
            </a:endParaRPr>
          </a:p>
          <a:p>
            <a:pPr marL="0" indent="0">
              <a:buNone/>
            </a:pPr>
            <a:endParaRPr lang="en-US" sz="2000" dirty="0">
              <a:latin typeface="-apple-system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0" i="0" dirty="0">
                <a:effectLst/>
                <a:latin typeface="-apple-system"/>
              </a:rPr>
              <a:t>The highest profit is around 1.5 billion</a:t>
            </a:r>
          </a:p>
          <a:p>
            <a:endParaRPr lang="en-US" sz="2000" dirty="0"/>
          </a:p>
          <a:p>
            <a:pPr>
              <a:buFont typeface="Wingdings" pitchFamily="2" charset="2"/>
              <a:buChar char="v"/>
            </a:pPr>
            <a:r>
              <a:rPr lang="en-US" sz="2000" dirty="0"/>
              <a:t>This shows what the profit expectation is in order to set the budget</a:t>
            </a: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049" name="Isosceles Triangle 104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5328FE7-FCC4-3A9C-D141-C356127A5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5001" y="1782981"/>
            <a:ext cx="4413516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Isosceles Triangle 105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727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Rectangle 207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047E1-9F3C-4038-3D89-C235EF29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Question 2:</a:t>
            </a:r>
            <a:br>
              <a:rPr lang="en-US" sz="3600"/>
            </a:br>
            <a:r>
              <a:rPr lang="en-US" sz="3600" b="0" i="0">
                <a:effectLst/>
                <a:latin typeface="-apple-system"/>
              </a:rPr>
              <a:t>Which Genres has the most movies produced?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27CB5-5073-99F1-1859-A2185A7E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endParaRPr lang="en-US" sz="2000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US" sz="2000" dirty="0">
              <a:latin typeface="-apple-system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0" i="0" dirty="0">
                <a:effectLst/>
                <a:latin typeface="-apple-system"/>
              </a:rPr>
              <a:t>The genre with a lot of movies produced is Documentary followed with Drama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-apple-system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0" i="0" dirty="0">
                <a:effectLst/>
                <a:latin typeface="-apple-system"/>
              </a:rPr>
              <a:t>This opens up the question to see why most movies are being produced in certain Genre</a:t>
            </a:r>
          </a:p>
          <a:p>
            <a:endParaRPr lang="en-US" sz="2000" dirty="0"/>
          </a:p>
        </p:txBody>
      </p:sp>
      <p:grpSp>
        <p:nvGrpSpPr>
          <p:cNvPr id="2077" name="Group 207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78" name="Isosceles Triangle 207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9" name="Rectangle 207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7E74F3C-9EB9-8800-F26D-7E67B673B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1947266"/>
            <a:ext cx="6253212" cy="403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81" name="Group 208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82" name="Rectangle 208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3" name="Isosceles Triangle 208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067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Rectangle 309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B0AD7-BAFE-188B-1E45-2BDEFAD4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Question 3:</a:t>
            </a:r>
            <a:br>
              <a:rPr lang="en-US" sz="3600"/>
            </a:br>
            <a:r>
              <a:rPr lang="en-US" sz="3600" b="0" i="0">
                <a:effectLst/>
                <a:latin typeface="-apple-system"/>
              </a:rPr>
              <a:t>Does movie genres and movie rating have correlation?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B76B6-08B8-CC4A-1D2D-07341F9A4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-apple-system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0" i="0" dirty="0">
                <a:effectLst/>
                <a:latin typeface="-apple-system"/>
              </a:rPr>
              <a:t>As per the data genre with most movie and rating is showing some correlation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-apple-system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0" i="0" dirty="0">
                <a:effectLst/>
                <a:latin typeface="-apple-system"/>
              </a:rPr>
              <a:t>The highest rated movies are somewhere in Documentary and Drama</a:t>
            </a:r>
          </a:p>
          <a:p>
            <a:endParaRPr lang="en-US" sz="2000" dirty="0"/>
          </a:p>
        </p:txBody>
      </p:sp>
      <p:grpSp>
        <p:nvGrpSpPr>
          <p:cNvPr id="3094" name="Group 309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95" name="Isosceles Triangle 309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6" name="Rectangle 309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BF1C4B2C-B188-AC9C-DE61-500102383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2" y="1432453"/>
            <a:ext cx="5280502" cy="471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98" name="Group 309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099" name="Rectangle 309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0" name="Isosceles Triangle 309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832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Rectangle 41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0E84C-D03C-BB49-0CBE-AE8144A0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Question 4:</a:t>
            </a:r>
            <a:br>
              <a:rPr lang="en-US" sz="3600"/>
            </a:br>
            <a:r>
              <a:rPr lang="en-US" sz="3600" b="0" i="0">
                <a:effectLst/>
                <a:latin typeface="-apple-system"/>
              </a:rPr>
              <a:t>Does Genres and gross of profit have any correlation?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C31DB-4492-55A3-62CC-BF824E5FC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-apple-system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0" i="0" dirty="0">
                <a:effectLst/>
                <a:latin typeface="-apple-system"/>
              </a:rPr>
              <a:t>Amount of movies in genre does not correlate to gross profit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-apple-system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0" i="0" dirty="0">
                <a:effectLst/>
                <a:latin typeface="-apple-system"/>
              </a:rPr>
              <a:t>The genre with the most profit is Fantasy/Romance , Adventure/Drama</a:t>
            </a:r>
          </a:p>
          <a:p>
            <a:endParaRPr lang="en-US" sz="2000" dirty="0"/>
          </a:p>
        </p:txBody>
      </p:sp>
      <p:grpSp>
        <p:nvGrpSpPr>
          <p:cNvPr id="4118" name="Group 41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119" name="Isosceles Triangle 41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0" name="Rectangle 41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02" name="Picture 6">
            <a:extLst>
              <a:ext uri="{FF2B5EF4-FFF2-40B4-BE49-F238E27FC236}">
                <a16:creationId xmlns:a16="http://schemas.microsoft.com/office/drawing/2014/main" id="{454B0560-0B55-6DB0-362D-EAD4A3F75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1853" y="1779205"/>
            <a:ext cx="7251701" cy="414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22" name="Group 412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123" name="Rectangle 412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4" name="Isosceles Triangle 412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074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" name="Rectangle 51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2024A-50CF-EFF5-BE76-BF73D44B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Question 5:</a:t>
            </a:r>
            <a:br>
              <a:rPr lang="en-US" sz="3600"/>
            </a:br>
            <a:r>
              <a:rPr lang="en-US" sz="3600" b="0" i="0">
                <a:effectLst/>
                <a:latin typeface="-apple-system"/>
              </a:rPr>
              <a:t>What is the rating of each Genres with high gross profit?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684D-6A7B-2DC4-AAA8-95823F95A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-apple-system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-apple-system"/>
              </a:rPr>
              <a:t>D</a:t>
            </a:r>
            <a:r>
              <a:rPr lang="en-US" sz="2000" b="0" i="0" dirty="0">
                <a:effectLst/>
                <a:latin typeface="-apple-system"/>
              </a:rPr>
              <a:t>ata is indicating that average rating does not have an impact on the gross profit of the movie produced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-apple-system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0" i="0" dirty="0">
                <a:effectLst/>
                <a:latin typeface="-apple-system"/>
              </a:rPr>
              <a:t>The highest profited movie genre has a rating close to 6</a:t>
            </a:r>
          </a:p>
          <a:p>
            <a:endParaRPr lang="en-US" sz="2000" dirty="0"/>
          </a:p>
        </p:txBody>
      </p:sp>
      <p:grpSp>
        <p:nvGrpSpPr>
          <p:cNvPr id="5142" name="Group 514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143" name="Isosceles Triangle 514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4" name="Rectangle 514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4" name="Picture 4">
            <a:extLst>
              <a:ext uri="{FF2B5EF4-FFF2-40B4-BE49-F238E27FC236}">
                <a16:creationId xmlns:a16="http://schemas.microsoft.com/office/drawing/2014/main" id="{0F8CA31A-BA20-5699-F401-AD0459C1F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8122" y="1533335"/>
            <a:ext cx="5831167" cy="500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46" name="Group 514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147" name="Rectangle 514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8" name="Isosceles Triangle 514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551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55C6-C42E-B656-99DB-F8729757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Further Suggestions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F01248-EF1B-CA12-9FE9-0B8BBD9D55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91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317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Wingdings</vt:lpstr>
      <vt:lpstr>Office Theme</vt:lpstr>
      <vt:lpstr>In-depth Analysis of Movie Productions</vt:lpstr>
      <vt:lpstr>OBJECTIVE</vt:lpstr>
      <vt:lpstr>Question 1:  What is the highest gross profit obtained for movies?</vt:lpstr>
      <vt:lpstr>Question 2: Which Genres has the most movies produced?</vt:lpstr>
      <vt:lpstr>Question 3: Does movie genres and movie rating have correlation?</vt:lpstr>
      <vt:lpstr>Question 4: Does Genres and gross of profit have any correlation?</vt:lpstr>
      <vt:lpstr>Question 5: What is the rating of each Genres with high gross profit?</vt:lpstr>
      <vt:lpstr>Conclusion and Further 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Woldegerima, Ayda</dc:creator>
  <cp:lastModifiedBy>Woldegerima, Ayda</cp:lastModifiedBy>
  <cp:revision>1</cp:revision>
  <dcterms:created xsi:type="dcterms:W3CDTF">2022-11-13T23:58:54Z</dcterms:created>
  <dcterms:modified xsi:type="dcterms:W3CDTF">2022-11-14T01:01:31Z</dcterms:modified>
</cp:coreProperties>
</file>