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9BB56-38FE-43C0-AD49-4F85D4640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ACAB30-BE15-4B47-80F1-B43EADCCB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A923C-E105-431E-BA42-014AC990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CF521-93B4-4618-97C9-3F761756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50CB-C8FC-4237-B167-C450E1CC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56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A760C-16EC-4CCD-BC7A-97B4A657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CA197F-0A63-43BD-B09E-48B33DFBD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B10897-BA56-4F3C-944C-E0AAD17F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90143-1466-4FFA-9741-5654668A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5A212-5523-4C62-8813-E94A8D63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1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999CF6-0B65-4644-9C59-BF4162F24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FD8CB4-077F-49FF-911F-FA4F908AA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A6694-44AC-4E34-8241-F1BA8A63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FD426D-2194-4DD6-A67B-56C49B97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51539-6BF2-4E4D-9DAB-90903C85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51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84F96-05C6-4C31-9239-7852C9D9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CAECA4-72EF-4C93-B41A-51A83FCC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A221E8-17B1-4626-A144-913F64BA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99BC53-A4E1-4A72-A61D-13A4378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FE65D-529F-4C45-AA2A-E0773395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68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21DF7-C072-4310-B3F5-5E36E430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B20F3-C7DC-4118-8295-A9FE8954E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F4AEF0-3EEF-48F4-8E09-4846C74A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1D0886-7CC0-4696-AE87-59CE22F3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FF78A-A6DF-428B-98C8-7F13F98A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1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696C6-AA12-4344-9BEF-34F82985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4BF34-B9BA-40CD-941C-7D6DA4FD4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E78D1A-DEE2-4F4B-9834-F9035DF5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E1DE7-9541-4250-BB70-D2193399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24A05-CDDC-4E84-8742-BA4940AA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693E68-3F63-41A2-B6A9-9739D12C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19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055CA-56FA-437F-88D2-BA934BA5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12AD7E-DA12-49E7-8C63-CB3F29E41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F0FB6F-E8C7-4A73-BC97-EAF19B51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448C19-FC41-4264-9093-16470F0FC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81F497-3FB1-4529-BD78-273A4A7F8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8353E4-04A4-421C-B85E-DB574682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27A6C6-C378-40B4-AFA3-1A883677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3A3064-DC74-4646-A81C-F11F8441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95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EACEF-42B5-4177-B7CE-A856CCEF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593BE5-F78C-40A6-80BD-CA0C6AE6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BC5B1-D997-462D-89CE-3610EA68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40E7A4-940F-4153-8019-13FEE48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4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B34391-852F-4EBA-8988-8C2210B6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0D2EEC-CFEA-4E69-8204-2A708BCE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6F40A-71E4-41F2-832A-571F4305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13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ACE4B-7EA8-4126-8D16-7297C351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72329-13E2-44B2-AA7B-FB6E74AF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CCAEBC-35BB-44ED-98C0-56DB96668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BFFBAC-347E-43CA-91B2-0AA5E110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53DE4A-1B02-48C7-9667-DE4451A9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C8D1AC-C1DE-4CD8-B877-BF4FD4F7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00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D9770-85F7-4038-8B50-B8B4C6FF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777529-22FB-4A36-BF93-8B8757FBD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1A219E-B732-400D-8903-85B3C6E5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CFF0C-7C83-404B-94DD-2F7AAEA0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2E1E4-69D0-4EE4-AD61-1609390A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1ABAD2-2536-4091-96A4-62EE424D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8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8DD7AE-742C-4203-ACC3-23F0E02F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431B6-2DC5-4F60-962F-672806D7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863FAB-9EFE-4C36-89C7-FB0FA1416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E432-AF16-48C2-91B4-780EA0A29681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A85F5-5C66-4631-8AE5-3C4B81D3A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9A11D0-823F-417F-BB34-9517B45E7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A22-51AB-4A8A-B6A6-F04503A8D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22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03588-5633-4167-9725-DF4C043B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5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Présidentielle de 2002, un séisme politique:</a:t>
            </a:r>
          </a:p>
        </p:txBody>
      </p:sp>
      <p:pic>
        <p:nvPicPr>
          <p:cNvPr id="1026" name="Picture 2" descr="21 avril 2002 : Jean-Marie Le Pen a-t-il changé l'histoire ? | France  Culture">
            <a:extLst>
              <a:ext uri="{FF2B5EF4-FFF2-40B4-BE49-F238E27FC236}">
                <a16:creationId xmlns:a16="http://schemas.microsoft.com/office/drawing/2014/main" id="{DBFCE208-B7E7-49E3-A374-501068E689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28" y="1540366"/>
            <a:ext cx="9063319" cy="46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6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9D0F5-F0F8-4345-B71D-4826E637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9426E-601E-4048-B06F-392753C4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800" dirty="0"/>
              <a:t>Contexte</a:t>
            </a:r>
          </a:p>
          <a:p>
            <a:r>
              <a:rPr lang="fr-FR" sz="3800" dirty="0"/>
              <a:t>Présentation des 4 journaux d’opinions divergentes</a:t>
            </a:r>
          </a:p>
          <a:p>
            <a:r>
              <a:rPr lang="fr-FR" sz="3800" dirty="0"/>
              <a:t>Leurs réactions à l’évènement</a:t>
            </a:r>
          </a:p>
          <a:p>
            <a:r>
              <a:rPr lang="fr-FR" sz="3800" dirty="0"/>
              <a:t>Mobilisation de la population</a:t>
            </a:r>
          </a:p>
          <a:p>
            <a:r>
              <a:rPr lang="fr-FR" sz="3800" dirty="0"/>
              <a:t>Conséquence </a:t>
            </a:r>
          </a:p>
          <a:p>
            <a:r>
              <a:rPr lang="fr-FR" sz="3800" dirty="0"/>
              <a:t>20 ans après…</a:t>
            </a:r>
          </a:p>
        </p:txBody>
      </p:sp>
    </p:spTree>
    <p:extLst>
      <p:ext uri="{BB962C8B-B14F-4D97-AF65-F5344CB8AC3E}">
        <p14:creationId xmlns:p14="http://schemas.microsoft.com/office/powerpoint/2010/main" val="294893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98E31-9EBE-4B34-A436-AFCFDCB5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10FE1-3217-4D77-A835-F0AE7413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Division de la gauche</a:t>
            </a:r>
          </a:p>
          <a:p>
            <a:r>
              <a:rPr lang="fr-FR" sz="5400" dirty="0"/>
              <a:t>Manifestation de la rationalité</a:t>
            </a:r>
          </a:p>
          <a:p>
            <a:r>
              <a:rPr lang="fr-FR" sz="5400" dirty="0"/>
              <a:t>Abstention</a:t>
            </a:r>
          </a:p>
          <a:p>
            <a:r>
              <a:rPr lang="fr-FR" sz="5400" dirty="0"/>
              <a:t>Passage au second tour inattendu</a:t>
            </a:r>
          </a:p>
        </p:txBody>
      </p:sp>
    </p:spTree>
    <p:extLst>
      <p:ext uri="{BB962C8B-B14F-4D97-AF65-F5344CB8AC3E}">
        <p14:creationId xmlns:p14="http://schemas.microsoft.com/office/powerpoint/2010/main" val="20561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8CA4E-6FC8-4B01-876A-E06EB44D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des 4 journaux: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BDDDD-E733-4A05-932E-76D1842D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Figaro</a:t>
            </a:r>
          </a:p>
          <a:p>
            <a:endParaRPr lang="fr-FR" u="sng" dirty="0"/>
          </a:p>
          <a:p>
            <a:r>
              <a:rPr lang="fr-FR" dirty="0"/>
              <a:t>Le Rivarol</a:t>
            </a:r>
          </a:p>
          <a:p>
            <a:endParaRPr lang="fr-FR" dirty="0"/>
          </a:p>
          <a:p>
            <a:r>
              <a:rPr lang="fr-FR" dirty="0"/>
              <a:t>L’Humanité</a:t>
            </a:r>
          </a:p>
          <a:p>
            <a:endParaRPr lang="fr-FR" dirty="0"/>
          </a:p>
          <a:p>
            <a:r>
              <a:rPr lang="fr-FR" dirty="0"/>
              <a:t>Le Monde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Zoom de diapositive 4">
                <a:extLst>
                  <a:ext uri="{FF2B5EF4-FFF2-40B4-BE49-F238E27FC236}">
                    <a16:creationId xmlns:a16="http://schemas.microsoft.com/office/drawing/2014/main" id="{F6A1B2A5-B859-4CA1-B1F2-776CD3EB10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6425420"/>
                  </p:ext>
                </p:extLst>
              </p:nvPr>
            </p:nvGraphicFramePr>
            <p:xfrm>
              <a:off x="-771241" y="1509432"/>
              <a:ext cx="3048000" cy="1714500"/>
            </p:xfrm>
            <a:graphic>
              <a:graphicData uri="http://schemas.microsoft.com/office/powerpoint/2016/slidezoom">
                <pslz:sldZm>
                  <pslz:sldZmObj sldId="260" cId="339571331">
                    <pslz:zmPr id="{9537D45F-3127-49F4-8E93-FA99B17D11E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Zoom de diapositive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6A1B2A5-B859-4CA1-B1F2-776CD3EB10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771241" y="15094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09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35D6C-B423-4905-921F-879A3127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/>
              <a:t>RÉACTION A L’ÉVENEMENT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09589C5-BFAE-4AF5-86BF-3594B5DF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Le Figaro </a:t>
            </a:r>
          </a:p>
          <a:p>
            <a:pPr marL="0" indent="0">
              <a:buNone/>
            </a:pPr>
            <a:endParaRPr lang="fr-FR" u="sng" dirty="0"/>
          </a:p>
          <a:p>
            <a:r>
              <a:rPr lang="fr-FR" dirty="0"/>
              <a:t>Le Rivarol</a:t>
            </a:r>
          </a:p>
          <a:p>
            <a:endParaRPr lang="fr-FR" dirty="0"/>
          </a:p>
          <a:p>
            <a:r>
              <a:rPr lang="fr-FR" dirty="0"/>
              <a:t>L’Humanité</a:t>
            </a:r>
          </a:p>
          <a:p>
            <a:endParaRPr lang="fr-FR" dirty="0"/>
          </a:p>
          <a:p>
            <a:r>
              <a:rPr lang="fr-FR" dirty="0"/>
              <a:t>Le Monde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8BF536A8-5645-461C-BADA-7790673F5E37}"/>
              </a:ext>
            </a:extLst>
          </p:cNvPr>
          <p:cNvSpPr/>
          <p:nvPr/>
        </p:nvSpPr>
        <p:spPr>
          <a:xfrm>
            <a:off x="2716306" y="1936376"/>
            <a:ext cx="1546412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713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Présidentielle de 2002, un séisme politique:</vt:lpstr>
      <vt:lpstr>SOMMAIRE:</vt:lpstr>
      <vt:lpstr>CONTEXTE:</vt:lpstr>
      <vt:lpstr>Présentation des 4 journaux:</vt:lpstr>
      <vt:lpstr>RÉACTION A L’ÉVENEMENT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Présidentielle de 2002, un séisme politique</dc:title>
  <dc:creator>LEMETTRE Aydan</dc:creator>
  <cp:lastModifiedBy>LEMETTRE Aydan</cp:lastModifiedBy>
  <cp:revision>5</cp:revision>
  <dcterms:created xsi:type="dcterms:W3CDTF">2025-02-25T09:22:53Z</dcterms:created>
  <dcterms:modified xsi:type="dcterms:W3CDTF">2025-02-25T10:00:26Z</dcterms:modified>
</cp:coreProperties>
</file>