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5" r:id="rId2"/>
    <p:sldId id="288" r:id="rId3"/>
    <p:sldId id="257" r:id="rId4"/>
    <p:sldId id="292" r:id="rId5"/>
    <p:sldId id="276" r:id="rId6"/>
    <p:sldId id="258" r:id="rId7"/>
    <p:sldId id="259" r:id="rId8"/>
    <p:sldId id="289" r:id="rId9"/>
    <p:sldId id="290" r:id="rId10"/>
    <p:sldId id="291" r:id="rId11"/>
    <p:sldId id="277" r:id="rId12"/>
    <p:sldId id="262" r:id="rId13"/>
    <p:sldId id="263" r:id="rId14"/>
    <p:sldId id="286" r:id="rId15"/>
    <p:sldId id="287" r:id="rId16"/>
    <p:sldId id="266" r:id="rId17"/>
    <p:sldId id="293" r:id="rId18"/>
    <p:sldId id="294" r:id="rId19"/>
    <p:sldId id="295" r:id="rId20"/>
    <p:sldId id="296" r:id="rId21"/>
    <p:sldId id="297" r:id="rId22"/>
    <p:sldId id="281" r:id="rId23"/>
    <p:sldId id="306" r:id="rId24"/>
    <p:sldId id="307" r:id="rId25"/>
    <p:sldId id="308" r:id="rId26"/>
    <p:sldId id="310" r:id="rId27"/>
    <p:sldId id="311" r:id="rId28"/>
    <p:sldId id="278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E46"/>
    <a:srgbClr val="919870"/>
    <a:srgbClr val="494D29"/>
    <a:srgbClr val="71754D"/>
    <a:srgbClr val="BB987C"/>
    <a:srgbClr val="BB8964"/>
    <a:srgbClr val="7C3F27"/>
    <a:srgbClr val="CB9F6F"/>
    <a:srgbClr val="E6E6E6"/>
    <a:srgbClr val="7B4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0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C92F-5F2D-4556-9378-12042A6A51C9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DF71B3-E45E-4123-9044-9F1382E7080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8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Гость</a:t>
            </a:r>
          </a:p>
        </p:txBody>
      </p:sp>
    </p:spTree>
    <p:extLst>
      <p:ext uri="{BB962C8B-B14F-4D97-AF65-F5344CB8AC3E}">
        <p14:creationId xmlns:p14="http://schemas.microsoft.com/office/powerpoint/2010/main" val="20106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140539" y="262258"/>
            <a:ext cx="4900773" cy="85385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Регистрация, если пользователь с таким именем уже существует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26227" y="1120717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фамилия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6227" y="246991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имя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0385" y="246991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040384" y="1116115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6227" y="2817922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Номер тел.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6227" y="1969319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отчество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040383" y="1969319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ИВАНОВИЧ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40383" y="281332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6227" y="3623100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Эл. почта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40383" y="362080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UGFEUSI@GMAI.COM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6BB539E-58C8-4329-BBF0-1C51DE509794}"/>
              </a:ext>
            </a:extLst>
          </p:cNvPr>
          <p:cNvSpPr txBox="1">
            <a:spLocks/>
          </p:cNvSpPr>
          <p:nvPr/>
        </p:nvSpPr>
        <p:spPr>
          <a:xfrm>
            <a:off x="626228" y="5351376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D3B6805-EAAD-4D9A-9CAD-B517AD409551}"/>
              </a:ext>
            </a:extLst>
          </p:cNvPr>
          <p:cNvSpPr txBox="1">
            <a:spLocks/>
          </p:cNvSpPr>
          <p:nvPr/>
        </p:nvSpPr>
        <p:spPr>
          <a:xfrm>
            <a:off x="3040383" y="5346774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39EC44-0CB0-4C17-B432-E4ECD3E8D814}"/>
              </a:ext>
            </a:extLst>
          </p:cNvPr>
          <p:cNvSpPr txBox="1">
            <a:spLocks/>
          </p:cNvSpPr>
          <p:nvPr/>
        </p:nvSpPr>
        <p:spPr>
          <a:xfrm>
            <a:off x="626227" y="613634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ПОВТОРИТЕ пароль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E2A7B67-F799-454E-9F73-171D9E4D5952}"/>
              </a:ext>
            </a:extLst>
          </p:cNvPr>
          <p:cNvSpPr txBox="1">
            <a:spLocks/>
          </p:cNvSpPr>
          <p:nvPr/>
        </p:nvSpPr>
        <p:spPr>
          <a:xfrm>
            <a:off x="3047368" y="613174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AD81F5B-26C1-4B77-94BC-64456B12600A}"/>
              </a:ext>
            </a:extLst>
          </p:cNvPr>
          <p:cNvSpPr txBox="1">
            <a:spLocks/>
          </p:cNvSpPr>
          <p:nvPr/>
        </p:nvSpPr>
        <p:spPr>
          <a:xfrm>
            <a:off x="626227" y="44872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D69C6E9-FDBD-4C7B-BEF2-4A961CA28DE0}"/>
              </a:ext>
            </a:extLst>
          </p:cNvPr>
          <p:cNvSpPr txBox="1">
            <a:spLocks/>
          </p:cNvSpPr>
          <p:nvPr/>
        </p:nvSpPr>
        <p:spPr>
          <a:xfrm>
            <a:off x="3040382" y="4490472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Aydar123</a:t>
            </a:r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096DAA-A722-47E6-AB37-42F47B21D5E0}"/>
              </a:ext>
            </a:extLst>
          </p:cNvPr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зарегистрироваться</a:t>
            </a:r>
          </a:p>
        </p:txBody>
      </p:sp>
      <p:pic>
        <p:nvPicPr>
          <p:cNvPr id="2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ED353088-F7AD-457F-B31A-6DDCB83B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90" y="537124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417C24-1461-4C76-A2F7-4DFA172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2371725"/>
            <a:ext cx="4181475" cy="211455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C69DC19-6C2D-42BC-8BE5-481214C3D9B8}"/>
              </a:ext>
            </a:extLst>
          </p:cNvPr>
          <p:cNvSpPr txBox="1">
            <a:spLocks/>
          </p:cNvSpPr>
          <p:nvPr/>
        </p:nvSpPr>
        <p:spPr>
          <a:xfrm>
            <a:off x="9399128" y="615598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2100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Авторизация покупателя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9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723703" y="2590907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92500" lnSpcReduction="100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723703" y="3620841"/>
            <a:ext cx="2892831" cy="532902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85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авторизация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5975" y="196203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89174069415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155651" y="628340"/>
            <a:ext cx="6506823" cy="569814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Агентство недвижимости</a:t>
            </a:r>
          </a:p>
        </p:txBody>
      </p:sp>
      <p:pic>
        <p:nvPicPr>
          <p:cNvPr id="1026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CA6B7BAA-352A-4471-A1FF-482DC65F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87" y="3620841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121955" y="697536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авторизация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68381" y="37444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68381" y="2476303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64429" y="2476303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64429" y="373983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26385" y="3251216"/>
            <a:ext cx="2169622" cy="705641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ВОЙТИ</a:t>
            </a:r>
          </a:p>
        </p:txBody>
      </p:sp>
      <p:pic>
        <p:nvPicPr>
          <p:cNvPr id="9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068C5CC-C055-41C1-9863-BDCE04F2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50" y="3429000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41686A6-0C83-4DDE-8E3B-7C0FEA96323B}"/>
              </a:ext>
            </a:extLst>
          </p:cNvPr>
          <p:cNvSpPr txBox="1">
            <a:spLocks/>
          </p:cNvSpPr>
          <p:nvPr/>
        </p:nvSpPr>
        <p:spPr>
          <a:xfrm>
            <a:off x="6511776" y="5318558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2000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121955" y="697536"/>
            <a:ext cx="5404430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Авторизация ЕСЛИ ПОЛЬЗОВАТЕЛЬ ЗАРЕГИСТРИРОВАН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68381" y="37444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68381" y="2476303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64429" y="2476303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64429" y="373983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26385" y="3251216"/>
            <a:ext cx="2169622" cy="705641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ВОЙТИ</a:t>
            </a:r>
          </a:p>
        </p:txBody>
      </p:sp>
      <p:pic>
        <p:nvPicPr>
          <p:cNvPr id="9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068C5CC-C055-41C1-9863-BDCE04F2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50" y="3429000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DFCA2C-151F-4770-B159-FC691350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33" y="1932783"/>
            <a:ext cx="5753100" cy="234315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F269BD-C659-4F03-9041-A5FA17603A3C}"/>
              </a:ext>
            </a:extLst>
          </p:cNvPr>
          <p:cNvSpPr txBox="1">
            <a:spLocks/>
          </p:cNvSpPr>
          <p:nvPr/>
        </p:nvSpPr>
        <p:spPr>
          <a:xfrm>
            <a:off x="6511776" y="5318558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42386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624999" y="374622"/>
            <a:ext cx="6094354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Авторизация ЕСЛИ ПОЛЬЗОВАТЕЛЬ ЗАРЕГИСТРИРОВАН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68381" y="37444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68381" y="2476303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64429" y="2476303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64429" y="373983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26385" y="3251216"/>
            <a:ext cx="2169622" cy="705641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ВОЙТИ</a:t>
            </a:r>
          </a:p>
        </p:txBody>
      </p:sp>
      <p:pic>
        <p:nvPicPr>
          <p:cNvPr id="9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068C5CC-C055-41C1-9863-BDCE04F2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50" y="3429000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D50221-F5B1-448E-AB76-ECE8D2FC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73" y="1606236"/>
            <a:ext cx="2800350" cy="213360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86E878D-03A6-4227-9E11-888C0213386F}"/>
              </a:ext>
            </a:extLst>
          </p:cNvPr>
          <p:cNvSpPr txBox="1">
            <a:spLocks/>
          </p:cNvSpPr>
          <p:nvPr/>
        </p:nvSpPr>
        <p:spPr>
          <a:xfrm>
            <a:off x="6511776" y="5318558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716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65893" y="925009"/>
            <a:ext cx="6249094" cy="1418750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1219170">
              <a:spcBef>
                <a:spcPct val="0"/>
              </a:spcBef>
              <a:buNone/>
              <a:defRPr sz="5867"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  <a:p>
            <a:r>
              <a:rPr lang="ru-RU" sz="6000" dirty="0"/>
              <a:t>Агентство недвижимости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23702" y="2815351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455876" y="165432"/>
            <a:ext cx="2630515" cy="526265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63500">
              <a:schemeClr val="accent3">
                <a:alpha val="40000"/>
              </a:scheme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ИВАНОВ ИВАН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257906" y="70894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ВЫЙТИ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23702" y="3747984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МОИ покупки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4000" y="320894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89174069415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58FAE246-021D-496C-97E2-A666965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62" y="2762777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681739-EE5F-445F-A0EC-2620BA56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29"/>
            <a:ext cx="2717413" cy="19984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BA4E4-A549-47E2-A1AD-AA7FF1E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1199"/>
            <a:ext cx="2717413" cy="1430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7A10D-703A-4553-9BB2-C847EC5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12" y="0"/>
            <a:ext cx="9265411" cy="809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37A4EA-89B3-4B8F-8B76-AAA1DE3A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824" y="0"/>
            <a:ext cx="20917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8ADB0E-F88E-431B-991B-C61301A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121" y="883472"/>
            <a:ext cx="9082354" cy="23952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161BC-BF69-4CAC-A04B-8F4797739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121" y="3296912"/>
            <a:ext cx="9082354" cy="2395270"/>
          </a:xfrm>
          <a:prstGeom prst="rect">
            <a:avLst/>
          </a:prstGeom>
        </p:spPr>
      </p:pic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D145755B-6317-4C11-BFF7-8E957BEE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12" y="1364326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5EC09B-11D2-4C98-BDA9-2C83BACF4014}"/>
              </a:ext>
            </a:extLst>
          </p:cNvPr>
          <p:cNvSpPr/>
          <p:nvPr/>
        </p:nvSpPr>
        <p:spPr>
          <a:xfrm>
            <a:off x="5253567" y="510540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254F982-8AD3-4ABC-8CA8-8238FD6E8BC3}"/>
              </a:ext>
            </a:extLst>
          </p:cNvPr>
          <p:cNvSpPr/>
          <p:nvPr/>
        </p:nvSpPr>
        <p:spPr>
          <a:xfrm>
            <a:off x="5253566" y="271013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5C9F7BE-5C42-425F-BCF3-65C8819DD2F1}"/>
              </a:ext>
            </a:extLst>
          </p:cNvPr>
          <p:cNvSpPr txBox="1">
            <a:spLocks/>
          </p:cNvSpPr>
          <p:nvPr/>
        </p:nvSpPr>
        <p:spPr>
          <a:xfrm>
            <a:off x="9918543" y="5867043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245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9CFFF3-2AC5-42C6-97FB-26196B4E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1"/>
            <a:ext cx="12109807" cy="21370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AEF47D-F2F9-4073-99A4-6EEDB057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" y="2137026"/>
            <a:ext cx="12109808" cy="46523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17105D-8E86-4DCC-AB2D-B98E693CABB5}"/>
              </a:ext>
            </a:extLst>
          </p:cNvPr>
          <p:cNvSpPr txBox="1">
            <a:spLocks/>
          </p:cNvSpPr>
          <p:nvPr/>
        </p:nvSpPr>
        <p:spPr>
          <a:xfrm>
            <a:off x="8792268" y="5761718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КУПИТЬ</a:t>
            </a:r>
          </a:p>
        </p:txBody>
      </p:sp>
      <p:pic>
        <p:nvPicPr>
          <p:cNvPr id="5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D022BE6C-82EE-4EE4-AD39-CA5BD47D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35" y="576171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1635390-7F9B-40E2-9A61-7054F19699A4}"/>
              </a:ext>
            </a:extLst>
          </p:cNvPr>
          <p:cNvSpPr txBox="1">
            <a:spLocks/>
          </p:cNvSpPr>
          <p:nvPr/>
        </p:nvSpPr>
        <p:spPr>
          <a:xfrm>
            <a:off x="6613227" y="5761718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14748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9CFFF3-2AC5-42C6-97FB-26196B4E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1"/>
            <a:ext cx="12109807" cy="21370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AEF47D-F2F9-4073-99A4-6EEDB057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" y="2137026"/>
            <a:ext cx="12109808" cy="46523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17105D-8E86-4DCC-AB2D-B98E693CABB5}"/>
              </a:ext>
            </a:extLst>
          </p:cNvPr>
          <p:cNvSpPr txBox="1">
            <a:spLocks/>
          </p:cNvSpPr>
          <p:nvPr/>
        </p:nvSpPr>
        <p:spPr>
          <a:xfrm>
            <a:off x="8792268" y="5761718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КУПИТЬ</a:t>
            </a:r>
          </a:p>
        </p:txBody>
      </p:sp>
      <p:pic>
        <p:nvPicPr>
          <p:cNvPr id="5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D022BE6C-82EE-4EE4-AD39-CA5BD47D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35" y="576171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63590B-EBDE-4888-B062-FB1080EF6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983" y="1806246"/>
            <a:ext cx="4105275" cy="214312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4BD43D9-949B-4706-8F7F-DE5AD6D3D118}"/>
              </a:ext>
            </a:extLst>
          </p:cNvPr>
          <p:cNvSpPr txBox="1">
            <a:spLocks/>
          </p:cNvSpPr>
          <p:nvPr/>
        </p:nvSpPr>
        <p:spPr>
          <a:xfrm>
            <a:off x="6245362" y="575561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574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723703" y="2590907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92500" lnSpcReduction="100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723703" y="3697280"/>
            <a:ext cx="2892831" cy="532902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85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авторизация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5975" y="196203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89174069415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155651" y="628340"/>
            <a:ext cx="6506823" cy="569814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Агентство недвижимости</a:t>
            </a:r>
          </a:p>
        </p:txBody>
      </p:sp>
      <p:pic>
        <p:nvPicPr>
          <p:cNvPr id="1026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CA6B7BAA-352A-4471-A1FF-482DC65F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63" y="2590907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65893" y="925009"/>
            <a:ext cx="6249094" cy="1418750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1219170">
              <a:spcBef>
                <a:spcPct val="0"/>
              </a:spcBef>
              <a:buNone/>
              <a:defRPr sz="5867"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  <a:p>
            <a:r>
              <a:rPr lang="ru-RU" sz="6000" dirty="0"/>
              <a:t>Агентство недвижимости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23702" y="2815351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455876" y="165432"/>
            <a:ext cx="2630515" cy="526265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63500">
              <a:schemeClr val="accent3">
                <a:alpha val="40000"/>
              </a:scheme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ИВАНОВ ИВАН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257906" y="70894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ВЫЙТИ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23702" y="3747984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МОИ покупки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4000" y="320894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89174069415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58FAE246-021D-496C-97E2-A666965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1481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2759" y="705894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Мои покупки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0E48A-207C-4EA0-93DC-39B762CA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23" y="1430227"/>
            <a:ext cx="9082354" cy="23952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5D261E-8871-472D-9BA5-6BA13C4A59C2}"/>
              </a:ext>
            </a:extLst>
          </p:cNvPr>
          <p:cNvSpPr/>
          <p:nvPr/>
        </p:nvSpPr>
        <p:spPr>
          <a:xfrm>
            <a:off x="3993268" y="3256885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5CE70A7-CDC1-43FC-8F53-25A234239338}"/>
              </a:ext>
            </a:extLst>
          </p:cNvPr>
          <p:cNvSpPr txBox="1">
            <a:spLocks/>
          </p:cNvSpPr>
          <p:nvPr/>
        </p:nvSpPr>
        <p:spPr>
          <a:xfrm>
            <a:off x="7558912" y="3210280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удалить</a:t>
            </a:r>
          </a:p>
        </p:txBody>
      </p:sp>
      <p:pic>
        <p:nvPicPr>
          <p:cNvPr id="8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BEA9AB6-189F-4C44-8DE0-D314C8DA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72" y="3256885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67952F-2AE4-44D8-A740-125A2C7D9F61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2453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2759" y="705894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Мои покупки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314533" y="2304085"/>
            <a:ext cx="4457241" cy="128377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 данный момент у вас нет покупок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AB3C20-E6CE-4F40-8E01-1B9905DE9045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4387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 продавца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65893" y="925009"/>
            <a:ext cx="6249094" cy="1418750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1219170">
              <a:spcBef>
                <a:spcPct val="0"/>
              </a:spcBef>
              <a:buNone/>
              <a:defRPr sz="5867"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  <a:p>
            <a:r>
              <a:rPr lang="ru-RU" sz="6000" dirty="0"/>
              <a:t>Агентство недвижимости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23702" y="2815351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19442" y="165432"/>
            <a:ext cx="3266950" cy="526265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63500">
              <a:schemeClr val="accent3">
                <a:alpha val="40000"/>
              </a:scheme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МАКСИМОВ МАКСИ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257906" y="70894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ВЫЙТИ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23702" y="3747983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МОИ объявления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4000" y="320894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89174069415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58FAE246-021D-496C-97E2-A666965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1481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2759" y="705894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объявления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32759" y="1934195"/>
            <a:ext cx="4457241" cy="128377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 данный момент у вас нету объявлений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AB3C20-E6CE-4F40-8E01-1B9905DE9045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EBC619-E0CE-42E0-9163-742F7D9B397C}"/>
              </a:ext>
            </a:extLst>
          </p:cNvPr>
          <p:cNvSpPr txBox="1">
            <a:spLocks/>
          </p:cNvSpPr>
          <p:nvPr/>
        </p:nvSpPr>
        <p:spPr>
          <a:xfrm>
            <a:off x="5492923" y="512232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Добавить объявление</a:t>
            </a:r>
          </a:p>
        </p:txBody>
      </p:sp>
      <p:pic>
        <p:nvPicPr>
          <p:cNvPr id="6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93598E0-D144-4686-BAE4-2C64E63B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19473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74C6D-1850-4D52-A31C-6917F30C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28"/>
            <a:ext cx="10515600" cy="592138"/>
          </a:xfrm>
        </p:spPr>
        <p:txBody>
          <a:bodyPr>
            <a:normAutofit/>
          </a:bodyPr>
          <a:lstStyle/>
          <a:p>
            <a:r>
              <a:rPr lang="ru-RU" dirty="0"/>
              <a:t>Окно размещения объявления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B3DEC-1B04-43E3-8618-F2A1E8F8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57262"/>
            <a:ext cx="11137135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F54BD60-7D63-4183-9C82-C858B03056BC}"/>
              </a:ext>
            </a:extLst>
          </p:cNvPr>
          <p:cNvSpPr/>
          <p:nvPr/>
        </p:nvSpPr>
        <p:spPr>
          <a:xfrm>
            <a:off x="1981085" y="967558"/>
            <a:ext cx="2214562" cy="4286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7FF95C5-DBDE-4BEB-923A-9F1704848943}"/>
              </a:ext>
            </a:extLst>
          </p:cNvPr>
          <p:cNvSpPr/>
          <p:nvPr/>
        </p:nvSpPr>
        <p:spPr>
          <a:xfrm>
            <a:off x="1981085" y="1559695"/>
            <a:ext cx="2214562" cy="4286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Площадь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8BA9781-4596-4375-910D-E8EE1C8CFBD4}"/>
              </a:ext>
            </a:extLst>
          </p:cNvPr>
          <p:cNvSpPr/>
          <p:nvPr/>
        </p:nvSpPr>
        <p:spPr>
          <a:xfrm>
            <a:off x="2034390" y="3214687"/>
            <a:ext cx="2214562" cy="4286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Количество комнат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D939D5-C0E7-4F2A-8C8E-0ED30F84574F}"/>
              </a:ext>
            </a:extLst>
          </p:cNvPr>
          <p:cNvSpPr/>
          <p:nvPr/>
        </p:nvSpPr>
        <p:spPr>
          <a:xfrm>
            <a:off x="2034390" y="3793484"/>
            <a:ext cx="4929305" cy="6429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Состояние объявления(</a:t>
            </a:r>
            <a:r>
              <a:rPr lang="ru-RU" dirty="0" err="1"/>
              <a:t>аренда,продажа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D8FEC0-CCC8-4885-89AE-9FFAC554ED5B}"/>
              </a:ext>
            </a:extLst>
          </p:cNvPr>
          <p:cNvSpPr/>
          <p:nvPr/>
        </p:nvSpPr>
        <p:spPr>
          <a:xfrm>
            <a:off x="7996355" y="1017052"/>
            <a:ext cx="3593390" cy="1541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Фото(перетащить)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0CEC259-18E8-45B8-B574-73D243404003}"/>
              </a:ext>
            </a:extLst>
          </p:cNvPr>
          <p:cNvSpPr/>
          <p:nvPr/>
        </p:nvSpPr>
        <p:spPr>
          <a:xfrm>
            <a:off x="2058203" y="4617099"/>
            <a:ext cx="4938829" cy="6429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Близость к школе\</a:t>
            </a:r>
            <a:r>
              <a:rPr lang="ru-RU" dirty="0" err="1"/>
              <a:t>дет.саду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88B45DE-4937-4B6F-AEA0-D68E934A64CF}"/>
              </a:ext>
            </a:extLst>
          </p:cNvPr>
          <p:cNvSpPr/>
          <p:nvPr/>
        </p:nvSpPr>
        <p:spPr>
          <a:xfrm>
            <a:off x="1981085" y="2130342"/>
            <a:ext cx="2214562" cy="4286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Стоимость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5BF90D5-E1DB-4C67-8B4D-E7E04FF0DCC9}"/>
              </a:ext>
            </a:extLst>
          </p:cNvPr>
          <p:cNvSpPr/>
          <p:nvPr/>
        </p:nvSpPr>
        <p:spPr>
          <a:xfrm>
            <a:off x="2004897" y="2653899"/>
            <a:ext cx="2214562" cy="4286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Этаж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FD4E6B1-D241-4776-AAD3-47B4279E9850}"/>
              </a:ext>
            </a:extLst>
          </p:cNvPr>
          <p:cNvSpPr txBox="1">
            <a:spLocks/>
          </p:cNvSpPr>
          <p:nvPr/>
        </p:nvSpPr>
        <p:spPr>
          <a:xfrm>
            <a:off x="7785540" y="4946211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700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Разместить объявление</a:t>
            </a:r>
          </a:p>
        </p:txBody>
      </p:sp>
      <p:pic>
        <p:nvPicPr>
          <p:cNvPr id="15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2F28A217-72A6-4A6A-B31D-ECE38F9B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86" y="5088311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5919B6A-650A-4F81-949A-A38789811018}"/>
              </a:ext>
            </a:extLst>
          </p:cNvPr>
          <p:cNvSpPr txBox="1">
            <a:spLocks/>
          </p:cNvSpPr>
          <p:nvPr/>
        </p:nvSpPr>
        <p:spPr>
          <a:xfrm>
            <a:off x="10100231" y="4946210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37D9F6A-5213-4C0A-90C3-250654358856}"/>
              </a:ext>
            </a:extLst>
          </p:cNvPr>
          <p:cNvSpPr/>
          <p:nvPr/>
        </p:nvSpPr>
        <p:spPr>
          <a:xfrm>
            <a:off x="7996355" y="2727602"/>
            <a:ext cx="3593390" cy="1271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Документы на недвижимость(перетащить)</a:t>
            </a:r>
          </a:p>
        </p:txBody>
      </p:sp>
    </p:spTree>
    <p:extLst>
      <p:ext uri="{BB962C8B-B14F-4D97-AF65-F5344CB8AC3E}">
        <p14:creationId xmlns:p14="http://schemas.microsoft.com/office/powerpoint/2010/main" val="106181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2759" y="705894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объявлений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AB3C20-E6CE-4F40-8E01-1B9905DE9045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  <p:pic>
        <p:nvPicPr>
          <p:cNvPr id="6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493598E0-D144-4686-BAE4-2C64E63B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19473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D9FBB9-6C6A-4552-B054-49385D00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23" y="1430227"/>
            <a:ext cx="9082354" cy="239527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26590-6580-4135-A19A-5E679045A5D2}"/>
              </a:ext>
            </a:extLst>
          </p:cNvPr>
          <p:cNvSpPr/>
          <p:nvPr/>
        </p:nvSpPr>
        <p:spPr>
          <a:xfrm>
            <a:off x="3993268" y="3256885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526C523-783C-44F4-A738-69EBAA94D1F8}"/>
              </a:ext>
            </a:extLst>
          </p:cNvPr>
          <p:cNvSpPr txBox="1">
            <a:spLocks/>
          </p:cNvSpPr>
          <p:nvPr/>
        </p:nvSpPr>
        <p:spPr>
          <a:xfrm>
            <a:off x="7558912" y="3210280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удалить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C0F5A8B-FD32-4AAC-BBFA-1B06564016BA}"/>
              </a:ext>
            </a:extLst>
          </p:cNvPr>
          <p:cNvSpPr txBox="1">
            <a:spLocks/>
          </p:cNvSpPr>
          <p:nvPr/>
        </p:nvSpPr>
        <p:spPr>
          <a:xfrm>
            <a:off x="4432759" y="3210280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редактировать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961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 риэлтора и юриста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65893" y="925009"/>
            <a:ext cx="6249094" cy="1418750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1219170">
              <a:spcBef>
                <a:spcPct val="0"/>
              </a:spcBef>
              <a:buNone/>
              <a:defRPr sz="5867"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  <a:p>
            <a:r>
              <a:rPr lang="ru-RU" sz="6000" dirty="0"/>
              <a:t>Агентство недвижимости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23702" y="2815351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455876" y="165432"/>
            <a:ext cx="2630515" cy="526265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63500">
              <a:schemeClr val="accent3">
                <a:alpha val="40000"/>
              </a:scheme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Риэлтор-юрист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257906" y="70894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ВЫЙТИ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23702" y="3747984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договоры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4000" y="320894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89174069415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58FAE246-021D-496C-97E2-A666965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62" y="2762777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2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681739-EE5F-445F-A0EC-2620BA56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29"/>
            <a:ext cx="2717413" cy="19984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BA4E4-A549-47E2-A1AD-AA7FF1E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1199"/>
            <a:ext cx="2717413" cy="1430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7A10D-703A-4553-9BB2-C847EC5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12" y="0"/>
            <a:ext cx="9265411" cy="809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37A4EA-89B3-4B8F-8B76-AAA1DE3A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824" y="0"/>
            <a:ext cx="20917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8ADB0E-F88E-431B-991B-C61301A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121" y="883472"/>
            <a:ext cx="9082354" cy="23952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161BC-BF69-4CAC-A04B-8F4797739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121" y="3296912"/>
            <a:ext cx="9082354" cy="2395270"/>
          </a:xfrm>
          <a:prstGeom prst="rect">
            <a:avLst/>
          </a:prstGeom>
        </p:spPr>
      </p:pic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D145755B-6317-4C11-BFF7-8E957BEE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12" y="1364326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5EC09B-11D2-4C98-BDA9-2C83BACF4014}"/>
              </a:ext>
            </a:extLst>
          </p:cNvPr>
          <p:cNvSpPr/>
          <p:nvPr/>
        </p:nvSpPr>
        <p:spPr>
          <a:xfrm>
            <a:off x="5253567" y="510540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254F982-8AD3-4ABC-8CA8-8238FD6E8BC3}"/>
              </a:ext>
            </a:extLst>
          </p:cNvPr>
          <p:cNvSpPr/>
          <p:nvPr/>
        </p:nvSpPr>
        <p:spPr>
          <a:xfrm>
            <a:off x="5253566" y="271013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125CD37-EED0-474B-AA5A-00D6CAF706CF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1608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681739-EE5F-445F-A0EC-2620BA56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29"/>
            <a:ext cx="2717413" cy="19984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BA4E4-A549-47E2-A1AD-AA7FF1E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1199"/>
            <a:ext cx="2717413" cy="1430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7A10D-703A-4553-9BB2-C847EC5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12" y="0"/>
            <a:ext cx="9265411" cy="809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37A4EA-89B3-4B8F-8B76-AAA1DE3A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824" y="0"/>
            <a:ext cx="20917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8ADB0E-F88E-431B-991B-C61301A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121" y="883472"/>
            <a:ext cx="9082354" cy="23952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161BC-BF69-4CAC-A04B-8F4797739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121" y="3296912"/>
            <a:ext cx="9082354" cy="239527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5EC09B-11D2-4C98-BDA9-2C83BACF4014}"/>
              </a:ext>
            </a:extLst>
          </p:cNvPr>
          <p:cNvSpPr/>
          <p:nvPr/>
        </p:nvSpPr>
        <p:spPr>
          <a:xfrm>
            <a:off x="5253567" y="510540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254F982-8AD3-4ABC-8CA8-8238FD6E8BC3}"/>
              </a:ext>
            </a:extLst>
          </p:cNvPr>
          <p:cNvSpPr/>
          <p:nvPr/>
        </p:nvSpPr>
        <p:spPr>
          <a:xfrm>
            <a:off x="5253566" y="271013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A4C38F3-2EE9-4422-AA35-58DE66993C30}"/>
              </a:ext>
            </a:extLst>
          </p:cNvPr>
          <p:cNvSpPr txBox="1">
            <a:spLocks/>
          </p:cNvSpPr>
          <p:nvPr/>
        </p:nvSpPr>
        <p:spPr>
          <a:xfrm>
            <a:off x="9843127" y="2595943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удалить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AD3BE2C-1950-4ABB-B687-47491391122D}"/>
              </a:ext>
            </a:extLst>
          </p:cNvPr>
          <p:cNvSpPr txBox="1">
            <a:spLocks/>
          </p:cNvSpPr>
          <p:nvPr/>
        </p:nvSpPr>
        <p:spPr>
          <a:xfrm>
            <a:off x="9843127" y="4991213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удалить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2739A02-E866-42C8-B74A-3F6ECD9F9A44}"/>
              </a:ext>
            </a:extLst>
          </p:cNvPr>
          <p:cNvSpPr txBox="1">
            <a:spLocks/>
          </p:cNvSpPr>
          <p:nvPr/>
        </p:nvSpPr>
        <p:spPr>
          <a:xfrm>
            <a:off x="6096001" y="2599197"/>
            <a:ext cx="2720960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775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Проверить документы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344C304-B161-4A17-8333-E6B668FB2751}"/>
              </a:ext>
            </a:extLst>
          </p:cNvPr>
          <p:cNvSpPr txBox="1">
            <a:spLocks/>
          </p:cNvSpPr>
          <p:nvPr/>
        </p:nvSpPr>
        <p:spPr>
          <a:xfrm>
            <a:off x="6187867" y="5031768"/>
            <a:ext cx="2720960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775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Проверить документы</a:t>
            </a:r>
          </a:p>
        </p:txBody>
      </p:sp>
      <p:pic>
        <p:nvPicPr>
          <p:cNvPr id="18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72B86DE3-CC92-492D-BF41-40E4EA47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65" y="5041895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B436EA6-FD63-49E9-90F0-9B201A691C1F}"/>
              </a:ext>
            </a:extLst>
          </p:cNvPr>
          <p:cNvSpPr txBox="1">
            <a:spLocks/>
          </p:cNvSpPr>
          <p:nvPr/>
        </p:nvSpPr>
        <p:spPr>
          <a:xfrm>
            <a:off x="10018796" y="5974528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2134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681739-EE5F-445F-A0EC-2620BA56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29"/>
            <a:ext cx="2717413" cy="19984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BA4E4-A549-47E2-A1AD-AA7FF1E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01199"/>
            <a:ext cx="2717413" cy="14305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7A10D-703A-4553-9BB2-C847EC5C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12" y="0"/>
            <a:ext cx="9265411" cy="809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37A4EA-89B3-4B8F-8B76-AAA1DE3A4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824" y="0"/>
            <a:ext cx="209176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8ADB0E-F88E-431B-991B-C61301A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121" y="883472"/>
            <a:ext cx="9082354" cy="239527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254F982-8AD3-4ABC-8CA8-8238FD6E8BC3}"/>
              </a:ext>
            </a:extLst>
          </p:cNvPr>
          <p:cNvSpPr/>
          <p:nvPr/>
        </p:nvSpPr>
        <p:spPr>
          <a:xfrm>
            <a:off x="5253566" y="2710130"/>
            <a:ext cx="4982633" cy="347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A4C38F3-2EE9-4422-AA35-58DE66993C30}"/>
              </a:ext>
            </a:extLst>
          </p:cNvPr>
          <p:cNvSpPr txBox="1">
            <a:spLocks/>
          </p:cNvSpPr>
          <p:nvPr/>
        </p:nvSpPr>
        <p:spPr>
          <a:xfrm>
            <a:off x="9843127" y="2595943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удалить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2739A02-E866-42C8-B74A-3F6ECD9F9A44}"/>
              </a:ext>
            </a:extLst>
          </p:cNvPr>
          <p:cNvSpPr txBox="1">
            <a:spLocks/>
          </p:cNvSpPr>
          <p:nvPr/>
        </p:nvSpPr>
        <p:spPr>
          <a:xfrm>
            <a:off x="6096001" y="2599197"/>
            <a:ext cx="2720960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fontScale="77500" lnSpcReduction="2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Проверить документы</a:t>
            </a:r>
          </a:p>
        </p:txBody>
      </p:sp>
      <p:pic>
        <p:nvPicPr>
          <p:cNvPr id="19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74806900-9D26-416E-819D-C0877D6D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35" y="2646626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49EFAE9-914E-42FB-84E4-49AF09460A5D}"/>
              </a:ext>
            </a:extLst>
          </p:cNvPr>
          <p:cNvSpPr txBox="1">
            <a:spLocks/>
          </p:cNvSpPr>
          <p:nvPr/>
        </p:nvSpPr>
        <p:spPr>
          <a:xfrm>
            <a:off x="9937396" y="6164742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6910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BD290-A26F-44C6-875E-3F04310C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63" y="207389"/>
            <a:ext cx="3664067" cy="530252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4F75BF6-54E6-4C11-B1A8-C0E50DBF51A3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05430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65893" y="925009"/>
            <a:ext cx="6249094" cy="1418750"/>
          </a:xfrm>
          <a:prstGeom prst="rect">
            <a:avLst/>
          </a:prstGeom>
          <a:noFill/>
          <a:ln>
            <a:noFill/>
          </a:ln>
          <a:effectLst>
            <a:outerShdw blurRad="152400" dist="495300" dir="20520000" sx="1000" sy="1000" rotWithShape="0">
              <a:schemeClr val="tx1">
                <a:alpha val="79000"/>
              </a:scheme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1219170">
              <a:spcBef>
                <a:spcPct val="0"/>
              </a:spcBef>
              <a:buNone/>
              <a:defRPr sz="5867"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  <a:p>
            <a:r>
              <a:rPr lang="ru-RU" sz="6000" dirty="0"/>
              <a:t>Агентство недвижимости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23702" y="2815351"/>
            <a:ext cx="2892831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недвижимость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455876" y="165432"/>
            <a:ext cx="2630515" cy="526265"/>
          </a:xfrm>
          <a:prstGeom prst="rect">
            <a:avLst/>
          </a:prstGeom>
          <a:noFill/>
          <a:ln w="38100" cap="sq">
            <a:noFill/>
            <a:miter lim="800000"/>
          </a:ln>
          <a:effectLst>
            <a:glow rad="63500">
              <a:schemeClr val="accent3">
                <a:alpha val="40000"/>
              </a:schemeClr>
            </a:glow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Риэлтор-юрист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257906" y="70894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ВЫЙТИ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723702" y="3747984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договоры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4000" y="320894"/>
            <a:ext cx="4469702" cy="486434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89174069415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58FAE246-021D-496C-97E2-A666965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02" y="3747984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E985A0-E259-4E8B-B356-6618CCF3FD4D}"/>
              </a:ext>
            </a:extLst>
          </p:cNvPr>
          <p:cNvSpPr/>
          <p:nvPr/>
        </p:nvSpPr>
        <p:spPr>
          <a:xfrm>
            <a:off x="141402" y="527901"/>
            <a:ext cx="11943762" cy="1734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1.Продавец-Иванов Иван Иванович. Покупатель-Петров Петр Петрович.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Недвижимость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ru-RU" sz="2800" dirty="0">
                <a:solidFill>
                  <a:schemeClr val="tx1"/>
                </a:solidFill>
              </a:rPr>
              <a:t>Уфа, улица Николая Дмитриева, 9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Дата и время составления договора</a:t>
            </a:r>
            <a:r>
              <a:rPr lang="en-US" sz="2800" dirty="0">
                <a:solidFill>
                  <a:schemeClr val="tx1"/>
                </a:solidFill>
              </a:rPr>
              <a:t>: 29.09.2022</a:t>
            </a:r>
            <a:r>
              <a:rPr lang="ru-RU" sz="2800" dirty="0">
                <a:solidFill>
                  <a:schemeClr val="tx1"/>
                </a:solidFill>
              </a:rPr>
              <a:t> 11</a:t>
            </a:r>
            <a:r>
              <a:rPr lang="en-US" sz="2800" dirty="0">
                <a:solidFill>
                  <a:schemeClr val="tx1"/>
                </a:solidFill>
              </a:rPr>
              <a:t>:07:20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F40F27-D581-4FB0-99ED-760A01F0EF27}"/>
              </a:ext>
            </a:extLst>
          </p:cNvPr>
          <p:cNvSpPr txBox="1">
            <a:spLocks/>
          </p:cNvSpPr>
          <p:nvPr/>
        </p:nvSpPr>
        <p:spPr>
          <a:xfrm>
            <a:off x="8494424" y="3144093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Подтвердить</a:t>
            </a:r>
          </a:p>
        </p:txBody>
      </p:sp>
      <p:pic>
        <p:nvPicPr>
          <p:cNvPr id="4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3F5F9638-3BE3-4F72-9AA8-72816F1C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97" y="3247590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020F54-B595-4A56-929F-AD491410F80C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421160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91B471-DB12-43C2-BD39-C031D8C0D2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3" y="732659"/>
            <a:ext cx="7321249" cy="3613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A0F1F32-D298-45BA-AB9B-326ADAAAE31F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B5603D-F238-42B6-9108-C0D47350CC48}"/>
              </a:ext>
            </a:extLst>
          </p:cNvPr>
          <p:cNvSpPr txBox="1">
            <a:spLocks/>
          </p:cNvSpPr>
          <p:nvPr/>
        </p:nvSpPr>
        <p:spPr>
          <a:xfrm>
            <a:off x="9116593" y="3851103"/>
            <a:ext cx="2892832" cy="569814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печать</a:t>
            </a:r>
          </a:p>
        </p:txBody>
      </p:sp>
      <p:pic>
        <p:nvPicPr>
          <p:cNvPr id="5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AE5CF45F-2F02-4228-8774-94BED9A5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009" y="5122326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36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32759" y="705894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договора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314533" y="2304085"/>
            <a:ext cx="4457241" cy="128377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 данный момент нет договоров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AB3C20-E6CE-4F40-8E01-1B9905DE9045}"/>
              </a:ext>
            </a:extLst>
          </p:cNvPr>
          <p:cNvSpPr txBox="1">
            <a:spLocks/>
          </p:cNvSpPr>
          <p:nvPr/>
        </p:nvSpPr>
        <p:spPr>
          <a:xfrm>
            <a:off x="9758287" y="5122326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2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9CFFF3-2AC5-42C6-97FB-26196B4E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1"/>
            <a:ext cx="12109807" cy="21370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AEF47D-F2F9-4073-99A4-6EEDB057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" y="2137026"/>
            <a:ext cx="12109808" cy="46523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DDED5-0839-47B5-9773-EF56A98E423E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2639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7283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842555" y="689069"/>
            <a:ext cx="4220791" cy="60771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авторизация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68381" y="37444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пароль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68381" y="2476303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ЛОГИН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06982" y="2476303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06981" y="3744438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9526385" y="3251216"/>
            <a:ext cx="2169622" cy="705641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ВОЙТИ</a:t>
            </a:r>
          </a:p>
        </p:txBody>
      </p:sp>
      <p:pic>
        <p:nvPicPr>
          <p:cNvPr id="9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8505C5AD-ABBA-47A9-80F0-01421F5B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90" y="537124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47E4CA2-BFAB-4FA0-ADBF-3B2B1B0618A3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6345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746764" y="246991"/>
            <a:ext cx="4107184" cy="58372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Регистрация, когда все данные верные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26227" y="1120717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фамилия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6227" y="246991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имя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0385" y="246991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040384" y="1116115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6227" y="2817922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Номер тел.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6227" y="1969319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отчество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040383" y="1969319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ИВАНОВИЧ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40383" y="281332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6227" y="3623100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Эл. почта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40383" y="362080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UGFEUSI@GMAI.COM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6BB539E-58C8-4329-BBF0-1C51DE509794}"/>
              </a:ext>
            </a:extLst>
          </p:cNvPr>
          <p:cNvSpPr txBox="1">
            <a:spLocks/>
          </p:cNvSpPr>
          <p:nvPr/>
        </p:nvSpPr>
        <p:spPr>
          <a:xfrm>
            <a:off x="626228" y="5351376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D3B6805-EAAD-4D9A-9CAD-B517AD409551}"/>
              </a:ext>
            </a:extLst>
          </p:cNvPr>
          <p:cNvSpPr txBox="1">
            <a:spLocks/>
          </p:cNvSpPr>
          <p:nvPr/>
        </p:nvSpPr>
        <p:spPr>
          <a:xfrm>
            <a:off x="3040383" y="5346774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39EC44-0CB0-4C17-B432-E4ECD3E8D814}"/>
              </a:ext>
            </a:extLst>
          </p:cNvPr>
          <p:cNvSpPr txBox="1">
            <a:spLocks/>
          </p:cNvSpPr>
          <p:nvPr/>
        </p:nvSpPr>
        <p:spPr>
          <a:xfrm>
            <a:off x="626227" y="613634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ПОВТОРИТЕ пароль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E2A7B67-F799-454E-9F73-171D9E4D5952}"/>
              </a:ext>
            </a:extLst>
          </p:cNvPr>
          <p:cNvSpPr txBox="1">
            <a:spLocks/>
          </p:cNvSpPr>
          <p:nvPr/>
        </p:nvSpPr>
        <p:spPr>
          <a:xfrm>
            <a:off x="3047368" y="613174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AD81F5B-26C1-4B77-94BC-64456B12600A}"/>
              </a:ext>
            </a:extLst>
          </p:cNvPr>
          <p:cNvSpPr txBox="1">
            <a:spLocks/>
          </p:cNvSpPr>
          <p:nvPr/>
        </p:nvSpPr>
        <p:spPr>
          <a:xfrm>
            <a:off x="626227" y="44872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D69C6E9-FDBD-4C7B-BEF2-4A961CA28DE0}"/>
              </a:ext>
            </a:extLst>
          </p:cNvPr>
          <p:cNvSpPr txBox="1">
            <a:spLocks/>
          </p:cNvSpPr>
          <p:nvPr/>
        </p:nvSpPr>
        <p:spPr>
          <a:xfrm>
            <a:off x="3040382" y="4490472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Aydar123</a:t>
            </a:r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096DAA-A722-47E6-AB37-42F47B21D5E0}"/>
              </a:ext>
            </a:extLst>
          </p:cNvPr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зарегистрироваться</a:t>
            </a:r>
          </a:p>
        </p:txBody>
      </p:sp>
      <p:pic>
        <p:nvPicPr>
          <p:cNvPr id="2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ED353088-F7AD-457F-B31A-6DDCB83B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90" y="537124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89683E8-590E-4312-A789-F044EE1D5D2B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16231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746764" y="246991"/>
            <a:ext cx="4107184" cy="58372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Регистрация, когда все данные верные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26227" y="1120717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фамилия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6227" y="246991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имя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0385" y="246991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040384" y="1116115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6227" y="2817922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Номер тел.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6227" y="1969319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отчество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040383" y="1969319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ИВАНОВИЧ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40383" y="281332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6227" y="3623100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Эл. почта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40383" y="362080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UGFEUSI@GMAI.COM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6BB539E-58C8-4329-BBF0-1C51DE509794}"/>
              </a:ext>
            </a:extLst>
          </p:cNvPr>
          <p:cNvSpPr txBox="1">
            <a:spLocks/>
          </p:cNvSpPr>
          <p:nvPr/>
        </p:nvSpPr>
        <p:spPr>
          <a:xfrm>
            <a:off x="626228" y="5351376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D3B6805-EAAD-4D9A-9CAD-B517AD409551}"/>
              </a:ext>
            </a:extLst>
          </p:cNvPr>
          <p:cNvSpPr txBox="1">
            <a:spLocks/>
          </p:cNvSpPr>
          <p:nvPr/>
        </p:nvSpPr>
        <p:spPr>
          <a:xfrm>
            <a:off x="3040383" y="5346774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39EC44-0CB0-4C17-B432-E4ECD3E8D814}"/>
              </a:ext>
            </a:extLst>
          </p:cNvPr>
          <p:cNvSpPr txBox="1">
            <a:spLocks/>
          </p:cNvSpPr>
          <p:nvPr/>
        </p:nvSpPr>
        <p:spPr>
          <a:xfrm>
            <a:off x="626227" y="613634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ПОВТОРИТЕ пароль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E2A7B67-F799-454E-9F73-171D9E4D5952}"/>
              </a:ext>
            </a:extLst>
          </p:cNvPr>
          <p:cNvSpPr txBox="1">
            <a:spLocks/>
          </p:cNvSpPr>
          <p:nvPr/>
        </p:nvSpPr>
        <p:spPr>
          <a:xfrm>
            <a:off x="3047368" y="613174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AD81F5B-26C1-4B77-94BC-64456B12600A}"/>
              </a:ext>
            </a:extLst>
          </p:cNvPr>
          <p:cNvSpPr txBox="1">
            <a:spLocks/>
          </p:cNvSpPr>
          <p:nvPr/>
        </p:nvSpPr>
        <p:spPr>
          <a:xfrm>
            <a:off x="626227" y="44872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D69C6E9-FDBD-4C7B-BEF2-4A961CA28DE0}"/>
              </a:ext>
            </a:extLst>
          </p:cNvPr>
          <p:cNvSpPr txBox="1">
            <a:spLocks/>
          </p:cNvSpPr>
          <p:nvPr/>
        </p:nvSpPr>
        <p:spPr>
          <a:xfrm>
            <a:off x="3040382" y="4490472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Aydar123</a:t>
            </a:r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096DAA-A722-47E6-AB37-42F47B21D5E0}"/>
              </a:ext>
            </a:extLst>
          </p:cNvPr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зарегистрироваться</a:t>
            </a:r>
          </a:p>
        </p:txBody>
      </p:sp>
      <p:pic>
        <p:nvPicPr>
          <p:cNvPr id="2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ED353088-F7AD-457F-B31A-6DDCB83B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90" y="537124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1D1D7C-0A6A-4183-8593-4C7B381C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41" y="2060958"/>
            <a:ext cx="3105150" cy="2162175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DEE1013-A6C8-4E0E-8CA2-BE2949FD66F5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66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746764" y="246991"/>
            <a:ext cx="4107184" cy="58372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ap="sq">
            <a:noFill/>
            <a:miter lim="800000"/>
          </a:ln>
          <a:effectLst>
            <a:reflection blurRad="6350" stA="50000" endA="300" endPos="55500" dist="508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Регистрация, когда есть ошибки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26227" y="1120717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фамилия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26227" y="246991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имя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0385" y="246991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040384" y="1116115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26227" y="2817922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Номер тел.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26227" y="1969319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отчество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040383" y="1969319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ИВАНОВИЧ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40383" y="281332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5494459395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6227" y="3623100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Эл. почта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40383" y="3620800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UGFEUSI@GMAI.COM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6BB539E-58C8-4329-BBF0-1C51DE509794}"/>
              </a:ext>
            </a:extLst>
          </p:cNvPr>
          <p:cNvSpPr txBox="1">
            <a:spLocks/>
          </p:cNvSpPr>
          <p:nvPr/>
        </p:nvSpPr>
        <p:spPr>
          <a:xfrm>
            <a:off x="626228" y="5351376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пароль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D3B6805-EAAD-4D9A-9CAD-B517AD409551}"/>
              </a:ext>
            </a:extLst>
          </p:cNvPr>
          <p:cNvSpPr txBox="1">
            <a:spLocks/>
          </p:cNvSpPr>
          <p:nvPr/>
        </p:nvSpPr>
        <p:spPr>
          <a:xfrm>
            <a:off x="3040383" y="5346774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339EC44-0CB0-4C17-B432-E4ECD3E8D814}"/>
              </a:ext>
            </a:extLst>
          </p:cNvPr>
          <p:cNvSpPr txBox="1">
            <a:spLocks/>
          </p:cNvSpPr>
          <p:nvPr/>
        </p:nvSpPr>
        <p:spPr>
          <a:xfrm>
            <a:off x="626227" y="613634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ПОВТОРИТЕ пароль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E2A7B67-F799-454E-9F73-171D9E4D5952}"/>
              </a:ext>
            </a:extLst>
          </p:cNvPr>
          <p:cNvSpPr txBox="1">
            <a:spLocks/>
          </p:cNvSpPr>
          <p:nvPr/>
        </p:nvSpPr>
        <p:spPr>
          <a:xfrm>
            <a:off x="3047368" y="6131746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***************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AD81F5B-26C1-4B77-94BC-64456B12600A}"/>
              </a:ext>
            </a:extLst>
          </p:cNvPr>
          <p:cNvSpPr txBox="1">
            <a:spLocks/>
          </p:cNvSpPr>
          <p:nvPr/>
        </p:nvSpPr>
        <p:spPr>
          <a:xfrm>
            <a:off x="626227" y="4487238"/>
            <a:ext cx="2206340" cy="62805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noFill/>
            <a:miter lim="800000"/>
          </a:ln>
          <a:effectLst>
            <a:reflection blurRad="6350" stA="52000" endA="300" endPos="35000" dir="5400000" sy="-100000" algn="bl" rotWithShape="0"/>
          </a:effectLst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Логин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D69C6E9-FDBD-4C7B-BEF2-4A961CA28DE0}"/>
              </a:ext>
            </a:extLst>
          </p:cNvPr>
          <p:cNvSpPr txBox="1">
            <a:spLocks/>
          </p:cNvSpPr>
          <p:nvPr/>
        </p:nvSpPr>
        <p:spPr>
          <a:xfrm>
            <a:off x="3040382" y="4490472"/>
            <a:ext cx="3798917" cy="632657"/>
          </a:xfrm>
          <a:prstGeom prst="rect">
            <a:avLst/>
          </a:prstGeom>
          <a:solidFill>
            <a:schemeClr val="bg2"/>
          </a:solidFill>
          <a:ln w="19050" cap="sq">
            <a:solidFill>
              <a:schemeClr val="tx1"/>
            </a:solidFill>
            <a:miter lim="800000"/>
          </a:ln>
          <a:effectLst/>
        </p:spPr>
        <p:txBody>
          <a:bodyPr vert="horz" lIns="274320" tIns="182880" rIns="274320" bIns="182880" rtlCol="0" anchor="ctr" anchorCtr="1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Aydar123</a:t>
            </a:r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096DAA-A722-47E6-AB37-42F47B21D5E0}"/>
              </a:ext>
            </a:extLst>
          </p:cNvPr>
          <p:cNvSpPr txBox="1">
            <a:spLocks/>
          </p:cNvSpPr>
          <p:nvPr/>
        </p:nvSpPr>
        <p:spPr>
          <a:xfrm>
            <a:off x="8569725" y="5318315"/>
            <a:ext cx="3284223" cy="608660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00" sy="1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зарегистрироваться</a:t>
            </a:r>
          </a:p>
        </p:txBody>
      </p:sp>
      <p:pic>
        <p:nvPicPr>
          <p:cNvPr id="21" name="Picture 2" descr="https://steamuserimages-a.akamaihd.net/ugc/1681493480959240076/2C19D982A50C1C4DE42E18027797F8E9559C904B/?imw=512&amp;amp;imh=37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ED353088-F7AD-457F-B31A-6DDCB83B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90" y="5371248"/>
            <a:ext cx="1282371" cy="9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2B81953-7D6A-48EF-865E-EC54BF0D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2343150"/>
            <a:ext cx="3324225" cy="2171700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A839A81-6985-4554-8554-2EBC8055AC59}"/>
              </a:ext>
            </a:extLst>
          </p:cNvPr>
          <p:cNvSpPr txBox="1">
            <a:spLocks/>
          </p:cNvSpPr>
          <p:nvPr/>
        </p:nvSpPr>
        <p:spPr>
          <a:xfrm>
            <a:off x="8991025" y="6052605"/>
            <a:ext cx="1810093" cy="608417"/>
          </a:xfrm>
          <a:prstGeom prst="rect">
            <a:avLst/>
          </a:prstGeom>
          <a:solidFill>
            <a:schemeClr val="bg1"/>
          </a:solidFill>
          <a:ln w="38100" cap="sq">
            <a:noFill/>
            <a:miter lim="800000"/>
          </a:ln>
          <a:effectLst>
            <a:outerShdw blurRad="50800" dist="165100" dir="18180000" sx="104000" sy="104000" algn="bl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274320" tIns="182880" rIns="274320" bIns="182880" rtlCol="0" anchor="ctr" anchorCtr="1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6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5316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550</TotalTime>
  <Words>360</Words>
  <Application>Microsoft Office PowerPoint</Application>
  <PresentationFormat>Широкоэкранный</PresentationFormat>
  <Paragraphs>206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Times New Roman</vt:lpstr>
      <vt:lpstr>Галерея</vt:lpstr>
      <vt:lpstr>Гость</vt:lpstr>
      <vt:lpstr>Презентация PowerPoint</vt:lpstr>
      <vt:lpstr>Презентация PowerPoint</vt:lpstr>
      <vt:lpstr>Презентация PowerPoint</vt:lpstr>
      <vt:lpstr>Регистрация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Авторизация покупателя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Функционал продавца</vt:lpstr>
      <vt:lpstr>Презентация PowerPoint</vt:lpstr>
      <vt:lpstr>Презентация PowerPoint</vt:lpstr>
      <vt:lpstr>Окно размещения объявления</vt:lpstr>
      <vt:lpstr>Презентация PowerPoint</vt:lpstr>
      <vt:lpstr>Функционал риэлтора и юриста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Шкафлар.ру</dc:title>
  <dc:creator>Айдар</dc:creator>
  <cp:lastModifiedBy>айдар сайфуллин</cp:lastModifiedBy>
  <cp:revision>47</cp:revision>
  <dcterms:created xsi:type="dcterms:W3CDTF">2021-09-29T16:25:54Z</dcterms:created>
  <dcterms:modified xsi:type="dcterms:W3CDTF">2022-09-29T06:32:19Z</dcterms:modified>
</cp:coreProperties>
</file>