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5"/>
  </p:normalViewPr>
  <p:slideViewPr>
    <p:cSldViewPr snapToGrid="0">
      <p:cViewPr>
        <p:scale>
          <a:sx n="92" d="100"/>
          <a:sy n="92" d="100"/>
        </p:scale>
        <p:origin x="13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BF0D3C-5CCF-224B-9D13-F9757214199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D956D4-D8D7-D74F-843B-E0B470DF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8D9A-F87A-9FB1-3BC2-416FE1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22024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Boosting Sales for a Supermarket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9E919-444F-F077-135F-64A4CBB20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18457"/>
            <a:ext cx="6801612" cy="1239894"/>
          </a:xfrm>
        </p:spPr>
        <p:txBody>
          <a:bodyPr/>
          <a:lstStyle/>
          <a:p>
            <a:r>
              <a:rPr lang="en-US" dirty="0"/>
              <a:t>Ayden Projain</a:t>
            </a:r>
          </a:p>
        </p:txBody>
      </p:sp>
      <p:pic>
        <p:nvPicPr>
          <p:cNvPr id="1026" name="Picture 2" descr="Cartoon grocery store Vector Art Stock Images | Depositphotos">
            <a:extLst>
              <a:ext uri="{FF2B5EF4-FFF2-40B4-BE49-F238E27FC236}">
                <a16:creationId xmlns:a16="http://schemas.microsoft.com/office/drawing/2014/main" id="{7153AD8F-B1E1-94F2-D62E-59B95B33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15" y="871311"/>
            <a:ext cx="2172970" cy="144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375-A08A-8B81-6CAB-D8D0DD8B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8BC0-0A4A-72C9-E3F5-5A179CC5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find data correlations or disproportions</a:t>
            </a:r>
          </a:p>
          <a:p>
            <a:r>
              <a:rPr lang="en-US" dirty="0"/>
              <a:t>Try to boost sales for a company through data </a:t>
            </a:r>
          </a:p>
          <a:p>
            <a:r>
              <a:rPr lang="en-US" dirty="0"/>
              <a:t>Supermarket had many variables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F53C2-256F-0D9E-E966-EE819D4B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4370232"/>
            <a:ext cx="7772400" cy="15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93D0-D576-2756-F722-9C40635C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B0E-9C9B-47D3-40F2-F8C5F952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correlations and issues to solves</a:t>
            </a:r>
          </a:p>
          <a:p>
            <a:r>
              <a:rPr lang="en-US" dirty="0"/>
              <a:t>Many data columns to compare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94F7-C60D-F0CF-8768-8CE6022A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710"/>
            <a:ext cx="7729728" cy="1188720"/>
          </a:xfrm>
        </p:spPr>
        <p:txBody>
          <a:bodyPr/>
          <a:lstStyle/>
          <a:p>
            <a:r>
              <a:rPr lang="en-US" dirty="0"/>
              <a:t>Customer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DBDD3-16FA-F245-5D55-66034A8B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03" y="2602526"/>
            <a:ext cx="6057413" cy="3710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625233-975E-9C09-B81A-B0A61EC6D3EF}"/>
              </a:ext>
            </a:extLst>
          </p:cNvPr>
          <p:cNvSpPr txBox="1"/>
          <p:nvPr/>
        </p:nvSpPr>
        <p:spPr>
          <a:xfrm>
            <a:off x="1643369" y="1758962"/>
            <a:ext cx="853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of customers that switched over to a membership spent more in total over three months </a:t>
            </a:r>
          </a:p>
        </p:txBody>
      </p:sp>
    </p:spTree>
    <p:extLst>
      <p:ext uri="{BB962C8B-B14F-4D97-AF65-F5344CB8AC3E}">
        <p14:creationId xmlns:p14="http://schemas.microsoft.com/office/powerpoint/2010/main" val="25852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CB1-36A8-3716-E957-8E759E54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9127"/>
            <a:ext cx="7729728" cy="1188720"/>
          </a:xfrm>
        </p:spPr>
        <p:txBody>
          <a:bodyPr/>
          <a:lstStyle/>
          <a:p>
            <a:r>
              <a:rPr lang="en-US" dirty="0"/>
              <a:t>Data disproportion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F6560-D4F4-09A8-AC58-ACF2CEA8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22" y="2761563"/>
            <a:ext cx="6078956" cy="3574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F1EB22-A29A-8D6C-C7FF-7DD329D84ADC}"/>
              </a:ext>
            </a:extLst>
          </p:cNvPr>
          <p:cNvSpPr txBox="1"/>
          <p:nvPr/>
        </p:nvSpPr>
        <p:spPr>
          <a:xfrm>
            <a:off x="1488439" y="1788882"/>
            <a:ext cx="906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Females purchasing far more than males on other products like fashion accessories and food. However, their purchases dropped for health and beauty. </a:t>
            </a:r>
          </a:p>
        </p:txBody>
      </p:sp>
    </p:spTree>
    <p:extLst>
      <p:ext uri="{BB962C8B-B14F-4D97-AF65-F5344CB8AC3E}">
        <p14:creationId xmlns:p14="http://schemas.microsoft.com/office/powerpoint/2010/main" val="49520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F6F-209F-9B8C-8ACB-1CC9EB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A29B-419B-3C15-4D6E-97521915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4364"/>
            <a:ext cx="7729728" cy="3101983"/>
          </a:xfrm>
        </p:spPr>
        <p:txBody>
          <a:bodyPr/>
          <a:lstStyle/>
          <a:p>
            <a:r>
              <a:rPr lang="en-US" dirty="0"/>
              <a:t>Focus on getting customers to switch to a membership</a:t>
            </a:r>
          </a:p>
          <a:p>
            <a:r>
              <a:rPr lang="en-US" dirty="0"/>
              <a:t>Market health and beauty products target to female consumers to make up for this disproportion</a:t>
            </a:r>
          </a:p>
        </p:txBody>
      </p:sp>
      <p:pic>
        <p:nvPicPr>
          <p:cNvPr id="2050" name="Picture 2" descr="Grocery shopping queue. Shop queues people, cartoon retail store customers  in long line and cashier staff, groceries supermarket crowd waiting, vector  illustration Stock Vector Image &amp; Art - Alamy">
            <a:extLst>
              <a:ext uri="{FF2B5EF4-FFF2-40B4-BE49-F238E27FC236}">
                <a16:creationId xmlns:a16="http://schemas.microsoft.com/office/drawing/2014/main" id="{6BA9E23B-4408-187D-CEF8-BBCDABBA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40" y="3739347"/>
            <a:ext cx="2631440" cy="215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9C90-DCAD-379D-ACE7-ADB6926A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2EED-0E94-69DB-EC59-F4040C9F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more meaningful correlations with more explanations</a:t>
            </a:r>
          </a:p>
          <a:p>
            <a:r>
              <a:rPr lang="en-US" dirty="0"/>
              <a:t>More elaborate data analysis and visuals 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830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164C-864E-019E-EB8D-B19BC1C6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88382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{2EAAF0D6-7935-E548-8DC2-72642CB5E003}tf10001120</Template>
  <TotalTime>181</TotalTime>
  <Words>136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Boosting Sales for a Supermarket</vt:lpstr>
      <vt:lpstr>Why I chose this dataset</vt:lpstr>
      <vt:lpstr>Problems I overcame</vt:lpstr>
      <vt:lpstr>Customer type</vt:lpstr>
      <vt:lpstr>Data disproportion</vt:lpstr>
      <vt:lpstr>Marketing solutions 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Sales for a Supermarket</dc:title>
  <dc:creator>Ayden Projain</dc:creator>
  <cp:lastModifiedBy>Ayden Projain</cp:lastModifiedBy>
  <cp:revision>1</cp:revision>
  <dcterms:created xsi:type="dcterms:W3CDTF">2023-04-27T19:53:58Z</dcterms:created>
  <dcterms:modified xsi:type="dcterms:W3CDTF">2023-04-27T22:55:57Z</dcterms:modified>
</cp:coreProperties>
</file>