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86" r:id="rId6"/>
    <p:sldId id="287" r:id="rId7"/>
    <p:sldId id="293" r:id="rId8"/>
    <p:sldId id="288" r:id="rId9"/>
    <p:sldId id="265" r:id="rId10"/>
    <p:sldId id="261" r:id="rId11"/>
    <p:sldId id="260" r:id="rId12"/>
    <p:sldId id="263" r:id="rId13"/>
    <p:sldId id="266" r:id="rId14"/>
    <p:sldId id="285" r:id="rId15"/>
    <p:sldId id="258" r:id="rId16"/>
    <p:sldId id="267" r:id="rId17"/>
    <p:sldId id="276" r:id="rId18"/>
    <p:sldId id="277" r:id="rId19"/>
    <p:sldId id="28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l Joldić" initials="AJ" lastIdx="1" clrIdx="0">
    <p:extLst>
      <p:ext uri="{19B8F6BF-5375-455C-9EA6-DF929625EA0E}">
        <p15:presenceInfo xmlns:p15="http://schemas.microsoft.com/office/powerpoint/2012/main" userId="S::adil@fit.ba::2b0456bc-9151-459f-9544-14f4ae2d404d" providerId="AD"/>
      </p:ext>
    </p:extLst>
  </p:cmAuthor>
  <p:cmAuthor id="2" name="Adil Joldić" initials="AJ [2]" lastIdx="1" clrIdx="1">
    <p:extLst>
      <p:ext uri="{19B8F6BF-5375-455C-9EA6-DF929625EA0E}">
        <p15:presenceInfo xmlns:p15="http://schemas.microsoft.com/office/powerpoint/2012/main" userId="Adil Joldi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7CC36-6FED-4AE5-8CDE-007D374CC505}" v="215" dt="2024-10-09T06:15:25.996"/>
    <p1510:client id="{8FE016E5-49E4-44BD-B209-5352FB9D6E8B}" v="8" dt="2024-10-08T11:51:31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 Joldić" userId="2b0456bc-9151-459f-9544-14f4ae2d404d" providerId="ADAL" clId="{A6363029-2178-4E4D-B017-CFF472B34E41}"/>
    <pc:docChg chg="modSld">
      <pc:chgData name="Adil Joldić" userId="2b0456bc-9151-459f-9544-14f4ae2d404d" providerId="ADAL" clId="{A6363029-2178-4E4D-B017-CFF472B34E41}" dt="2021-12-13T08:12:28.401" v="2" actId="1076"/>
      <pc:docMkLst>
        <pc:docMk/>
      </pc:docMkLst>
      <pc:sldChg chg="modSp">
        <pc:chgData name="Adil Joldić" userId="2b0456bc-9151-459f-9544-14f4ae2d404d" providerId="ADAL" clId="{A6363029-2178-4E4D-B017-CFF472B34E41}" dt="2021-12-13T08:12:28.401" v="2" actId="1076"/>
        <pc:sldMkLst>
          <pc:docMk/>
          <pc:sldMk cId="2542455531" sldId="280"/>
        </pc:sldMkLst>
        <pc:picChg chg="mod">
          <ac:chgData name="Adil Joldić" userId="2b0456bc-9151-459f-9544-14f4ae2d404d" providerId="ADAL" clId="{A6363029-2178-4E4D-B017-CFF472B34E41}" dt="2021-12-13T08:12:28.401" v="2" actId="1076"/>
          <ac:picMkLst>
            <pc:docMk/>
            <pc:sldMk cId="2542455531" sldId="280"/>
            <ac:picMk id="6146" creationId="{D5303FCB-5F8D-4845-8A83-F03B6B0E8FCB}"/>
          </ac:picMkLst>
        </pc:picChg>
      </pc:sldChg>
    </pc:docChg>
  </pc:docChgLst>
  <pc:docChgLst>
    <pc:chgData name="Adil Joldić" userId="2b0456bc-9151-459f-9544-14f4ae2d404d" providerId="ADAL" clId="{5AC7CC36-6FED-4AE5-8CDE-007D374CC505}"/>
    <pc:docChg chg="undo custSel delSld modSld sldOrd">
      <pc:chgData name="Adil Joldić" userId="2b0456bc-9151-459f-9544-14f4ae2d404d" providerId="ADAL" clId="{5AC7CC36-6FED-4AE5-8CDE-007D374CC505}" dt="2024-10-09T06:16:33.690" v="881"/>
      <pc:docMkLst>
        <pc:docMk/>
      </pc:docMkLst>
      <pc:sldChg chg="modSp mod">
        <pc:chgData name="Adil Joldić" userId="2b0456bc-9151-459f-9544-14f4ae2d404d" providerId="ADAL" clId="{5AC7CC36-6FED-4AE5-8CDE-007D374CC505}" dt="2024-10-09T06:11:47.080" v="857" actId="5793"/>
        <pc:sldMkLst>
          <pc:docMk/>
          <pc:sldMk cId="454708142" sldId="256"/>
        </pc:sldMkLst>
        <pc:spChg chg="mod">
          <ac:chgData name="Adil Joldić" userId="2b0456bc-9151-459f-9544-14f4ae2d404d" providerId="ADAL" clId="{5AC7CC36-6FED-4AE5-8CDE-007D374CC505}" dt="2024-10-09T06:11:47.080" v="857" actId="5793"/>
          <ac:spMkLst>
            <pc:docMk/>
            <pc:sldMk cId="454708142" sldId="256"/>
            <ac:spMk id="3" creationId="{EE377642-5028-4D05-B84B-613082D34D07}"/>
          </ac:spMkLst>
        </pc:spChg>
      </pc:sldChg>
      <pc:sldChg chg="modSp mod">
        <pc:chgData name="Adil Joldić" userId="2b0456bc-9151-459f-9544-14f4ae2d404d" providerId="ADAL" clId="{5AC7CC36-6FED-4AE5-8CDE-007D374CC505}" dt="2024-10-09T06:13:18.698" v="864" actId="20577"/>
        <pc:sldMkLst>
          <pc:docMk/>
          <pc:sldMk cId="2452461738" sldId="258"/>
        </pc:sldMkLst>
        <pc:spChg chg="mod">
          <ac:chgData name="Adil Joldić" userId="2b0456bc-9151-459f-9544-14f4ae2d404d" providerId="ADAL" clId="{5AC7CC36-6FED-4AE5-8CDE-007D374CC505}" dt="2024-10-09T06:13:07.528" v="858" actId="13926"/>
          <ac:spMkLst>
            <pc:docMk/>
            <pc:sldMk cId="2452461738" sldId="258"/>
            <ac:spMk id="6" creationId="{51D87506-3942-4315-9214-A57BC4644922}"/>
          </ac:spMkLst>
        </pc:spChg>
        <pc:spChg chg="mod">
          <ac:chgData name="Adil Joldić" userId="2b0456bc-9151-459f-9544-14f4ae2d404d" providerId="ADAL" clId="{5AC7CC36-6FED-4AE5-8CDE-007D374CC505}" dt="2024-10-09T06:13:18.698" v="864" actId="20577"/>
          <ac:spMkLst>
            <pc:docMk/>
            <pc:sldMk cId="2452461738" sldId="258"/>
            <ac:spMk id="8" creationId="{435C3D8B-2A49-414E-A244-D9FCB04E805D}"/>
          </ac:spMkLst>
        </pc:spChg>
      </pc:sldChg>
      <pc:sldChg chg="del">
        <pc:chgData name="Adil Joldić" userId="2b0456bc-9151-459f-9544-14f4ae2d404d" providerId="ADAL" clId="{5AC7CC36-6FED-4AE5-8CDE-007D374CC505}" dt="2024-10-09T06:08:28.307" v="701" actId="2696"/>
        <pc:sldMkLst>
          <pc:docMk/>
          <pc:sldMk cId="3300619864" sldId="259"/>
        </pc:sldMkLst>
      </pc:sldChg>
      <pc:sldChg chg="modSp mod">
        <pc:chgData name="Adil Joldić" userId="2b0456bc-9151-459f-9544-14f4ae2d404d" providerId="ADAL" clId="{5AC7CC36-6FED-4AE5-8CDE-007D374CC505}" dt="2024-10-09T06:03:32.792" v="532" actId="20577"/>
        <pc:sldMkLst>
          <pc:docMk/>
          <pc:sldMk cId="315205731" sldId="261"/>
        </pc:sldMkLst>
        <pc:spChg chg="mod">
          <ac:chgData name="Adil Joldić" userId="2b0456bc-9151-459f-9544-14f4ae2d404d" providerId="ADAL" clId="{5AC7CC36-6FED-4AE5-8CDE-007D374CC505}" dt="2024-10-09T06:03:32.792" v="532" actId="20577"/>
          <ac:spMkLst>
            <pc:docMk/>
            <pc:sldMk cId="315205731" sldId="261"/>
            <ac:spMk id="3" creationId="{FBE64058-7A69-4588-B125-001D2A91A4B6}"/>
          </ac:spMkLst>
        </pc:spChg>
      </pc:sldChg>
      <pc:sldChg chg="del">
        <pc:chgData name="Adil Joldić" userId="2b0456bc-9151-459f-9544-14f4ae2d404d" providerId="ADAL" clId="{5AC7CC36-6FED-4AE5-8CDE-007D374CC505}" dt="2024-10-09T06:03:53.685" v="533" actId="2696"/>
        <pc:sldMkLst>
          <pc:docMk/>
          <pc:sldMk cId="2607148908" sldId="262"/>
        </pc:sldMkLst>
      </pc:sldChg>
      <pc:sldChg chg="delSp modSp mod">
        <pc:chgData name="Adil Joldić" userId="2b0456bc-9151-459f-9544-14f4ae2d404d" providerId="ADAL" clId="{5AC7CC36-6FED-4AE5-8CDE-007D374CC505}" dt="2024-10-09T06:07:01.879" v="675" actId="108"/>
        <pc:sldMkLst>
          <pc:docMk/>
          <pc:sldMk cId="913263042" sldId="266"/>
        </pc:sldMkLst>
        <pc:spChg chg="mod">
          <ac:chgData name="Adil Joldić" userId="2b0456bc-9151-459f-9544-14f4ae2d404d" providerId="ADAL" clId="{5AC7CC36-6FED-4AE5-8CDE-007D374CC505}" dt="2024-10-09T06:07:01.879" v="675" actId="108"/>
          <ac:spMkLst>
            <pc:docMk/>
            <pc:sldMk cId="913263042" sldId="266"/>
            <ac:spMk id="3" creationId="{1EB4374B-0FF3-4E8C-BB24-00EFF1DF37D1}"/>
          </ac:spMkLst>
        </pc:spChg>
        <pc:graphicFrameChg chg="mod">
          <ac:chgData name="Adil Joldić" userId="2b0456bc-9151-459f-9544-14f4ae2d404d" providerId="ADAL" clId="{5AC7CC36-6FED-4AE5-8CDE-007D374CC505}" dt="2024-10-09T06:04:40.821" v="535" actId="1076"/>
          <ac:graphicFrameMkLst>
            <pc:docMk/>
            <pc:sldMk cId="913263042" sldId="266"/>
            <ac:graphicFrameMk id="9" creationId="{E8A31484-E561-45EE-B203-1ECB5E139A83}"/>
          </ac:graphicFrameMkLst>
        </pc:graphicFrameChg>
        <pc:cxnChg chg="del">
          <ac:chgData name="Adil Joldić" userId="2b0456bc-9151-459f-9544-14f4ae2d404d" providerId="ADAL" clId="{5AC7CC36-6FED-4AE5-8CDE-007D374CC505}" dt="2024-10-09T06:04:52.224" v="536" actId="478"/>
          <ac:cxnSpMkLst>
            <pc:docMk/>
            <pc:sldMk cId="913263042" sldId="266"/>
            <ac:cxnSpMk id="10" creationId="{A0D21FCC-9996-44F7-9699-B5D465010237}"/>
          </ac:cxnSpMkLst>
        </pc:cxnChg>
      </pc:sldChg>
      <pc:sldChg chg="modSp mod">
        <pc:chgData name="Adil Joldić" userId="2b0456bc-9151-459f-9544-14f4ae2d404d" providerId="ADAL" clId="{5AC7CC36-6FED-4AE5-8CDE-007D374CC505}" dt="2024-10-09T06:09:19.766" v="719" actId="20578"/>
        <pc:sldMkLst>
          <pc:docMk/>
          <pc:sldMk cId="1711820863" sldId="267"/>
        </pc:sldMkLst>
        <pc:spChg chg="mod">
          <ac:chgData name="Adil Joldić" userId="2b0456bc-9151-459f-9544-14f4ae2d404d" providerId="ADAL" clId="{5AC7CC36-6FED-4AE5-8CDE-007D374CC505}" dt="2024-10-09T06:09:19.766" v="719" actId="20578"/>
          <ac:spMkLst>
            <pc:docMk/>
            <pc:sldMk cId="1711820863" sldId="267"/>
            <ac:spMk id="3" creationId="{49DE7EBA-E7FF-4A76-95AD-33C252E19BC4}"/>
          </ac:spMkLst>
        </pc:spChg>
      </pc:sldChg>
      <pc:sldChg chg="del">
        <pc:chgData name="Adil Joldić" userId="2b0456bc-9151-459f-9544-14f4ae2d404d" providerId="ADAL" clId="{5AC7CC36-6FED-4AE5-8CDE-007D374CC505}" dt="2024-10-09T05:52:44.179" v="211" actId="2696"/>
        <pc:sldMkLst>
          <pc:docMk/>
          <pc:sldMk cId="1303943968" sldId="268"/>
        </pc:sldMkLst>
      </pc:sldChg>
      <pc:sldChg chg="del">
        <pc:chgData name="Adil Joldić" userId="2b0456bc-9151-459f-9544-14f4ae2d404d" providerId="ADAL" clId="{5AC7CC36-6FED-4AE5-8CDE-007D374CC505}" dt="2024-10-09T05:54:15.655" v="216" actId="2696"/>
        <pc:sldMkLst>
          <pc:docMk/>
          <pc:sldMk cId="469052412" sldId="270"/>
        </pc:sldMkLst>
      </pc:sldChg>
      <pc:sldChg chg="del">
        <pc:chgData name="Adil Joldić" userId="2b0456bc-9151-459f-9544-14f4ae2d404d" providerId="ADAL" clId="{5AC7CC36-6FED-4AE5-8CDE-007D374CC505}" dt="2024-10-09T05:54:20.750" v="217" actId="2696"/>
        <pc:sldMkLst>
          <pc:docMk/>
          <pc:sldMk cId="58356430" sldId="271"/>
        </pc:sldMkLst>
      </pc:sldChg>
      <pc:sldChg chg="del">
        <pc:chgData name="Adil Joldić" userId="2b0456bc-9151-459f-9544-14f4ae2d404d" providerId="ADAL" clId="{5AC7CC36-6FED-4AE5-8CDE-007D374CC505}" dt="2024-10-09T05:54:29.953" v="220" actId="2696"/>
        <pc:sldMkLst>
          <pc:docMk/>
          <pc:sldMk cId="332332176" sldId="273"/>
        </pc:sldMkLst>
      </pc:sldChg>
      <pc:sldChg chg="modSp mod">
        <pc:chgData name="Adil Joldić" userId="2b0456bc-9151-459f-9544-14f4ae2d404d" providerId="ADAL" clId="{5AC7CC36-6FED-4AE5-8CDE-007D374CC505}" dt="2024-10-09T05:53:50.618" v="215" actId="20577"/>
        <pc:sldMkLst>
          <pc:docMk/>
          <pc:sldMk cId="185281585" sldId="276"/>
        </pc:sldMkLst>
        <pc:spChg chg="mod">
          <ac:chgData name="Adil Joldić" userId="2b0456bc-9151-459f-9544-14f4ae2d404d" providerId="ADAL" clId="{5AC7CC36-6FED-4AE5-8CDE-007D374CC505}" dt="2024-10-09T05:53:50.618" v="215" actId="20577"/>
          <ac:spMkLst>
            <pc:docMk/>
            <pc:sldMk cId="185281585" sldId="276"/>
            <ac:spMk id="3" creationId="{49DE7EBA-E7FF-4A76-95AD-33C252E19BC4}"/>
          </ac:spMkLst>
        </pc:spChg>
      </pc:sldChg>
      <pc:sldChg chg="del">
        <pc:chgData name="Adil Joldić" userId="2b0456bc-9151-459f-9544-14f4ae2d404d" providerId="ADAL" clId="{5AC7CC36-6FED-4AE5-8CDE-007D374CC505}" dt="2024-10-09T06:15:55.203" v="879" actId="2696"/>
        <pc:sldMkLst>
          <pc:docMk/>
          <pc:sldMk cId="2416596204" sldId="278"/>
        </pc:sldMkLst>
      </pc:sldChg>
      <pc:sldChg chg="modSp del mod">
        <pc:chgData name="Adil Joldić" userId="2b0456bc-9151-459f-9544-14f4ae2d404d" providerId="ADAL" clId="{5AC7CC36-6FED-4AE5-8CDE-007D374CC505}" dt="2024-10-09T06:09:43.048" v="737" actId="2696"/>
        <pc:sldMkLst>
          <pc:docMk/>
          <pc:sldMk cId="1064424802" sldId="282"/>
        </pc:sldMkLst>
        <pc:spChg chg="mod">
          <ac:chgData name="Adil Joldić" userId="2b0456bc-9151-459f-9544-14f4ae2d404d" providerId="ADAL" clId="{5AC7CC36-6FED-4AE5-8CDE-007D374CC505}" dt="2024-10-09T06:09:36.442" v="736" actId="20577"/>
          <ac:spMkLst>
            <pc:docMk/>
            <pc:sldMk cId="1064424802" sldId="282"/>
            <ac:spMk id="2" creationId="{932FCBB9-C51D-44F9-AA7E-DA7EB5BB43C3}"/>
          </ac:spMkLst>
        </pc:spChg>
      </pc:sldChg>
      <pc:sldChg chg="del">
        <pc:chgData name="Adil Joldić" userId="2b0456bc-9151-459f-9544-14f4ae2d404d" providerId="ADAL" clId="{5AC7CC36-6FED-4AE5-8CDE-007D374CC505}" dt="2024-10-09T06:09:46.440" v="738" actId="2696"/>
        <pc:sldMkLst>
          <pc:docMk/>
          <pc:sldMk cId="791010478" sldId="283"/>
        </pc:sldMkLst>
      </pc:sldChg>
      <pc:sldChg chg="modSp mod">
        <pc:chgData name="Adil Joldić" userId="2b0456bc-9151-459f-9544-14f4ae2d404d" providerId="ADAL" clId="{5AC7CC36-6FED-4AE5-8CDE-007D374CC505}" dt="2024-10-09T05:54:53.686" v="221" actId="207"/>
        <pc:sldMkLst>
          <pc:docMk/>
          <pc:sldMk cId="3572307517" sldId="286"/>
        </pc:sldMkLst>
        <pc:spChg chg="mod">
          <ac:chgData name="Adil Joldić" userId="2b0456bc-9151-459f-9544-14f4ae2d404d" providerId="ADAL" clId="{5AC7CC36-6FED-4AE5-8CDE-007D374CC505}" dt="2024-10-09T05:54:53.686" v="221" actId="207"/>
          <ac:spMkLst>
            <pc:docMk/>
            <pc:sldMk cId="3572307517" sldId="286"/>
            <ac:spMk id="3" creationId="{033D169C-167E-460F-BCF0-F1DAA24A4664}"/>
          </ac:spMkLst>
        </pc:spChg>
      </pc:sldChg>
      <pc:sldChg chg="modSp mod ord">
        <pc:chgData name="Adil Joldić" userId="2b0456bc-9151-459f-9544-14f4ae2d404d" providerId="ADAL" clId="{5AC7CC36-6FED-4AE5-8CDE-007D374CC505}" dt="2024-10-09T06:16:33.690" v="881"/>
        <pc:sldMkLst>
          <pc:docMk/>
          <pc:sldMk cId="2163211757" sldId="288"/>
        </pc:sldMkLst>
        <pc:spChg chg="mod">
          <ac:chgData name="Adil Joldić" userId="2b0456bc-9151-459f-9544-14f4ae2d404d" providerId="ADAL" clId="{5AC7CC36-6FED-4AE5-8CDE-007D374CC505}" dt="2024-10-09T06:11:33.107" v="854" actId="20577"/>
          <ac:spMkLst>
            <pc:docMk/>
            <pc:sldMk cId="2163211757" sldId="288"/>
            <ac:spMk id="3" creationId="{666C42F0-62AE-442E-8D59-1A03FEB7CFA3}"/>
          </ac:spMkLst>
        </pc:spChg>
      </pc:sldChg>
      <pc:sldChg chg="modSp del mod">
        <pc:chgData name="Adil Joldić" userId="2b0456bc-9151-459f-9544-14f4ae2d404d" providerId="ADAL" clId="{5AC7CC36-6FED-4AE5-8CDE-007D374CC505}" dt="2024-10-09T05:49:14.485" v="209" actId="2696"/>
        <pc:sldMkLst>
          <pc:docMk/>
          <pc:sldMk cId="1326372168" sldId="290"/>
        </pc:sldMkLst>
        <pc:graphicFrameChg chg="mod modGraphic">
          <ac:chgData name="Adil Joldić" userId="2b0456bc-9151-459f-9544-14f4ae2d404d" providerId="ADAL" clId="{5AC7CC36-6FED-4AE5-8CDE-007D374CC505}" dt="2024-10-08T19:45:44.046" v="1" actId="6549"/>
          <ac:graphicFrameMkLst>
            <pc:docMk/>
            <pc:sldMk cId="1326372168" sldId="290"/>
            <ac:graphicFrameMk id="4" creationId="{254DB598-B61B-4D36-B9A1-AE5EA7D4F922}"/>
          </ac:graphicFrameMkLst>
        </pc:graphicFrameChg>
      </pc:sldChg>
      <pc:sldChg chg="del">
        <pc:chgData name="Adil Joldić" userId="2b0456bc-9151-459f-9544-14f4ae2d404d" providerId="ADAL" clId="{5AC7CC36-6FED-4AE5-8CDE-007D374CC505}" dt="2024-10-09T05:52:30.268" v="210" actId="2696"/>
        <pc:sldMkLst>
          <pc:docMk/>
          <pc:sldMk cId="4142067475" sldId="291"/>
        </pc:sldMkLst>
      </pc:sldChg>
      <pc:sldChg chg="addSp modSp mod">
        <pc:chgData name="Adil Joldić" userId="2b0456bc-9151-459f-9544-14f4ae2d404d" providerId="ADAL" clId="{5AC7CC36-6FED-4AE5-8CDE-007D374CC505}" dt="2024-10-09T06:15:34.421" v="878" actId="120"/>
        <pc:sldMkLst>
          <pc:docMk/>
          <pc:sldMk cId="3530056529" sldId="293"/>
        </pc:sldMkLst>
        <pc:spChg chg="mod">
          <ac:chgData name="Adil Joldić" userId="2b0456bc-9151-459f-9544-14f4ae2d404d" providerId="ADAL" clId="{5AC7CC36-6FED-4AE5-8CDE-007D374CC505}" dt="2024-10-09T06:15:34.421" v="878" actId="120"/>
          <ac:spMkLst>
            <pc:docMk/>
            <pc:sldMk cId="3530056529" sldId="293"/>
            <ac:spMk id="3" creationId="{AB9E3B96-DAD0-4EDF-BF19-63A12E6E4E29}"/>
          </ac:spMkLst>
        </pc:spChg>
        <pc:picChg chg="add mod">
          <ac:chgData name="Adil Joldić" userId="2b0456bc-9151-459f-9544-14f4ae2d404d" providerId="ADAL" clId="{5AC7CC36-6FED-4AE5-8CDE-007D374CC505}" dt="2024-10-09T06:14:56.846" v="866"/>
          <ac:picMkLst>
            <pc:docMk/>
            <pc:sldMk cId="3530056529" sldId="293"/>
            <ac:picMk id="4" creationId="{81D39C9A-C62B-88C7-04EC-823DEE031778}"/>
          </ac:picMkLst>
        </pc:picChg>
      </pc:sldChg>
      <pc:sldChg chg="del">
        <pc:chgData name="Adil Joldić" userId="2b0456bc-9151-459f-9544-14f4ae2d404d" providerId="ADAL" clId="{5AC7CC36-6FED-4AE5-8CDE-007D374CC505}" dt="2024-10-09T05:54:25.914" v="219" actId="2696"/>
        <pc:sldMkLst>
          <pc:docMk/>
          <pc:sldMk cId="4094976166" sldId="294"/>
        </pc:sldMkLst>
      </pc:sldChg>
      <pc:sldChg chg="del">
        <pc:chgData name="Adil Joldić" userId="2b0456bc-9151-459f-9544-14f4ae2d404d" providerId="ADAL" clId="{5AC7CC36-6FED-4AE5-8CDE-007D374CC505}" dt="2024-10-09T05:54:22.768" v="218" actId="2696"/>
        <pc:sldMkLst>
          <pc:docMk/>
          <pc:sldMk cId="4040187877" sldId="295"/>
        </pc:sldMkLst>
      </pc:sldChg>
      <pc:sldChg chg="del">
        <pc:chgData name="Adil Joldić" userId="2b0456bc-9151-459f-9544-14f4ae2d404d" providerId="ADAL" clId="{5AC7CC36-6FED-4AE5-8CDE-007D374CC505}" dt="2024-10-09T05:17:28.809" v="208" actId="2696"/>
        <pc:sldMkLst>
          <pc:docMk/>
          <pc:sldMk cId="949776810" sldId="297"/>
        </pc:sldMkLst>
      </pc:sldChg>
    </pc:docChg>
  </pc:docChgLst>
  <pc:docChgLst>
    <pc:chgData name="Adil Joldić" userId="2b0456bc-9151-459f-9544-14f4ae2d404d" providerId="ADAL" clId="{8FE016E5-49E4-44BD-B209-5352FB9D6E8B}"/>
    <pc:docChg chg="custSel addSld delSld modSld">
      <pc:chgData name="Adil Joldić" userId="2b0456bc-9151-459f-9544-14f4ae2d404d" providerId="ADAL" clId="{8FE016E5-49E4-44BD-B209-5352FB9D6E8B}" dt="2024-10-08T12:00:13.176" v="283" actId="6549"/>
      <pc:docMkLst>
        <pc:docMk/>
      </pc:docMkLst>
      <pc:sldChg chg="modSp mod">
        <pc:chgData name="Adil Joldić" userId="2b0456bc-9151-459f-9544-14f4ae2d404d" providerId="ADAL" clId="{8FE016E5-49E4-44BD-B209-5352FB9D6E8B}" dt="2024-10-08T11:44:42.167" v="154" actId="20577"/>
        <pc:sldMkLst>
          <pc:docMk/>
          <pc:sldMk cId="454708142" sldId="256"/>
        </pc:sldMkLst>
        <pc:spChg chg="mod">
          <ac:chgData name="Adil Joldić" userId="2b0456bc-9151-459f-9544-14f4ae2d404d" providerId="ADAL" clId="{8FE016E5-49E4-44BD-B209-5352FB9D6E8B}" dt="2024-10-08T11:44:42.167" v="154" actId="20577"/>
          <ac:spMkLst>
            <pc:docMk/>
            <pc:sldMk cId="454708142" sldId="256"/>
            <ac:spMk id="3" creationId="{EE377642-5028-4D05-B84B-613082D34D07}"/>
          </ac:spMkLst>
        </pc:spChg>
      </pc:sldChg>
      <pc:sldChg chg="modSp mod">
        <pc:chgData name="Adil Joldić" userId="2b0456bc-9151-459f-9544-14f4ae2d404d" providerId="ADAL" clId="{8FE016E5-49E4-44BD-B209-5352FB9D6E8B}" dt="2024-10-08T11:44:33.384" v="149" actId="20577"/>
        <pc:sldMkLst>
          <pc:docMk/>
          <pc:sldMk cId="2607148908" sldId="262"/>
        </pc:sldMkLst>
        <pc:spChg chg="mod">
          <ac:chgData name="Adil Joldić" userId="2b0456bc-9151-459f-9544-14f4ae2d404d" providerId="ADAL" clId="{8FE016E5-49E4-44BD-B209-5352FB9D6E8B}" dt="2024-10-08T11:44:33.384" v="149" actId="20577"/>
          <ac:spMkLst>
            <pc:docMk/>
            <pc:sldMk cId="2607148908" sldId="262"/>
            <ac:spMk id="3" creationId="{CAFDEC48-6722-4347-90D9-ECFCD59DF15D}"/>
          </ac:spMkLst>
        </pc:spChg>
      </pc:sldChg>
      <pc:sldChg chg="modSp mod">
        <pc:chgData name="Adil Joldić" userId="2b0456bc-9151-459f-9544-14f4ae2d404d" providerId="ADAL" clId="{8FE016E5-49E4-44BD-B209-5352FB9D6E8B}" dt="2024-10-08T11:43:41.167" v="145" actId="207"/>
        <pc:sldMkLst>
          <pc:docMk/>
          <pc:sldMk cId="3615614157" sldId="265"/>
        </pc:sldMkLst>
        <pc:spChg chg="mod">
          <ac:chgData name="Adil Joldić" userId="2b0456bc-9151-459f-9544-14f4ae2d404d" providerId="ADAL" clId="{8FE016E5-49E4-44BD-B209-5352FB9D6E8B}" dt="2024-10-08T11:43:41.167" v="145" actId="207"/>
          <ac:spMkLst>
            <pc:docMk/>
            <pc:sldMk cId="3615614157" sldId="265"/>
            <ac:spMk id="3" creationId="{FBE64058-7A69-4588-B125-001D2A91A4B6}"/>
          </ac:spMkLst>
        </pc:spChg>
      </pc:sldChg>
      <pc:sldChg chg="modSp mod">
        <pc:chgData name="Adil Joldić" userId="2b0456bc-9151-459f-9544-14f4ae2d404d" providerId="ADAL" clId="{8FE016E5-49E4-44BD-B209-5352FB9D6E8B}" dt="2024-10-08T11:59:19.329" v="279" actId="20577"/>
        <pc:sldMkLst>
          <pc:docMk/>
          <pc:sldMk cId="1711820863" sldId="267"/>
        </pc:sldMkLst>
        <pc:spChg chg="mod">
          <ac:chgData name="Adil Joldić" userId="2b0456bc-9151-459f-9544-14f4ae2d404d" providerId="ADAL" clId="{8FE016E5-49E4-44BD-B209-5352FB9D6E8B}" dt="2024-10-08T11:59:19.329" v="279" actId="20577"/>
          <ac:spMkLst>
            <pc:docMk/>
            <pc:sldMk cId="1711820863" sldId="267"/>
            <ac:spMk id="3" creationId="{49DE7EBA-E7FF-4A76-95AD-33C252E19BC4}"/>
          </ac:spMkLst>
        </pc:spChg>
      </pc:sldChg>
      <pc:sldChg chg="modSp mod">
        <pc:chgData name="Adil Joldić" userId="2b0456bc-9151-459f-9544-14f4ae2d404d" providerId="ADAL" clId="{8FE016E5-49E4-44BD-B209-5352FB9D6E8B}" dt="2024-10-08T12:00:13.176" v="283" actId="6549"/>
        <pc:sldMkLst>
          <pc:docMk/>
          <pc:sldMk cId="1303943968" sldId="268"/>
        </pc:sldMkLst>
        <pc:graphicFrameChg chg="modGraphic">
          <ac:chgData name="Adil Joldić" userId="2b0456bc-9151-459f-9544-14f4ae2d404d" providerId="ADAL" clId="{8FE016E5-49E4-44BD-B209-5352FB9D6E8B}" dt="2024-10-08T12:00:13.176" v="283" actId="6549"/>
          <ac:graphicFrameMkLst>
            <pc:docMk/>
            <pc:sldMk cId="1303943968" sldId="268"/>
            <ac:graphicFrameMk id="2" creationId="{244E5164-AE44-494B-B292-1EF4A27EA304}"/>
          </ac:graphicFrameMkLst>
        </pc:graphicFrameChg>
      </pc:sldChg>
      <pc:sldChg chg="modSp mod">
        <pc:chgData name="Adil Joldić" userId="2b0456bc-9151-459f-9544-14f4ae2d404d" providerId="ADAL" clId="{8FE016E5-49E4-44BD-B209-5352FB9D6E8B}" dt="2024-10-08T11:42:14.075" v="111" actId="20577"/>
        <pc:sldMkLst>
          <pc:docMk/>
          <pc:sldMk cId="3572307517" sldId="286"/>
        </pc:sldMkLst>
        <pc:spChg chg="mod">
          <ac:chgData name="Adil Joldić" userId="2b0456bc-9151-459f-9544-14f4ae2d404d" providerId="ADAL" clId="{8FE016E5-49E4-44BD-B209-5352FB9D6E8B}" dt="2024-10-08T11:42:14.075" v="111" actId="20577"/>
          <ac:spMkLst>
            <pc:docMk/>
            <pc:sldMk cId="3572307517" sldId="286"/>
            <ac:spMk id="3" creationId="{033D169C-167E-460F-BCF0-F1DAA24A4664}"/>
          </ac:spMkLst>
        </pc:spChg>
      </pc:sldChg>
      <pc:sldChg chg="del">
        <pc:chgData name="Adil Joldić" userId="2b0456bc-9151-459f-9544-14f4ae2d404d" providerId="ADAL" clId="{8FE016E5-49E4-44BD-B209-5352FB9D6E8B}" dt="2024-10-08T11:42:27.484" v="112" actId="2696"/>
        <pc:sldMkLst>
          <pc:docMk/>
          <pc:sldMk cId="299501461" sldId="289"/>
        </pc:sldMkLst>
      </pc:sldChg>
      <pc:sldChg chg="modSp mod">
        <pc:chgData name="Adil Joldić" userId="2b0456bc-9151-459f-9544-14f4ae2d404d" providerId="ADAL" clId="{8FE016E5-49E4-44BD-B209-5352FB9D6E8B}" dt="2024-10-08T11:49:16.876" v="195" actId="21"/>
        <pc:sldMkLst>
          <pc:docMk/>
          <pc:sldMk cId="1326372168" sldId="290"/>
        </pc:sldMkLst>
        <pc:graphicFrameChg chg="mod modGraphic">
          <ac:chgData name="Adil Joldić" userId="2b0456bc-9151-459f-9544-14f4ae2d404d" providerId="ADAL" clId="{8FE016E5-49E4-44BD-B209-5352FB9D6E8B}" dt="2024-10-08T11:49:16.876" v="195" actId="21"/>
          <ac:graphicFrameMkLst>
            <pc:docMk/>
            <pc:sldMk cId="1326372168" sldId="290"/>
            <ac:graphicFrameMk id="4" creationId="{254DB598-B61B-4D36-B9A1-AE5EA7D4F922}"/>
          </ac:graphicFrameMkLst>
        </pc:graphicFrameChg>
      </pc:sldChg>
      <pc:sldChg chg="modSp add mod">
        <pc:chgData name="Adil Joldić" userId="2b0456bc-9151-459f-9544-14f4ae2d404d" providerId="ADAL" clId="{8FE016E5-49E4-44BD-B209-5352FB9D6E8B}" dt="2024-10-08T11:51:46.106" v="232" actId="6549"/>
        <pc:sldMkLst>
          <pc:docMk/>
          <pc:sldMk cId="949776810" sldId="297"/>
        </pc:sldMkLst>
        <pc:spChg chg="mod">
          <ac:chgData name="Adil Joldić" userId="2b0456bc-9151-459f-9544-14f4ae2d404d" providerId="ADAL" clId="{8FE016E5-49E4-44BD-B209-5352FB9D6E8B}" dt="2024-10-08T11:51:46.106" v="232" actId="6549"/>
          <ac:spMkLst>
            <pc:docMk/>
            <pc:sldMk cId="949776810" sldId="297"/>
            <ac:spMk id="3" creationId="{2FEB47DE-A082-B00D-DDAA-7158A4237D85}"/>
          </ac:spMkLst>
        </pc:spChg>
      </pc:sldChg>
    </pc:docChg>
  </pc:docChgLst>
  <pc:docChgLst>
    <pc:chgData name="Adil Joldić" userId="2b0456bc-9151-459f-9544-14f4ae2d404d" providerId="ADAL" clId="{F6E0B69A-ADE4-4968-8DC9-F31AB1B16A41}"/>
    <pc:docChg chg="undo custSel modSld">
      <pc:chgData name="Adil Joldić" userId="2b0456bc-9151-459f-9544-14f4ae2d404d" providerId="ADAL" clId="{F6E0B69A-ADE4-4968-8DC9-F31AB1B16A41}" dt="2024-09-01T13:54:18.913" v="542" actId="693"/>
      <pc:docMkLst>
        <pc:docMk/>
      </pc:docMkLst>
      <pc:sldChg chg="addSp modSp mod">
        <pc:chgData name="Adil Joldić" userId="2b0456bc-9151-459f-9544-14f4ae2d404d" providerId="ADAL" clId="{F6E0B69A-ADE4-4968-8DC9-F31AB1B16A41}" dt="2024-09-01T13:54:18.913" v="542" actId="693"/>
        <pc:sldMkLst>
          <pc:docMk/>
          <pc:sldMk cId="2416596204" sldId="278"/>
        </pc:sldMkLst>
        <pc:spChg chg="mod">
          <ac:chgData name="Adil Joldić" userId="2b0456bc-9151-459f-9544-14f4ae2d404d" providerId="ADAL" clId="{F6E0B69A-ADE4-4968-8DC9-F31AB1B16A41}" dt="2024-09-01T13:52:56.142" v="535" actId="20577"/>
          <ac:spMkLst>
            <pc:docMk/>
            <pc:sldMk cId="2416596204" sldId="278"/>
            <ac:spMk id="3" creationId="{49DE7EBA-E7FF-4A76-95AD-33C252E19BC4}"/>
          </ac:spMkLst>
        </pc:spChg>
        <pc:picChg chg="add mod ord">
          <ac:chgData name="Adil Joldić" userId="2b0456bc-9151-459f-9544-14f4ae2d404d" providerId="ADAL" clId="{F6E0B69A-ADE4-4968-8DC9-F31AB1B16A41}" dt="2024-09-01T13:50:50.231" v="461" actId="167"/>
          <ac:picMkLst>
            <pc:docMk/>
            <pc:sldMk cId="2416596204" sldId="278"/>
            <ac:picMk id="2" creationId="{1D3A8505-CFEF-D6F8-791F-4694D41C3D42}"/>
          </ac:picMkLst>
        </pc:picChg>
        <pc:cxnChg chg="add mod">
          <ac:chgData name="Adil Joldić" userId="2b0456bc-9151-459f-9544-14f4ae2d404d" providerId="ADAL" clId="{F6E0B69A-ADE4-4968-8DC9-F31AB1B16A41}" dt="2024-09-01T13:54:10.684" v="541" actId="693"/>
          <ac:cxnSpMkLst>
            <pc:docMk/>
            <pc:sldMk cId="2416596204" sldId="278"/>
            <ac:cxnSpMk id="5" creationId="{E90558B5-A845-A1A0-D3C4-596D5DA3D7BF}"/>
          </ac:cxnSpMkLst>
        </pc:cxnChg>
        <pc:cxnChg chg="add mod">
          <ac:chgData name="Adil Joldić" userId="2b0456bc-9151-459f-9544-14f4ae2d404d" providerId="ADAL" clId="{F6E0B69A-ADE4-4968-8DC9-F31AB1B16A41}" dt="2024-09-01T13:54:18.913" v="542" actId="693"/>
          <ac:cxnSpMkLst>
            <pc:docMk/>
            <pc:sldMk cId="2416596204" sldId="278"/>
            <ac:cxnSpMk id="7" creationId="{640CE499-3F87-DEC7-ED0D-8F21513BA778}"/>
          </ac:cxnSpMkLst>
        </pc:cxnChg>
      </pc:sldChg>
    </pc:docChg>
  </pc:docChgLst>
  <pc:docChgLst>
    <pc:chgData name="Adil Joldić" userId="2b0456bc-9151-459f-9544-14f4ae2d404d" providerId="ADAL" clId="{9D4EC22C-309C-4570-B25A-EE77A40B4D15}"/>
    <pc:docChg chg="delSld modSld">
      <pc:chgData name="Adil Joldić" userId="2b0456bc-9151-459f-9544-14f4ae2d404d" providerId="ADAL" clId="{9D4EC22C-309C-4570-B25A-EE77A40B4D15}" dt="2022-10-18T11:26:02.225" v="13" actId="20577"/>
      <pc:docMkLst>
        <pc:docMk/>
      </pc:docMkLst>
      <pc:sldChg chg="modSp mod">
        <pc:chgData name="Adil Joldić" userId="2b0456bc-9151-459f-9544-14f4ae2d404d" providerId="ADAL" clId="{9D4EC22C-309C-4570-B25A-EE77A40B4D15}" dt="2022-10-18T09:25:22.470" v="6" actId="20577"/>
        <pc:sldMkLst>
          <pc:docMk/>
          <pc:sldMk cId="454708142" sldId="256"/>
        </pc:sldMkLst>
        <pc:spChg chg="mod">
          <ac:chgData name="Adil Joldić" userId="2b0456bc-9151-459f-9544-14f4ae2d404d" providerId="ADAL" clId="{9D4EC22C-309C-4570-B25A-EE77A40B4D15}" dt="2022-10-18T09:25:22.470" v="6" actId="20577"/>
          <ac:spMkLst>
            <pc:docMk/>
            <pc:sldMk cId="454708142" sldId="256"/>
            <ac:spMk id="3" creationId="{EE377642-5028-4D05-B84B-613082D34D07}"/>
          </ac:spMkLst>
        </pc:spChg>
      </pc:sldChg>
      <pc:sldChg chg="modSp mod">
        <pc:chgData name="Adil Joldić" userId="2b0456bc-9151-459f-9544-14f4ae2d404d" providerId="ADAL" clId="{9D4EC22C-309C-4570-B25A-EE77A40B4D15}" dt="2022-10-18T11:26:02.225" v="13" actId="20577"/>
        <pc:sldMkLst>
          <pc:docMk/>
          <pc:sldMk cId="315205731" sldId="261"/>
        </pc:sldMkLst>
        <pc:spChg chg="mod">
          <ac:chgData name="Adil Joldić" userId="2b0456bc-9151-459f-9544-14f4ae2d404d" providerId="ADAL" clId="{9D4EC22C-309C-4570-B25A-EE77A40B4D15}" dt="2022-10-18T11:26:02.225" v="13" actId="20577"/>
          <ac:spMkLst>
            <pc:docMk/>
            <pc:sldMk cId="315205731" sldId="261"/>
            <ac:spMk id="3" creationId="{FBE64058-7A69-4588-B125-001D2A91A4B6}"/>
          </ac:spMkLst>
        </pc:spChg>
      </pc:sldChg>
      <pc:sldChg chg="modSp mod">
        <pc:chgData name="Adil Joldić" userId="2b0456bc-9151-459f-9544-14f4ae2d404d" providerId="ADAL" clId="{9D4EC22C-309C-4570-B25A-EE77A40B4D15}" dt="2022-10-18T09:25:29.968" v="7" actId="20577"/>
        <pc:sldMkLst>
          <pc:docMk/>
          <pc:sldMk cId="299501461" sldId="289"/>
        </pc:sldMkLst>
        <pc:spChg chg="mod">
          <ac:chgData name="Adil Joldić" userId="2b0456bc-9151-459f-9544-14f4ae2d404d" providerId="ADAL" clId="{9D4EC22C-309C-4570-B25A-EE77A40B4D15}" dt="2022-10-18T09:25:29.968" v="7" actId="20577"/>
          <ac:spMkLst>
            <pc:docMk/>
            <pc:sldMk cId="299501461" sldId="289"/>
            <ac:spMk id="3" creationId="{033D169C-167E-460F-BCF0-F1DAA24A4664}"/>
          </ac:spMkLst>
        </pc:spChg>
      </pc:sldChg>
      <pc:sldChg chg="del">
        <pc:chgData name="Adil Joldić" userId="2b0456bc-9151-459f-9544-14f4ae2d404d" providerId="ADAL" clId="{9D4EC22C-309C-4570-B25A-EE77A40B4D15}" dt="2022-10-18T09:25:47.551" v="8" actId="2696"/>
        <pc:sldMkLst>
          <pc:docMk/>
          <pc:sldMk cId="2438990327" sldId="292"/>
        </pc:sldMkLst>
      </pc:sldChg>
    </pc:docChg>
  </pc:docChgLst>
  <pc:docChgLst>
    <pc:chgData name="Adil Joldić" userId="2b0456bc-9151-459f-9544-14f4ae2d404d" providerId="ADAL" clId="{07AA9FB6-9D1E-47EE-957B-2478492C845D}"/>
    <pc:docChg chg="undo custSel addSld delSld modSld sldOrd">
      <pc:chgData name="Adil Joldić" userId="2b0456bc-9151-459f-9544-14f4ae2d404d" providerId="ADAL" clId="{07AA9FB6-9D1E-47EE-957B-2478492C845D}" dt="2021-11-01T07:59:12.054" v="1200" actId="6549"/>
      <pc:docMkLst>
        <pc:docMk/>
      </pc:docMkLst>
      <pc:sldChg chg="modSp mod">
        <pc:chgData name="Adil Joldić" userId="2b0456bc-9151-459f-9544-14f4ae2d404d" providerId="ADAL" clId="{07AA9FB6-9D1E-47EE-957B-2478492C845D}" dt="2021-10-21T20:11:45.010" v="497" actId="20577"/>
        <pc:sldMkLst>
          <pc:docMk/>
          <pc:sldMk cId="454708142" sldId="256"/>
        </pc:sldMkLst>
        <pc:spChg chg="mod">
          <ac:chgData name="Adil Joldić" userId="2b0456bc-9151-459f-9544-14f4ae2d404d" providerId="ADAL" clId="{07AA9FB6-9D1E-47EE-957B-2478492C845D}" dt="2021-10-21T20:11:45.010" v="497" actId="20577"/>
          <ac:spMkLst>
            <pc:docMk/>
            <pc:sldMk cId="454708142" sldId="256"/>
            <ac:spMk id="3" creationId="{EE377642-5028-4D05-B84B-613082D34D07}"/>
          </ac:spMkLst>
        </pc:spChg>
      </pc:sldChg>
      <pc:sldChg chg="modSp mod">
        <pc:chgData name="Adil Joldić" userId="2b0456bc-9151-459f-9544-14f4ae2d404d" providerId="ADAL" clId="{07AA9FB6-9D1E-47EE-957B-2478492C845D}" dt="2021-10-19T22:49:27.212" v="343" actId="1076"/>
        <pc:sldMkLst>
          <pc:docMk/>
          <pc:sldMk cId="2452461738" sldId="258"/>
        </pc:sldMkLst>
        <pc:spChg chg="mod">
          <ac:chgData name="Adil Joldić" userId="2b0456bc-9151-459f-9544-14f4ae2d404d" providerId="ADAL" clId="{07AA9FB6-9D1E-47EE-957B-2478492C845D}" dt="2021-10-19T22:49:04.210" v="339" actId="404"/>
          <ac:spMkLst>
            <pc:docMk/>
            <pc:sldMk cId="2452461738" sldId="258"/>
            <ac:spMk id="6" creationId="{51D87506-3942-4315-9214-A57BC4644922}"/>
          </ac:spMkLst>
        </pc:spChg>
        <pc:spChg chg="mod">
          <ac:chgData name="Adil Joldić" userId="2b0456bc-9151-459f-9544-14f4ae2d404d" providerId="ADAL" clId="{07AA9FB6-9D1E-47EE-957B-2478492C845D}" dt="2021-10-19T22:49:27.212" v="343" actId="1076"/>
          <ac:spMkLst>
            <pc:docMk/>
            <pc:sldMk cId="2452461738" sldId="258"/>
            <ac:spMk id="9" creationId="{223C145B-AB6C-43AC-A0B8-E62574F2406A}"/>
          </ac:spMkLst>
        </pc:spChg>
        <pc:graphicFrameChg chg="mod">
          <ac:chgData name="Adil Joldić" userId="2b0456bc-9151-459f-9544-14f4ae2d404d" providerId="ADAL" clId="{07AA9FB6-9D1E-47EE-957B-2478492C845D}" dt="2021-10-19T22:49:24.488" v="342" actId="14100"/>
          <ac:graphicFrameMkLst>
            <pc:docMk/>
            <pc:sldMk cId="2452461738" sldId="258"/>
            <ac:graphicFrameMk id="5" creationId="{3A8820FC-2BD7-4372-8CC6-31D991838D90}"/>
          </ac:graphicFrameMkLst>
        </pc:graphicFrameChg>
      </pc:sldChg>
      <pc:sldChg chg="modSp mod">
        <pc:chgData name="Adil Joldić" userId="2b0456bc-9151-459f-9544-14f4ae2d404d" providerId="ADAL" clId="{07AA9FB6-9D1E-47EE-957B-2478492C845D}" dt="2021-10-19T22:49:45.464" v="344" actId="404"/>
        <pc:sldMkLst>
          <pc:docMk/>
          <pc:sldMk cId="3300619864" sldId="259"/>
        </pc:sldMkLst>
        <pc:spChg chg="mod">
          <ac:chgData name="Adil Joldić" userId="2b0456bc-9151-459f-9544-14f4ae2d404d" providerId="ADAL" clId="{07AA9FB6-9D1E-47EE-957B-2478492C845D}" dt="2021-10-19T22:49:45.464" v="344" actId="404"/>
          <ac:spMkLst>
            <pc:docMk/>
            <pc:sldMk cId="3300619864" sldId="259"/>
            <ac:spMk id="6" creationId="{51D87506-3942-4315-9214-A57BC4644922}"/>
          </ac:spMkLst>
        </pc:spChg>
      </pc:sldChg>
      <pc:sldChg chg="addSp delSp modSp mod">
        <pc:chgData name="Adil Joldić" userId="2b0456bc-9151-459f-9544-14f4ae2d404d" providerId="ADAL" clId="{07AA9FB6-9D1E-47EE-957B-2478492C845D}" dt="2021-10-19T22:56:52.624" v="413" actId="14734"/>
        <pc:sldMkLst>
          <pc:docMk/>
          <pc:sldMk cId="1234647119" sldId="260"/>
        </pc:sldMkLst>
        <pc:spChg chg="del">
          <ac:chgData name="Adil Joldić" userId="2b0456bc-9151-459f-9544-14f4ae2d404d" providerId="ADAL" clId="{07AA9FB6-9D1E-47EE-957B-2478492C845D}" dt="2021-10-19T22:56:36.688" v="406"/>
          <ac:spMkLst>
            <pc:docMk/>
            <pc:sldMk cId="1234647119" sldId="260"/>
            <ac:spMk id="3" creationId="{56E5C2F0-0A4D-4F79-9A0E-FEB28C0B99A7}"/>
          </ac:spMkLst>
        </pc:spChg>
        <pc:graphicFrameChg chg="add mod modGraphic">
          <ac:chgData name="Adil Joldić" userId="2b0456bc-9151-459f-9544-14f4ae2d404d" providerId="ADAL" clId="{07AA9FB6-9D1E-47EE-957B-2478492C845D}" dt="2021-10-19T22:56:52.624" v="413" actId="14734"/>
          <ac:graphicFrameMkLst>
            <pc:docMk/>
            <pc:sldMk cId="1234647119" sldId="260"/>
            <ac:graphicFrameMk id="5" creationId="{F7954BFC-B2F0-46DA-93E9-1520BE4901B0}"/>
          </ac:graphicFrameMkLst>
        </pc:graphicFrameChg>
        <pc:picChg chg="mod">
          <ac:chgData name="Adil Joldić" userId="2b0456bc-9151-459f-9544-14f4ae2d404d" providerId="ADAL" clId="{07AA9FB6-9D1E-47EE-957B-2478492C845D}" dt="2021-10-19T22:46:19.022" v="310" actId="14100"/>
          <ac:picMkLst>
            <pc:docMk/>
            <pc:sldMk cId="1234647119" sldId="260"/>
            <ac:picMk id="4" creationId="{5A64EF6F-626A-4D8A-8FD3-F9B4CEDE4087}"/>
          </ac:picMkLst>
        </pc:picChg>
      </pc:sldChg>
      <pc:sldChg chg="modSp mod">
        <pc:chgData name="Adil Joldić" userId="2b0456bc-9151-459f-9544-14f4ae2d404d" providerId="ADAL" clId="{07AA9FB6-9D1E-47EE-957B-2478492C845D}" dt="2021-11-01T07:59:12.054" v="1200" actId="6549"/>
        <pc:sldMkLst>
          <pc:docMk/>
          <pc:sldMk cId="315205731" sldId="261"/>
        </pc:sldMkLst>
        <pc:spChg chg="mod">
          <ac:chgData name="Adil Joldić" userId="2b0456bc-9151-459f-9544-14f4ae2d404d" providerId="ADAL" clId="{07AA9FB6-9D1E-47EE-957B-2478492C845D}" dt="2021-11-01T07:59:12.054" v="1200" actId="6549"/>
          <ac:spMkLst>
            <pc:docMk/>
            <pc:sldMk cId="315205731" sldId="261"/>
            <ac:spMk id="3" creationId="{FBE64058-7A69-4588-B125-001D2A91A4B6}"/>
          </ac:spMkLst>
        </pc:spChg>
        <pc:picChg chg="mod">
          <ac:chgData name="Adil Joldić" userId="2b0456bc-9151-459f-9544-14f4ae2d404d" providerId="ADAL" clId="{07AA9FB6-9D1E-47EE-957B-2478492C845D}" dt="2021-10-18T23:25:36.533" v="158" actId="14100"/>
          <ac:picMkLst>
            <pc:docMk/>
            <pc:sldMk cId="315205731" sldId="261"/>
            <ac:picMk id="2" creationId="{09A66590-BFBE-48F9-9DFF-340327899615}"/>
          </ac:picMkLst>
        </pc:picChg>
      </pc:sldChg>
      <pc:sldChg chg="delSp modSp mod">
        <pc:chgData name="Adil Joldić" userId="2b0456bc-9151-459f-9544-14f4ae2d404d" providerId="ADAL" clId="{07AA9FB6-9D1E-47EE-957B-2478492C845D}" dt="2021-10-19T22:41:41.768" v="274" actId="20577"/>
        <pc:sldMkLst>
          <pc:docMk/>
          <pc:sldMk cId="2607148908" sldId="262"/>
        </pc:sldMkLst>
        <pc:spChg chg="mod">
          <ac:chgData name="Adil Joldić" userId="2b0456bc-9151-459f-9544-14f4ae2d404d" providerId="ADAL" clId="{07AA9FB6-9D1E-47EE-957B-2478492C845D}" dt="2021-10-19T22:41:41.768" v="274" actId="20577"/>
          <ac:spMkLst>
            <pc:docMk/>
            <pc:sldMk cId="2607148908" sldId="262"/>
            <ac:spMk id="3" creationId="{CAFDEC48-6722-4347-90D9-ECFCD59DF15D}"/>
          </ac:spMkLst>
        </pc:spChg>
        <pc:spChg chg="del">
          <ac:chgData name="Adil Joldić" userId="2b0456bc-9151-459f-9544-14f4ae2d404d" providerId="ADAL" clId="{07AA9FB6-9D1E-47EE-957B-2478492C845D}" dt="2021-10-19T22:41:19.684" v="257" actId="478"/>
          <ac:spMkLst>
            <pc:docMk/>
            <pc:sldMk cId="2607148908" sldId="262"/>
            <ac:spMk id="11" creationId="{C37601E0-CE70-4D0E-8BF2-2B34B1BC8BDB}"/>
          </ac:spMkLst>
        </pc:spChg>
        <pc:picChg chg="del">
          <ac:chgData name="Adil Joldić" userId="2b0456bc-9151-459f-9544-14f4ae2d404d" providerId="ADAL" clId="{07AA9FB6-9D1E-47EE-957B-2478492C845D}" dt="2021-10-19T22:41:15.969" v="256" actId="21"/>
          <ac:picMkLst>
            <pc:docMk/>
            <pc:sldMk cId="2607148908" sldId="262"/>
            <ac:picMk id="6" creationId="{CADA14C6-945C-426F-9626-3CC753E007B3}"/>
          </ac:picMkLst>
        </pc:picChg>
        <pc:cxnChg chg="del">
          <ac:chgData name="Adil Joldić" userId="2b0456bc-9151-459f-9544-14f4ae2d404d" providerId="ADAL" clId="{07AA9FB6-9D1E-47EE-957B-2478492C845D}" dt="2021-10-19T22:41:20.555" v="258" actId="478"/>
          <ac:cxnSpMkLst>
            <pc:docMk/>
            <pc:sldMk cId="2607148908" sldId="262"/>
            <ac:cxnSpMk id="13" creationId="{28E263B5-4AC5-4F9E-9DCB-956372F29C63}"/>
          </ac:cxnSpMkLst>
        </pc:cxnChg>
      </pc:sldChg>
      <pc:sldChg chg="modSp mod">
        <pc:chgData name="Adil Joldić" userId="2b0456bc-9151-459f-9544-14f4ae2d404d" providerId="ADAL" clId="{07AA9FB6-9D1E-47EE-957B-2478492C845D}" dt="2021-10-19T22:46:34.799" v="311" actId="113"/>
        <pc:sldMkLst>
          <pc:docMk/>
          <pc:sldMk cId="2849613393" sldId="263"/>
        </pc:sldMkLst>
        <pc:graphicFrameChg chg="modGraphic">
          <ac:chgData name="Adil Joldić" userId="2b0456bc-9151-459f-9544-14f4ae2d404d" providerId="ADAL" clId="{07AA9FB6-9D1E-47EE-957B-2478492C845D}" dt="2021-10-19T22:46:34.799" v="311" actId="113"/>
          <ac:graphicFrameMkLst>
            <pc:docMk/>
            <pc:sldMk cId="2849613393" sldId="263"/>
            <ac:graphicFrameMk id="4" creationId="{785443BE-456E-48D5-8054-6EF6EB8BE77B}"/>
          </ac:graphicFrameMkLst>
        </pc:graphicFrameChg>
      </pc:sldChg>
      <pc:sldChg chg="modSp mod">
        <pc:chgData name="Adil Joldić" userId="2b0456bc-9151-459f-9544-14f4ae2d404d" providerId="ADAL" clId="{07AA9FB6-9D1E-47EE-957B-2478492C845D}" dt="2021-10-19T23:00:00.751" v="467" actId="14100"/>
        <pc:sldMkLst>
          <pc:docMk/>
          <pc:sldMk cId="3615614157" sldId="265"/>
        </pc:sldMkLst>
        <pc:spChg chg="mod">
          <ac:chgData name="Adil Joldić" userId="2b0456bc-9151-459f-9544-14f4ae2d404d" providerId="ADAL" clId="{07AA9FB6-9D1E-47EE-957B-2478492C845D}" dt="2021-10-19T23:00:00.751" v="467" actId="14100"/>
          <ac:spMkLst>
            <pc:docMk/>
            <pc:sldMk cId="3615614157" sldId="265"/>
            <ac:spMk id="3" creationId="{FBE64058-7A69-4588-B125-001D2A91A4B6}"/>
          </ac:spMkLst>
        </pc:spChg>
      </pc:sldChg>
      <pc:sldChg chg="modSp mod">
        <pc:chgData name="Adil Joldić" userId="2b0456bc-9151-459f-9544-14f4ae2d404d" providerId="ADAL" clId="{07AA9FB6-9D1E-47EE-957B-2478492C845D}" dt="2021-10-21T20:24:17.826" v="1057" actId="6549"/>
        <pc:sldMkLst>
          <pc:docMk/>
          <pc:sldMk cId="913263042" sldId="266"/>
        </pc:sldMkLst>
        <pc:spChg chg="mod">
          <ac:chgData name="Adil Joldić" userId="2b0456bc-9151-459f-9544-14f4ae2d404d" providerId="ADAL" clId="{07AA9FB6-9D1E-47EE-957B-2478492C845D}" dt="2021-10-21T20:24:17.826" v="1057" actId="6549"/>
          <ac:spMkLst>
            <pc:docMk/>
            <pc:sldMk cId="913263042" sldId="266"/>
            <ac:spMk id="3" creationId="{1EB4374B-0FF3-4E8C-BB24-00EFF1DF37D1}"/>
          </ac:spMkLst>
        </pc:spChg>
        <pc:cxnChg chg="mod">
          <ac:chgData name="Adil Joldić" userId="2b0456bc-9151-459f-9544-14f4ae2d404d" providerId="ADAL" clId="{07AA9FB6-9D1E-47EE-957B-2478492C845D}" dt="2021-10-19T22:48:35.405" v="335" actId="14100"/>
          <ac:cxnSpMkLst>
            <pc:docMk/>
            <pc:sldMk cId="913263042" sldId="266"/>
            <ac:cxnSpMk id="6" creationId="{5EAF14A2-C663-4B8C-A8C4-6181F7C0547A}"/>
          </ac:cxnSpMkLst>
        </pc:cxnChg>
        <pc:cxnChg chg="mod">
          <ac:chgData name="Adil Joldić" userId="2b0456bc-9151-459f-9544-14f4ae2d404d" providerId="ADAL" clId="{07AA9FB6-9D1E-47EE-957B-2478492C845D}" dt="2021-10-19T22:48:28.838" v="334" actId="14100"/>
          <ac:cxnSpMkLst>
            <pc:docMk/>
            <pc:sldMk cId="913263042" sldId="266"/>
            <ac:cxnSpMk id="7" creationId="{637A3F41-0A6D-43FC-8AD1-7A2C8F38C394}"/>
          </ac:cxnSpMkLst>
        </pc:cxnChg>
        <pc:cxnChg chg="mod">
          <ac:chgData name="Adil Joldić" userId="2b0456bc-9151-459f-9544-14f4ae2d404d" providerId="ADAL" clId="{07AA9FB6-9D1E-47EE-957B-2478492C845D}" dt="2021-10-19T22:48:21.533" v="333" actId="14100"/>
          <ac:cxnSpMkLst>
            <pc:docMk/>
            <pc:sldMk cId="913263042" sldId="266"/>
            <ac:cxnSpMk id="10" creationId="{A0D21FCC-9996-44F7-9699-B5D465010237}"/>
          </ac:cxnSpMkLst>
        </pc:cxnChg>
      </pc:sldChg>
      <pc:sldChg chg="modSp mod">
        <pc:chgData name="Adil Joldić" userId="2b0456bc-9151-459f-9544-14f4ae2d404d" providerId="ADAL" clId="{07AA9FB6-9D1E-47EE-957B-2478492C845D}" dt="2021-10-19T22:49:58.783" v="345" actId="404"/>
        <pc:sldMkLst>
          <pc:docMk/>
          <pc:sldMk cId="1711820863" sldId="267"/>
        </pc:sldMkLst>
        <pc:spChg chg="mod">
          <ac:chgData name="Adil Joldić" userId="2b0456bc-9151-459f-9544-14f4ae2d404d" providerId="ADAL" clId="{07AA9FB6-9D1E-47EE-957B-2478492C845D}" dt="2021-10-19T22:49:58.783" v="345" actId="404"/>
          <ac:spMkLst>
            <pc:docMk/>
            <pc:sldMk cId="1711820863" sldId="267"/>
            <ac:spMk id="3" creationId="{49DE7EBA-E7FF-4A76-95AD-33C252E19BC4}"/>
          </ac:spMkLst>
        </pc:spChg>
      </pc:sldChg>
      <pc:sldChg chg="addSp delSp modSp mod">
        <pc:chgData name="Adil Joldić" userId="2b0456bc-9151-459f-9544-14f4ae2d404d" providerId="ADAL" clId="{07AA9FB6-9D1E-47EE-957B-2478492C845D}" dt="2021-10-28T22:34:15.236" v="1178" actId="14734"/>
        <pc:sldMkLst>
          <pc:docMk/>
          <pc:sldMk cId="1303943968" sldId="268"/>
        </pc:sldMkLst>
        <pc:spChg chg="mod">
          <ac:chgData name="Adil Joldić" userId="2b0456bc-9151-459f-9544-14f4ae2d404d" providerId="ADAL" clId="{07AA9FB6-9D1E-47EE-957B-2478492C845D}" dt="2021-10-28T22:24:46.959" v="1115" actId="207"/>
          <ac:spMkLst>
            <pc:docMk/>
            <pc:sldMk cId="1303943968" sldId="268"/>
            <ac:spMk id="3" creationId="{871921C8-0163-41F1-A52E-D106530CC4B8}"/>
          </ac:spMkLst>
        </pc:spChg>
        <pc:spChg chg="del">
          <ac:chgData name="Adil Joldić" userId="2b0456bc-9151-459f-9544-14f4ae2d404d" providerId="ADAL" clId="{07AA9FB6-9D1E-47EE-957B-2478492C845D}" dt="2021-10-28T22:23:41.273" v="1086" actId="478"/>
          <ac:spMkLst>
            <pc:docMk/>
            <pc:sldMk cId="1303943968" sldId="268"/>
            <ac:spMk id="5" creationId="{07F47091-A9AF-433F-8B2B-56681E30D70D}"/>
          </ac:spMkLst>
        </pc:spChg>
        <pc:graphicFrameChg chg="add mod modGraphic">
          <ac:chgData name="Adil Joldić" userId="2b0456bc-9151-459f-9544-14f4ae2d404d" providerId="ADAL" clId="{07AA9FB6-9D1E-47EE-957B-2478492C845D}" dt="2021-10-28T22:34:15.236" v="1178" actId="14734"/>
          <ac:graphicFrameMkLst>
            <pc:docMk/>
            <pc:sldMk cId="1303943968" sldId="268"/>
            <ac:graphicFrameMk id="2" creationId="{244E5164-AE44-494B-B292-1EF4A27EA304}"/>
          </ac:graphicFrameMkLst>
        </pc:graphicFrameChg>
        <pc:graphicFrameChg chg="del mod modGraphic">
          <ac:chgData name="Adil Joldić" userId="2b0456bc-9151-459f-9544-14f4ae2d404d" providerId="ADAL" clId="{07AA9FB6-9D1E-47EE-957B-2478492C845D}" dt="2021-10-28T22:23:33.172" v="1085" actId="478"/>
          <ac:graphicFrameMkLst>
            <pc:docMk/>
            <pc:sldMk cId="1303943968" sldId="268"/>
            <ac:graphicFrameMk id="4" creationId="{61C6B104-81CA-4B85-BFD3-629E894F64FA}"/>
          </ac:graphicFrameMkLst>
        </pc:graphicFrameChg>
      </pc:sldChg>
      <pc:sldChg chg="ord">
        <pc:chgData name="Adil Joldić" userId="2b0456bc-9151-459f-9544-14f4ae2d404d" providerId="ADAL" clId="{07AA9FB6-9D1E-47EE-957B-2478492C845D}" dt="2021-10-18T23:44:29.036" v="244"/>
        <pc:sldMkLst>
          <pc:docMk/>
          <pc:sldMk cId="469052412" sldId="270"/>
        </pc:sldMkLst>
      </pc:sldChg>
      <pc:sldChg chg="modSp mod">
        <pc:chgData name="Adil Joldić" userId="2b0456bc-9151-459f-9544-14f4ae2d404d" providerId="ADAL" clId="{07AA9FB6-9D1E-47EE-957B-2478492C845D}" dt="2021-10-19T22:55:32.768" v="404" actId="14100"/>
        <pc:sldMkLst>
          <pc:docMk/>
          <pc:sldMk cId="58356430" sldId="271"/>
        </pc:sldMkLst>
        <pc:spChg chg="mod">
          <ac:chgData name="Adil Joldić" userId="2b0456bc-9151-459f-9544-14f4ae2d404d" providerId="ADAL" clId="{07AA9FB6-9D1E-47EE-957B-2478492C845D}" dt="2021-10-19T22:55:29.149" v="403" actId="404"/>
          <ac:spMkLst>
            <pc:docMk/>
            <pc:sldMk cId="58356430" sldId="271"/>
            <ac:spMk id="3" creationId="{49DE7EBA-E7FF-4A76-95AD-33C252E19BC4}"/>
          </ac:spMkLst>
        </pc:spChg>
        <pc:picChg chg="mod">
          <ac:chgData name="Adil Joldić" userId="2b0456bc-9151-459f-9544-14f4ae2d404d" providerId="ADAL" clId="{07AA9FB6-9D1E-47EE-957B-2478492C845D}" dt="2021-10-19T22:55:32.768" v="404" actId="14100"/>
          <ac:picMkLst>
            <pc:docMk/>
            <pc:sldMk cId="58356430" sldId="271"/>
            <ac:picMk id="2" creationId="{2075E791-4C0D-4501-8B8A-AE41D2B2BC0A}"/>
          </ac:picMkLst>
        </pc:picChg>
      </pc:sldChg>
      <pc:sldChg chg="addSp modSp mod ord addCm delCm">
        <pc:chgData name="Adil Joldić" userId="2b0456bc-9151-459f-9544-14f4ae2d404d" providerId="ADAL" clId="{07AA9FB6-9D1E-47EE-957B-2478492C845D}" dt="2021-10-21T20:32:29.171" v="1084" actId="1076"/>
        <pc:sldMkLst>
          <pc:docMk/>
          <pc:sldMk cId="332332176" sldId="273"/>
        </pc:sldMkLst>
        <pc:spChg chg="add mod">
          <ac:chgData name="Adil Joldić" userId="2b0456bc-9151-459f-9544-14f4ae2d404d" providerId="ADAL" clId="{07AA9FB6-9D1E-47EE-957B-2478492C845D}" dt="2021-10-21T20:32:29.171" v="1084" actId="1076"/>
          <ac:spMkLst>
            <pc:docMk/>
            <pc:sldMk cId="332332176" sldId="273"/>
            <ac:spMk id="2" creationId="{2205F811-816D-4776-8B76-C65955F07E8B}"/>
          </ac:spMkLst>
        </pc:spChg>
        <pc:picChg chg="mod">
          <ac:chgData name="Adil Joldić" userId="2b0456bc-9151-459f-9544-14f4ae2d404d" providerId="ADAL" clId="{07AA9FB6-9D1E-47EE-957B-2478492C845D}" dt="2021-10-19T22:56:02.561" v="405" actId="14100"/>
          <ac:picMkLst>
            <pc:docMk/>
            <pc:sldMk cId="332332176" sldId="273"/>
            <ac:picMk id="4" creationId="{273C897E-9297-4A5E-988E-E2C9B03C923E}"/>
          </ac:picMkLst>
        </pc:picChg>
      </pc:sldChg>
      <pc:sldChg chg="del">
        <pc:chgData name="Adil Joldić" userId="2b0456bc-9151-459f-9544-14f4ae2d404d" providerId="ADAL" clId="{07AA9FB6-9D1E-47EE-957B-2478492C845D}" dt="2021-10-18T23:43:20.240" v="197" actId="2696"/>
        <pc:sldMkLst>
          <pc:docMk/>
          <pc:sldMk cId="2925483016" sldId="274"/>
        </pc:sldMkLst>
      </pc:sldChg>
      <pc:sldChg chg="del">
        <pc:chgData name="Adil Joldić" userId="2b0456bc-9151-459f-9544-14f4ae2d404d" providerId="ADAL" clId="{07AA9FB6-9D1E-47EE-957B-2478492C845D}" dt="2021-10-18T23:43:08.359" v="196" actId="2696"/>
        <pc:sldMkLst>
          <pc:docMk/>
          <pc:sldMk cId="1902090839" sldId="275"/>
        </pc:sldMkLst>
      </pc:sldChg>
      <pc:sldChg chg="modSp mod">
        <pc:chgData name="Adil Joldić" userId="2b0456bc-9151-459f-9544-14f4ae2d404d" providerId="ADAL" clId="{07AA9FB6-9D1E-47EE-957B-2478492C845D}" dt="2021-10-19T22:53:40.526" v="382" actId="404"/>
        <pc:sldMkLst>
          <pc:docMk/>
          <pc:sldMk cId="185281585" sldId="276"/>
        </pc:sldMkLst>
        <pc:spChg chg="mod">
          <ac:chgData name="Adil Joldić" userId="2b0456bc-9151-459f-9544-14f4ae2d404d" providerId="ADAL" clId="{07AA9FB6-9D1E-47EE-957B-2478492C845D}" dt="2021-10-19T22:53:40.526" v="382" actId="404"/>
          <ac:spMkLst>
            <pc:docMk/>
            <pc:sldMk cId="185281585" sldId="276"/>
            <ac:spMk id="3" creationId="{49DE7EBA-E7FF-4A76-95AD-33C252E19BC4}"/>
          </ac:spMkLst>
        </pc:spChg>
      </pc:sldChg>
      <pc:sldChg chg="modSp mod">
        <pc:chgData name="Adil Joldić" userId="2b0456bc-9151-459f-9544-14f4ae2d404d" providerId="ADAL" clId="{07AA9FB6-9D1E-47EE-957B-2478492C845D}" dt="2021-10-19T22:53:49.972" v="383" actId="404"/>
        <pc:sldMkLst>
          <pc:docMk/>
          <pc:sldMk cId="4017783452" sldId="277"/>
        </pc:sldMkLst>
        <pc:spChg chg="mod">
          <ac:chgData name="Adil Joldić" userId="2b0456bc-9151-459f-9544-14f4ae2d404d" providerId="ADAL" clId="{07AA9FB6-9D1E-47EE-957B-2478492C845D}" dt="2021-10-19T22:53:49.972" v="383" actId="404"/>
          <ac:spMkLst>
            <pc:docMk/>
            <pc:sldMk cId="4017783452" sldId="277"/>
            <ac:spMk id="3" creationId="{49DE7EBA-E7FF-4A76-95AD-33C252E19BC4}"/>
          </ac:spMkLst>
        </pc:spChg>
      </pc:sldChg>
      <pc:sldChg chg="delSp modSp mod">
        <pc:chgData name="Adil Joldić" userId="2b0456bc-9151-459f-9544-14f4ae2d404d" providerId="ADAL" clId="{07AA9FB6-9D1E-47EE-957B-2478492C845D}" dt="2021-10-21T20:30:30.887" v="1066" actId="27636"/>
        <pc:sldMkLst>
          <pc:docMk/>
          <pc:sldMk cId="2416596204" sldId="278"/>
        </pc:sldMkLst>
        <pc:spChg chg="mod">
          <ac:chgData name="Adil Joldić" userId="2b0456bc-9151-459f-9544-14f4ae2d404d" providerId="ADAL" clId="{07AA9FB6-9D1E-47EE-957B-2478492C845D}" dt="2021-10-21T20:30:30.887" v="1066" actId="27636"/>
          <ac:spMkLst>
            <pc:docMk/>
            <pc:sldMk cId="2416596204" sldId="278"/>
            <ac:spMk id="3" creationId="{49DE7EBA-E7FF-4A76-95AD-33C252E19BC4}"/>
          </ac:spMkLst>
        </pc:spChg>
        <pc:picChg chg="del mod">
          <ac:chgData name="Adil Joldić" userId="2b0456bc-9151-459f-9544-14f4ae2d404d" providerId="ADAL" clId="{07AA9FB6-9D1E-47EE-957B-2478492C845D}" dt="2021-10-21T20:30:19.479" v="1060" actId="478"/>
          <ac:picMkLst>
            <pc:docMk/>
            <pc:sldMk cId="2416596204" sldId="278"/>
            <ac:picMk id="2" creationId="{57FB6ADD-5A22-4422-B137-CADAA0764E2A}"/>
          </ac:picMkLst>
        </pc:picChg>
      </pc:sldChg>
      <pc:sldChg chg="del">
        <pc:chgData name="Adil Joldić" userId="2b0456bc-9151-459f-9544-14f4ae2d404d" providerId="ADAL" clId="{07AA9FB6-9D1E-47EE-957B-2478492C845D}" dt="2021-10-18T23:43:29.752" v="198" actId="2696"/>
        <pc:sldMkLst>
          <pc:docMk/>
          <pc:sldMk cId="3425164930" sldId="279"/>
        </pc:sldMkLst>
      </pc:sldChg>
      <pc:sldChg chg="modSp mod ord">
        <pc:chgData name="Adil Joldić" userId="2b0456bc-9151-459f-9544-14f4ae2d404d" providerId="ADAL" clId="{07AA9FB6-9D1E-47EE-957B-2478492C845D}" dt="2021-10-18T23:44:10.787" v="238"/>
        <pc:sldMkLst>
          <pc:docMk/>
          <pc:sldMk cId="2542455531" sldId="280"/>
        </pc:sldMkLst>
        <pc:spChg chg="mod">
          <ac:chgData name="Adil Joldić" userId="2b0456bc-9151-459f-9544-14f4ae2d404d" providerId="ADAL" clId="{07AA9FB6-9D1E-47EE-957B-2478492C845D}" dt="2021-10-18T23:43:57.907" v="235" actId="20577"/>
          <ac:spMkLst>
            <pc:docMk/>
            <pc:sldMk cId="2542455531" sldId="280"/>
            <ac:spMk id="2" creationId="{BE17F1A6-18D2-49F8-BD75-2A33B17328B0}"/>
          </ac:spMkLst>
        </pc:spChg>
      </pc:sldChg>
      <pc:sldChg chg="delSp modSp del mod ord">
        <pc:chgData name="Adil Joldić" userId="2b0456bc-9151-459f-9544-14f4ae2d404d" providerId="ADAL" clId="{07AA9FB6-9D1E-47EE-957B-2478492C845D}" dt="2021-10-28T22:31:14.680" v="1170" actId="2696"/>
        <pc:sldMkLst>
          <pc:docMk/>
          <pc:sldMk cId="1646406800" sldId="281"/>
        </pc:sldMkLst>
        <pc:spChg chg="del mod">
          <ac:chgData name="Adil Joldić" userId="2b0456bc-9151-459f-9544-14f4ae2d404d" providerId="ADAL" clId="{07AA9FB6-9D1E-47EE-957B-2478492C845D}" dt="2021-10-19T22:54:57.052" v="394" actId="478"/>
          <ac:spMkLst>
            <pc:docMk/>
            <pc:sldMk cId="1646406800" sldId="281"/>
            <ac:spMk id="2" creationId="{D6B1A802-11CF-46D9-BE11-D948AF05F588}"/>
          </ac:spMkLst>
        </pc:spChg>
        <pc:spChg chg="mod">
          <ac:chgData name="Adil Joldić" userId="2b0456bc-9151-459f-9544-14f4ae2d404d" providerId="ADAL" clId="{07AA9FB6-9D1E-47EE-957B-2478492C845D}" dt="2021-10-19T22:59:21.739" v="464" actId="255"/>
          <ac:spMkLst>
            <pc:docMk/>
            <pc:sldMk cId="1646406800" sldId="281"/>
            <ac:spMk id="3" creationId="{666C42F0-62AE-442E-8D59-1A03FEB7CFA3}"/>
          </ac:spMkLst>
        </pc:spChg>
        <pc:picChg chg="del mod">
          <ac:chgData name="Adil Joldić" userId="2b0456bc-9151-459f-9544-14f4ae2d404d" providerId="ADAL" clId="{07AA9FB6-9D1E-47EE-957B-2478492C845D}" dt="2021-10-19T22:58:39.224" v="435" actId="478"/>
          <ac:picMkLst>
            <pc:docMk/>
            <pc:sldMk cId="1646406800" sldId="281"/>
            <ac:picMk id="4" creationId="{E2944355-1C20-4E35-9FFC-856EB618B878}"/>
          </ac:picMkLst>
        </pc:picChg>
      </pc:sldChg>
      <pc:sldChg chg="modSp mod">
        <pc:chgData name="Adil Joldić" userId="2b0456bc-9151-459f-9544-14f4ae2d404d" providerId="ADAL" clId="{07AA9FB6-9D1E-47EE-957B-2478492C845D}" dt="2021-10-19T22:53:00.010" v="375" actId="14100"/>
        <pc:sldMkLst>
          <pc:docMk/>
          <pc:sldMk cId="1064424802" sldId="282"/>
        </pc:sldMkLst>
        <pc:spChg chg="mod">
          <ac:chgData name="Adil Joldić" userId="2b0456bc-9151-459f-9544-14f4ae2d404d" providerId="ADAL" clId="{07AA9FB6-9D1E-47EE-957B-2478492C845D}" dt="2021-10-19T22:52:57.289" v="374" actId="14100"/>
          <ac:spMkLst>
            <pc:docMk/>
            <pc:sldMk cId="1064424802" sldId="282"/>
            <ac:spMk id="2" creationId="{932FCBB9-C51D-44F9-AA7E-DA7EB5BB43C3}"/>
          </ac:spMkLst>
        </pc:spChg>
        <pc:spChg chg="mod">
          <ac:chgData name="Adil Joldić" userId="2b0456bc-9151-459f-9544-14f4ae2d404d" providerId="ADAL" clId="{07AA9FB6-9D1E-47EE-957B-2478492C845D}" dt="2021-10-19T22:53:00.010" v="375" actId="14100"/>
          <ac:spMkLst>
            <pc:docMk/>
            <pc:sldMk cId="1064424802" sldId="282"/>
            <ac:spMk id="3" creationId="{16981E94-7ACF-4E86-A562-4EAE6ECB433D}"/>
          </ac:spMkLst>
        </pc:spChg>
      </pc:sldChg>
      <pc:sldChg chg="modSp mod">
        <pc:chgData name="Adil Joldić" userId="2b0456bc-9151-459f-9544-14f4ae2d404d" providerId="ADAL" clId="{07AA9FB6-9D1E-47EE-957B-2478492C845D}" dt="2021-10-19T22:53:30.809" v="381" actId="14100"/>
        <pc:sldMkLst>
          <pc:docMk/>
          <pc:sldMk cId="791010478" sldId="283"/>
        </pc:sldMkLst>
        <pc:spChg chg="mod">
          <ac:chgData name="Adil Joldić" userId="2b0456bc-9151-459f-9544-14f4ae2d404d" providerId="ADAL" clId="{07AA9FB6-9D1E-47EE-957B-2478492C845D}" dt="2021-10-19T22:53:23.553" v="379" actId="14100"/>
          <ac:spMkLst>
            <pc:docMk/>
            <pc:sldMk cId="791010478" sldId="283"/>
            <ac:spMk id="2" creationId="{04B44F77-3EA5-4018-81F7-B885C6B10BA6}"/>
          </ac:spMkLst>
        </pc:spChg>
        <pc:picChg chg="mod">
          <ac:chgData name="Adil Joldić" userId="2b0456bc-9151-459f-9544-14f4ae2d404d" providerId="ADAL" clId="{07AA9FB6-9D1E-47EE-957B-2478492C845D}" dt="2021-10-19T22:53:30.809" v="381" actId="14100"/>
          <ac:picMkLst>
            <pc:docMk/>
            <pc:sldMk cId="791010478" sldId="283"/>
            <ac:picMk id="6" creationId="{493B510E-12E2-429A-AED9-FCBC160BAADC}"/>
          </ac:picMkLst>
        </pc:picChg>
      </pc:sldChg>
      <pc:sldChg chg="del">
        <pc:chgData name="Adil Joldić" userId="2b0456bc-9151-459f-9544-14f4ae2d404d" providerId="ADAL" clId="{07AA9FB6-9D1E-47EE-957B-2478492C845D}" dt="2021-10-18T23:44:08.666" v="236" actId="2696"/>
        <pc:sldMkLst>
          <pc:docMk/>
          <pc:sldMk cId="3356446747" sldId="284"/>
        </pc:sldMkLst>
      </pc:sldChg>
      <pc:sldChg chg="modSp mod">
        <pc:chgData name="Adil Joldić" userId="2b0456bc-9151-459f-9544-14f4ae2d404d" providerId="ADAL" clId="{07AA9FB6-9D1E-47EE-957B-2478492C845D}" dt="2021-10-19T23:00:39.178" v="469" actId="255"/>
        <pc:sldMkLst>
          <pc:docMk/>
          <pc:sldMk cId="3531441283" sldId="285"/>
        </pc:sldMkLst>
        <pc:spChg chg="mod">
          <ac:chgData name="Adil Joldić" userId="2b0456bc-9151-459f-9544-14f4ae2d404d" providerId="ADAL" clId="{07AA9FB6-9D1E-47EE-957B-2478492C845D}" dt="2021-10-19T23:00:39.178" v="469" actId="255"/>
          <ac:spMkLst>
            <pc:docMk/>
            <pc:sldMk cId="3531441283" sldId="285"/>
            <ac:spMk id="3" creationId="{A50B230B-7756-465E-B312-1173FE5B7680}"/>
          </ac:spMkLst>
        </pc:spChg>
      </pc:sldChg>
      <pc:sldChg chg="modSp mod">
        <pc:chgData name="Adil Joldić" userId="2b0456bc-9151-459f-9544-14f4ae2d404d" providerId="ADAL" clId="{07AA9FB6-9D1E-47EE-957B-2478492C845D}" dt="2021-10-19T22:45:28.728" v="307" actId="403"/>
        <pc:sldMkLst>
          <pc:docMk/>
          <pc:sldMk cId="3572307517" sldId="286"/>
        </pc:sldMkLst>
        <pc:spChg chg="mod">
          <ac:chgData name="Adil Joldić" userId="2b0456bc-9151-459f-9544-14f4ae2d404d" providerId="ADAL" clId="{07AA9FB6-9D1E-47EE-957B-2478492C845D}" dt="2021-10-19T22:43:22.766" v="298" actId="14100"/>
          <ac:spMkLst>
            <pc:docMk/>
            <pc:sldMk cId="3572307517" sldId="286"/>
            <ac:spMk id="2" creationId="{C937A07C-AE7C-44D7-82CB-EBF19BA60DC4}"/>
          </ac:spMkLst>
        </pc:spChg>
        <pc:spChg chg="mod">
          <ac:chgData name="Adil Joldić" userId="2b0456bc-9151-459f-9544-14f4ae2d404d" providerId="ADAL" clId="{07AA9FB6-9D1E-47EE-957B-2478492C845D}" dt="2021-10-19T22:45:28.728" v="307" actId="403"/>
          <ac:spMkLst>
            <pc:docMk/>
            <pc:sldMk cId="3572307517" sldId="286"/>
            <ac:spMk id="3" creationId="{033D169C-167E-460F-BCF0-F1DAA24A4664}"/>
          </ac:spMkLst>
        </pc:spChg>
      </pc:sldChg>
      <pc:sldChg chg="modSp mod">
        <pc:chgData name="Adil Joldić" userId="2b0456bc-9151-459f-9544-14f4ae2d404d" providerId="ADAL" clId="{07AA9FB6-9D1E-47EE-957B-2478492C845D}" dt="2021-10-19T22:59:54.927" v="466" actId="14100"/>
        <pc:sldMkLst>
          <pc:docMk/>
          <pc:sldMk cId="2805269152" sldId="287"/>
        </pc:sldMkLst>
        <pc:spChg chg="mod">
          <ac:chgData name="Adil Joldić" userId="2b0456bc-9151-459f-9544-14f4ae2d404d" providerId="ADAL" clId="{07AA9FB6-9D1E-47EE-957B-2478492C845D}" dt="2021-10-19T22:59:54.927" v="466" actId="14100"/>
          <ac:spMkLst>
            <pc:docMk/>
            <pc:sldMk cId="2805269152" sldId="287"/>
            <ac:spMk id="2" creationId="{A10DEA51-F988-4B11-85C3-ACDFF11C22DF}"/>
          </ac:spMkLst>
        </pc:spChg>
        <pc:spChg chg="mod">
          <ac:chgData name="Adil Joldić" userId="2b0456bc-9151-459f-9544-14f4ae2d404d" providerId="ADAL" clId="{07AA9FB6-9D1E-47EE-957B-2478492C845D}" dt="2021-10-19T22:43:37.190" v="302" actId="14100"/>
          <ac:spMkLst>
            <pc:docMk/>
            <pc:sldMk cId="2805269152" sldId="287"/>
            <ac:spMk id="3" creationId="{AB9E3B96-DAD0-4EDF-BF19-63A12E6E4E29}"/>
          </ac:spMkLst>
        </pc:spChg>
      </pc:sldChg>
      <pc:sldChg chg="add">
        <pc:chgData name="Adil Joldić" userId="2b0456bc-9151-459f-9544-14f4ae2d404d" providerId="ADAL" clId="{07AA9FB6-9D1E-47EE-957B-2478492C845D}" dt="2021-10-19T22:58:51.877" v="439" actId="2890"/>
        <pc:sldMkLst>
          <pc:docMk/>
          <pc:sldMk cId="2163211757" sldId="288"/>
        </pc:sldMkLst>
      </pc:sldChg>
      <pc:sldChg chg="new add del">
        <pc:chgData name="Adil Joldić" userId="2b0456bc-9151-459f-9544-14f4ae2d404d" providerId="ADAL" clId="{07AA9FB6-9D1E-47EE-957B-2478492C845D}" dt="2021-10-21T20:12:01.370" v="501" actId="680"/>
        <pc:sldMkLst>
          <pc:docMk/>
          <pc:sldMk cId="72926335" sldId="289"/>
        </pc:sldMkLst>
      </pc:sldChg>
      <pc:sldChg chg="addSp delSp modSp add mod">
        <pc:chgData name="Adil Joldić" userId="2b0456bc-9151-459f-9544-14f4ae2d404d" providerId="ADAL" clId="{07AA9FB6-9D1E-47EE-957B-2478492C845D}" dt="2021-10-21T20:23:15.441" v="1056" actId="20577"/>
        <pc:sldMkLst>
          <pc:docMk/>
          <pc:sldMk cId="299501461" sldId="289"/>
        </pc:sldMkLst>
        <pc:spChg chg="del mod">
          <ac:chgData name="Adil Joldić" userId="2b0456bc-9151-459f-9544-14f4ae2d404d" providerId="ADAL" clId="{07AA9FB6-9D1E-47EE-957B-2478492C845D}" dt="2021-10-21T20:17:13.062" v="784" actId="478"/>
          <ac:spMkLst>
            <pc:docMk/>
            <pc:sldMk cId="299501461" sldId="289"/>
            <ac:spMk id="2" creationId="{C937A07C-AE7C-44D7-82CB-EBF19BA60DC4}"/>
          </ac:spMkLst>
        </pc:spChg>
        <pc:spChg chg="mod">
          <ac:chgData name="Adil Joldić" userId="2b0456bc-9151-459f-9544-14f4ae2d404d" providerId="ADAL" clId="{07AA9FB6-9D1E-47EE-957B-2478492C845D}" dt="2021-10-21T20:23:15.441" v="1056" actId="20577"/>
          <ac:spMkLst>
            <pc:docMk/>
            <pc:sldMk cId="299501461" sldId="289"/>
            <ac:spMk id="3" creationId="{033D169C-167E-460F-BCF0-F1DAA24A4664}"/>
          </ac:spMkLst>
        </pc:spChg>
        <pc:spChg chg="add del mod">
          <ac:chgData name="Adil Joldić" userId="2b0456bc-9151-459f-9544-14f4ae2d404d" providerId="ADAL" clId="{07AA9FB6-9D1E-47EE-957B-2478492C845D}" dt="2021-10-21T20:17:14.803" v="785" actId="478"/>
          <ac:spMkLst>
            <pc:docMk/>
            <pc:sldMk cId="299501461" sldId="289"/>
            <ac:spMk id="5" creationId="{A73558D7-FED8-4512-9ECA-C1545AEC088E}"/>
          </ac:spMkLst>
        </pc:spChg>
      </pc:sldChg>
      <pc:sldChg chg="addSp delSp modSp add mod">
        <pc:chgData name="Adil Joldić" userId="2b0456bc-9151-459f-9544-14f4ae2d404d" providerId="ADAL" clId="{07AA9FB6-9D1E-47EE-957B-2478492C845D}" dt="2021-10-28T22:34:02.080" v="1177" actId="14734"/>
        <pc:sldMkLst>
          <pc:docMk/>
          <pc:sldMk cId="1326372168" sldId="290"/>
        </pc:sldMkLst>
        <pc:spChg chg="mod">
          <ac:chgData name="Adil Joldić" userId="2b0456bc-9151-459f-9544-14f4ae2d404d" providerId="ADAL" clId="{07AA9FB6-9D1E-47EE-957B-2478492C845D}" dt="2021-10-28T22:24:54.637" v="1121" actId="20577"/>
          <ac:spMkLst>
            <pc:docMk/>
            <pc:sldMk cId="1326372168" sldId="290"/>
            <ac:spMk id="3" creationId="{871921C8-0163-41F1-A52E-D106530CC4B8}"/>
          </ac:spMkLst>
        </pc:spChg>
        <pc:graphicFrameChg chg="del mod modGraphic">
          <ac:chgData name="Adil Joldić" userId="2b0456bc-9151-459f-9544-14f4ae2d404d" providerId="ADAL" clId="{07AA9FB6-9D1E-47EE-957B-2478492C845D}" dt="2021-10-28T22:26:39.970" v="1135" actId="478"/>
          <ac:graphicFrameMkLst>
            <pc:docMk/>
            <pc:sldMk cId="1326372168" sldId="290"/>
            <ac:graphicFrameMk id="2" creationId="{244E5164-AE44-494B-B292-1EF4A27EA304}"/>
          </ac:graphicFrameMkLst>
        </pc:graphicFrameChg>
        <pc:graphicFrameChg chg="add mod modGraphic">
          <ac:chgData name="Adil Joldić" userId="2b0456bc-9151-459f-9544-14f4ae2d404d" providerId="ADAL" clId="{07AA9FB6-9D1E-47EE-957B-2478492C845D}" dt="2021-10-28T22:34:02.080" v="1177" actId="14734"/>
          <ac:graphicFrameMkLst>
            <pc:docMk/>
            <pc:sldMk cId="1326372168" sldId="290"/>
            <ac:graphicFrameMk id="4" creationId="{254DB598-B61B-4D36-B9A1-AE5EA7D4F922}"/>
          </ac:graphicFrameMkLst>
        </pc:graphicFrameChg>
      </pc:sldChg>
      <pc:sldChg chg="addSp modSp add mod">
        <pc:chgData name="Adil Joldić" userId="2b0456bc-9151-459f-9544-14f4ae2d404d" providerId="ADAL" clId="{07AA9FB6-9D1E-47EE-957B-2478492C845D}" dt="2021-10-28T22:30:16.124" v="1169" actId="20577"/>
        <pc:sldMkLst>
          <pc:docMk/>
          <pc:sldMk cId="4142067475" sldId="291"/>
        </pc:sldMkLst>
        <pc:spChg chg="mod">
          <ac:chgData name="Adil Joldić" userId="2b0456bc-9151-459f-9544-14f4ae2d404d" providerId="ADAL" clId="{07AA9FB6-9D1E-47EE-957B-2478492C845D}" dt="2021-10-28T22:29:36.326" v="1164" actId="20577"/>
          <ac:spMkLst>
            <pc:docMk/>
            <pc:sldMk cId="4142067475" sldId="291"/>
            <ac:spMk id="3" creationId="{871921C8-0163-41F1-A52E-D106530CC4B8}"/>
          </ac:spMkLst>
        </pc:spChg>
        <pc:spChg chg="add mod">
          <ac:chgData name="Adil Joldić" userId="2b0456bc-9151-459f-9544-14f4ae2d404d" providerId="ADAL" clId="{07AA9FB6-9D1E-47EE-957B-2478492C845D}" dt="2021-10-28T22:30:16.124" v="1169" actId="20577"/>
          <ac:spMkLst>
            <pc:docMk/>
            <pc:sldMk cId="4142067475" sldId="291"/>
            <ac:spMk id="5" creationId="{3F29FDBB-7B2B-4D25-BCCE-5F7E7E5EB5C8}"/>
          </ac:spMkLst>
        </pc:spChg>
        <pc:graphicFrameChg chg="mod modGraphic">
          <ac:chgData name="Adil Joldić" userId="2b0456bc-9151-459f-9544-14f4ae2d404d" providerId="ADAL" clId="{07AA9FB6-9D1E-47EE-957B-2478492C845D}" dt="2021-10-28T22:30:01.776" v="1165" actId="21"/>
          <ac:graphicFrameMkLst>
            <pc:docMk/>
            <pc:sldMk cId="4142067475" sldId="291"/>
            <ac:graphicFrameMk id="4" creationId="{254DB598-B61B-4D36-B9A1-AE5EA7D4F922}"/>
          </ac:graphicFrameMkLst>
        </pc:graphicFrameChg>
      </pc:sldChg>
    </pc:docChg>
  </pc:docChgLst>
  <pc:docChgLst>
    <pc:chgData name="Adil Joldić" userId="2b0456bc-9151-459f-9544-14f4ae2d404d" providerId="ADAL" clId="{A7D90DA3-28BF-4FAF-A204-AF67BB6FB4CC}"/>
    <pc:docChg chg="modSld">
      <pc:chgData name="Adil Joldić" userId="2b0456bc-9151-459f-9544-14f4ae2d404d" providerId="ADAL" clId="{A7D90DA3-28BF-4FAF-A204-AF67BB6FB4CC}" dt="2024-01-20T11:54:24.591" v="5" actId="207"/>
      <pc:docMkLst>
        <pc:docMk/>
      </pc:docMkLst>
      <pc:sldChg chg="modSp mod">
        <pc:chgData name="Adil Joldić" userId="2b0456bc-9151-459f-9544-14f4ae2d404d" providerId="ADAL" clId="{A7D90DA3-28BF-4FAF-A204-AF67BB6FB4CC}" dt="2024-01-20T11:54:24.591" v="5" actId="207"/>
        <pc:sldMkLst>
          <pc:docMk/>
          <pc:sldMk cId="315205731" sldId="261"/>
        </pc:sldMkLst>
        <pc:spChg chg="mod">
          <ac:chgData name="Adil Joldić" userId="2b0456bc-9151-459f-9544-14f4ae2d404d" providerId="ADAL" clId="{A7D90DA3-28BF-4FAF-A204-AF67BB6FB4CC}" dt="2024-01-20T11:54:24.591" v="5" actId="207"/>
          <ac:spMkLst>
            <pc:docMk/>
            <pc:sldMk cId="315205731" sldId="261"/>
            <ac:spMk id="3" creationId="{FBE64058-7A69-4588-B125-001D2A91A4B6}"/>
          </ac:spMkLst>
        </pc:spChg>
      </pc:sldChg>
    </pc:docChg>
  </pc:docChgLst>
  <pc:docChgLst>
    <pc:chgData name="Adil Joldić" userId="S::adil@fit.ba::2b0456bc-9151-459f-9544-14f4ae2d404d" providerId="AD" clId="Web-{C5F26FD8-3AB7-AC80-1DA5-635C4363DC0F}"/>
    <pc:docChg chg="modSld">
      <pc:chgData name="Adil Joldić" userId="S::adil@fit.ba::2b0456bc-9151-459f-9544-14f4ae2d404d" providerId="AD" clId="Web-{C5F26FD8-3AB7-AC80-1DA5-635C4363DC0F}" dt="2021-10-28T22:35:57.795" v="23" actId="20577"/>
      <pc:docMkLst>
        <pc:docMk/>
      </pc:docMkLst>
      <pc:sldChg chg="modSp">
        <pc:chgData name="Adil Joldić" userId="S::adil@fit.ba::2b0456bc-9151-459f-9544-14f4ae2d404d" providerId="AD" clId="Web-{C5F26FD8-3AB7-AC80-1DA5-635C4363DC0F}" dt="2021-10-28T22:35:57.795" v="23" actId="20577"/>
        <pc:sldMkLst>
          <pc:docMk/>
          <pc:sldMk cId="4142067475" sldId="291"/>
        </pc:sldMkLst>
        <pc:spChg chg="mod">
          <ac:chgData name="Adil Joldić" userId="S::adil@fit.ba::2b0456bc-9151-459f-9544-14f4ae2d404d" providerId="AD" clId="Web-{C5F26FD8-3AB7-AC80-1DA5-635C4363DC0F}" dt="2021-10-28T22:35:57.795" v="23" actId="20577"/>
          <ac:spMkLst>
            <pc:docMk/>
            <pc:sldMk cId="4142067475" sldId="291"/>
            <ac:spMk id="5" creationId="{3F29FDBB-7B2B-4D25-BCCE-5F7E7E5EB5C8}"/>
          </ac:spMkLst>
        </pc:spChg>
      </pc:sldChg>
    </pc:docChg>
  </pc:docChgLst>
  <pc:docChgLst>
    <pc:chgData name="Adil Joldić" userId="2b0456bc-9151-459f-9544-14f4ae2d404d" providerId="ADAL" clId="{EA1C39A4-0460-4D89-B1A7-B519A57B829D}"/>
    <pc:docChg chg="custSel modSld">
      <pc:chgData name="Adil Joldić" userId="2b0456bc-9151-459f-9544-14f4ae2d404d" providerId="ADAL" clId="{EA1C39A4-0460-4D89-B1A7-B519A57B829D}" dt="2023-06-07T23:25:33.742" v="107" actId="20577"/>
      <pc:docMkLst>
        <pc:docMk/>
      </pc:docMkLst>
      <pc:sldChg chg="modSp mod">
        <pc:chgData name="Adil Joldić" userId="2b0456bc-9151-459f-9544-14f4ae2d404d" providerId="ADAL" clId="{EA1C39A4-0460-4D89-B1A7-B519A57B829D}" dt="2023-06-07T23:25:33.742" v="107" actId="20577"/>
        <pc:sldMkLst>
          <pc:docMk/>
          <pc:sldMk cId="2416596204" sldId="278"/>
        </pc:sldMkLst>
        <pc:spChg chg="mod">
          <ac:chgData name="Adil Joldić" userId="2b0456bc-9151-459f-9544-14f4ae2d404d" providerId="ADAL" clId="{EA1C39A4-0460-4D89-B1A7-B519A57B829D}" dt="2023-06-07T23:25:33.742" v="107" actId="20577"/>
          <ac:spMkLst>
            <pc:docMk/>
            <pc:sldMk cId="2416596204" sldId="278"/>
            <ac:spMk id="3" creationId="{49DE7EBA-E7FF-4A76-95AD-33C252E19BC4}"/>
          </ac:spMkLst>
        </pc:spChg>
      </pc:sldChg>
    </pc:docChg>
  </pc:docChgLst>
  <pc:docChgLst>
    <pc:chgData name="Adil Joldić" userId="2b0456bc-9151-459f-9544-14f4ae2d404d" providerId="ADAL" clId="{E0349EE3-6462-4F93-8BA5-2646BD41DA50}"/>
    <pc:docChg chg="undo custSel delSld modSld sldOrd">
      <pc:chgData name="Adil Joldić" userId="2b0456bc-9151-459f-9544-14f4ae2d404d" providerId="ADAL" clId="{E0349EE3-6462-4F93-8BA5-2646BD41DA50}" dt="2021-10-14T23:28:53.393" v="309" actId="207"/>
      <pc:docMkLst>
        <pc:docMk/>
      </pc:docMkLst>
      <pc:sldChg chg="modSp mod">
        <pc:chgData name="Adil Joldić" userId="2b0456bc-9151-459f-9544-14f4ae2d404d" providerId="ADAL" clId="{E0349EE3-6462-4F93-8BA5-2646BD41DA50}" dt="2021-10-14T23:28:53.393" v="309" actId="207"/>
        <pc:sldMkLst>
          <pc:docMk/>
          <pc:sldMk cId="3300619864" sldId="259"/>
        </pc:sldMkLst>
        <pc:spChg chg="mod">
          <ac:chgData name="Adil Joldić" userId="2b0456bc-9151-459f-9544-14f4ae2d404d" providerId="ADAL" clId="{E0349EE3-6462-4F93-8BA5-2646BD41DA50}" dt="2021-10-14T23:28:53.393" v="309" actId="207"/>
          <ac:spMkLst>
            <pc:docMk/>
            <pc:sldMk cId="3300619864" sldId="259"/>
            <ac:spMk id="6" creationId="{51D87506-3942-4315-9214-A57BC4644922}"/>
          </ac:spMkLst>
        </pc:spChg>
      </pc:sldChg>
      <pc:sldChg chg="modSp mod ord">
        <pc:chgData name="Adil Joldić" userId="2b0456bc-9151-459f-9544-14f4ae2d404d" providerId="ADAL" clId="{E0349EE3-6462-4F93-8BA5-2646BD41DA50}" dt="2021-10-14T23:11:45.728" v="107" actId="6549"/>
        <pc:sldMkLst>
          <pc:docMk/>
          <pc:sldMk cId="315205731" sldId="261"/>
        </pc:sldMkLst>
        <pc:spChg chg="mod">
          <ac:chgData name="Adil Joldić" userId="2b0456bc-9151-459f-9544-14f4ae2d404d" providerId="ADAL" clId="{E0349EE3-6462-4F93-8BA5-2646BD41DA50}" dt="2021-10-14T23:11:45.728" v="107" actId="6549"/>
          <ac:spMkLst>
            <pc:docMk/>
            <pc:sldMk cId="315205731" sldId="261"/>
            <ac:spMk id="3" creationId="{FBE64058-7A69-4588-B125-001D2A91A4B6}"/>
          </ac:spMkLst>
        </pc:spChg>
        <pc:picChg chg="mod">
          <ac:chgData name="Adil Joldić" userId="2b0456bc-9151-459f-9544-14f4ae2d404d" providerId="ADAL" clId="{E0349EE3-6462-4F93-8BA5-2646BD41DA50}" dt="2021-10-14T23:10:57.043" v="102" actId="14100"/>
          <ac:picMkLst>
            <pc:docMk/>
            <pc:sldMk cId="315205731" sldId="261"/>
            <ac:picMk id="2" creationId="{09A66590-BFBE-48F9-9DFF-340327899615}"/>
          </ac:picMkLst>
        </pc:picChg>
      </pc:sldChg>
      <pc:sldChg chg="modSp mod">
        <pc:chgData name="Adil Joldić" userId="2b0456bc-9151-459f-9544-14f4ae2d404d" providerId="ADAL" clId="{E0349EE3-6462-4F93-8BA5-2646BD41DA50}" dt="2021-10-14T23:18:08.676" v="140" actId="20577"/>
        <pc:sldMkLst>
          <pc:docMk/>
          <pc:sldMk cId="2607148908" sldId="262"/>
        </pc:sldMkLst>
        <pc:spChg chg="mod">
          <ac:chgData name="Adil Joldić" userId="2b0456bc-9151-459f-9544-14f4ae2d404d" providerId="ADAL" clId="{E0349EE3-6462-4F93-8BA5-2646BD41DA50}" dt="2021-10-14T23:18:08.676" v="140" actId="20577"/>
          <ac:spMkLst>
            <pc:docMk/>
            <pc:sldMk cId="2607148908" sldId="262"/>
            <ac:spMk id="3" creationId="{CAFDEC48-6722-4347-90D9-ECFCD59DF15D}"/>
          </ac:spMkLst>
        </pc:spChg>
      </pc:sldChg>
      <pc:sldChg chg="del">
        <pc:chgData name="Adil Joldić" userId="2b0456bc-9151-459f-9544-14f4ae2d404d" providerId="ADAL" clId="{E0349EE3-6462-4F93-8BA5-2646BD41DA50}" dt="2021-10-14T23:16:40.738" v="108" actId="2696"/>
        <pc:sldMkLst>
          <pc:docMk/>
          <pc:sldMk cId="3698918770" sldId="264"/>
        </pc:sldMkLst>
      </pc:sldChg>
      <pc:sldChg chg="modSp mod">
        <pc:chgData name="Adil Joldić" userId="2b0456bc-9151-459f-9544-14f4ae2d404d" providerId="ADAL" clId="{E0349EE3-6462-4F93-8BA5-2646BD41DA50}" dt="2021-10-14T22:43:15.197" v="68" actId="6549"/>
        <pc:sldMkLst>
          <pc:docMk/>
          <pc:sldMk cId="3615614157" sldId="265"/>
        </pc:sldMkLst>
        <pc:spChg chg="mod">
          <ac:chgData name="Adil Joldić" userId="2b0456bc-9151-459f-9544-14f4ae2d404d" providerId="ADAL" clId="{E0349EE3-6462-4F93-8BA5-2646BD41DA50}" dt="2021-10-14T22:43:15.197" v="68" actId="6549"/>
          <ac:spMkLst>
            <pc:docMk/>
            <pc:sldMk cId="3615614157" sldId="265"/>
            <ac:spMk id="3" creationId="{FBE64058-7A69-4588-B125-001D2A91A4B6}"/>
          </ac:spMkLst>
        </pc:spChg>
      </pc:sldChg>
      <pc:sldChg chg="addSp delSp modSp mod">
        <pc:chgData name="Adil Joldić" userId="2b0456bc-9151-459f-9544-14f4ae2d404d" providerId="ADAL" clId="{E0349EE3-6462-4F93-8BA5-2646BD41DA50}" dt="2021-10-14T23:27:52.381" v="274" actId="1076"/>
        <pc:sldMkLst>
          <pc:docMk/>
          <pc:sldMk cId="3531441283" sldId="285"/>
        </pc:sldMkLst>
        <pc:spChg chg="del mod">
          <ac:chgData name="Adil Joldić" userId="2b0456bc-9151-459f-9544-14f4ae2d404d" providerId="ADAL" clId="{E0349EE3-6462-4F93-8BA5-2646BD41DA50}" dt="2021-10-14T23:27:35.660" v="266" actId="478"/>
          <ac:spMkLst>
            <pc:docMk/>
            <pc:sldMk cId="3531441283" sldId="285"/>
            <ac:spMk id="2" creationId="{CABC8045-FA59-4DEF-A28C-7C768A161907}"/>
          </ac:spMkLst>
        </pc:spChg>
        <pc:spChg chg="mod">
          <ac:chgData name="Adil Joldić" userId="2b0456bc-9151-459f-9544-14f4ae2d404d" providerId="ADAL" clId="{E0349EE3-6462-4F93-8BA5-2646BD41DA50}" dt="2021-10-14T23:27:42.253" v="268" actId="14100"/>
          <ac:spMkLst>
            <pc:docMk/>
            <pc:sldMk cId="3531441283" sldId="285"/>
            <ac:spMk id="3" creationId="{A50B230B-7756-465E-B312-1173FE5B7680}"/>
          </ac:spMkLst>
        </pc:spChg>
        <pc:spChg chg="add del mod">
          <ac:chgData name="Adil Joldić" userId="2b0456bc-9151-459f-9544-14f4ae2d404d" providerId="ADAL" clId="{E0349EE3-6462-4F93-8BA5-2646BD41DA50}" dt="2021-10-14T23:27:38.542" v="267" actId="478"/>
          <ac:spMkLst>
            <pc:docMk/>
            <pc:sldMk cId="3531441283" sldId="285"/>
            <ac:spMk id="8" creationId="{C1ACD882-260D-4AC1-894C-35F62E713E91}"/>
          </ac:spMkLst>
        </pc:spChg>
        <pc:picChg chg="mod modCrop">
          <ac:chgData name="Adil Joldić" userId="2b0456bc-9151-459f-9544-14f4ae2d404d" providerId="ADAL" clId="{E0349EE3-6462-4F93-8BA5-2646BD41DA50}" dt="2021-10-14T23:27:47.949" v="272" actId="14100"/>
          <ac:picMkLst>
            <pc:docMk/>
            <pc:sldMk cId="3531441283" sldId="285"/>
            <ac:picMk id="4" creationId="{C05E1DFD-0B7B-4937-9357-2B9313B90B35}"/>
          </ac:picMkLst>
        </pc:picChg>
        <pc:picChg chg="add mod">
          <ac:chgData name="Adil Joldić" userId="2b0456bc-9151-459f-9544-14f4ae2d404d" providerId="ADAL" clId="{E0349EE3-6462-4F93-8BA5-2646BD41DA50}" dt="2021-10-14T23:27:52.381" v="274" actId="1076"/>
          <ac:picMkLst>
            <pc:docMk/>
            <pc:sldMk cId="3531441283" sldId="285"/>
            <ac:picMk id="6" creationId="{1F3F87C9-C5CF-42C2-A611-1C0B9743CCB4}"/>
          </ac:picMkLst>
        </pc:picChg>
      </pc:sldChg>
      <pc:sldChg chg="modSp del mod">
        <pc:chgData name="Adil Joldić" userId="2b0456bc-9151-459f-9544-14f4ae2d404d" providerId="ADAL" clId="{E0349EE3-6462-4F93-8BA5-2646BD41DA50}" dt="2021-10-14T23:11:23.356" v="103" actId="2696"/>
        <pc:sldMkLst>
          <pc:docMk/>
          <pc:sldMk cId="896616547" sldId="288"/>
        </pc:sldMkLst>
        <pc:spChg chg="mod">
          <ac:chgData name="Adil Joldić" userId="2b0456bc-9151-459f-9544-14f4ae2d404d" providerId="ADAL" clId="{E0349EE3-6462-4F93-8BA5-2646BD41DA50}" dt="2021-10-14T23:09:50.314" v="95" actId="20577"/>
          <ac:spMkLst>
            <pc:docMk/>
            <pc:sldMk cId="896616547" sldId="288"/>
            <ac:spMk id="3" creationId="{370BCA6D-5556-4795-9B0C-2D2D8354CD36}"/>
          </ac:spMkLst>
        </pc:spChg>
      </pc:sldChg>
    </pc:docChg>
  </pc:docChgLst>
  <pc:docChgLst>
    <pc:chgData name="Adil Joldić" userId="2b0456bc-9151-459f-9544-14f4ae2d404d" providerId="ADAL" clId="{2A8EAF4D-245C-4F0B-8416-2E0227A2EC75}"/>
    <pc:docChg chg="undo custSel addSld modSld">
      <pc:chgData name="Adil Joldić" userId="2b0456bc-9151-459f-9544-14f4ae2d404d" providerId="ADAL" clId="{2A8EAF4D-245C-4F0B-8416-2E0227A2EC75}" dt="2024-01-10T12:20:46.507" v="115" actId="20577"/>
      <pc:docMkLst>
        <pc:docMk/>
      </pc:docMkLst>
      <pc:sldChg chg="modSp mod">
        <pc:chgData name="Adil Joldić" userId="2b0456bc-9151-459f-9544-14f4ae2d404d" providerId="ADAL" clId="{2A8EAF4D-245C-4F0B-8416-2E0227A2EC75}" dt="2024-01-10T12:20:46.507" v="115" actId="20577"/>
        <pc:sldMkLst>
          <pc:docMk/>
          <pc:sldMk cId="1326372168" sldId="290"/>
        </pc:sldMkLst>
        <pc:graphicFrameChg chg="mod modGraphic">
          <ac:chgData name="Adil Joldić" userId="2b0456bc-9151-459f-9544-14f4ae2d404d" providerId="ADAL" clId="{2A8EAF4D-245C-4F0B-8416-2E0227A2EC75}" dt="2024-01-10T12:20:46.507" v="115" actId="20577"/>
          <ac:graphicFrameMkLst>
            <pc:docMk/>
            <pc:sldMk cId="1326372168" sldId="290"/>
            <ac:graphicFrameMk id="4" creationId="{254DB598-B61B-4D36-B9A1-AE5EA7D4F922}"/>
          </ac:graphicFrameMkLst>
        </pc:graphicFrameChg>
      </pc:sldChg>
      <pc:sldChg chg="addSp new">
        <pc:chgData name="Adil Joldić" userId="2b0456bc-9151-459f-9544-14f4ae2d404d" providerId="ADAL" clId="{2A8EAF4D-245C-4F0B-8416-2E0227A2EC75}" dt="2023-11-07T14:15:15.115" v="1"/>
        <pc:sldMkLst>
          <pc:docMk/>
          <pc:sldMk cId="4094976166" sldId="294"/>
        </pc:sldMkLst>
        <pc:picChg chg="add">
          <ac:chgData name="Adil Joldić" userId="2b0456bc-9151-459f-9544-14f4ae2d404d" providerId="ADAL" clId="{2A8EAF4D-245C-4F0B-8416-2E0227A2EC75}" dt="2023-11-07T14:15:15.115" v="1"/>
          <ac:picMkLst>
            <pc:docMk/>
            <pc:sldMk cId="4094976166" sldId="294"/>
            <ac:picMk id="4" creationId="{2BFA41AD-494E-E806-D893-BC683D563D15}"/>
          </ac:picMkLst>
        </pc:picChg>
      </pc:sldChg>
      <pc:sldChg chg="addSp new">
        <pc:chgData name="Adil Joldić" userId="2b0456bc-9151-459f-9544-14f4ae2d404d" providerId="ADAL" clId="{2A8EAF4D-245C-4F0B-8416-2E0227A2EC75}" dt="2023-11-08T09:03:12.699" v="3"/>
        <pc:sldMkLst>
          <pc:docMk/>
          <pc:sldMk cId="4040187877" sldId="295"/>
        </pc:sldMkLst>
        <pc:picChg chg="add">
          <ac:chgData name="Adil Joldić" userId="2b0456bc-9151-459f-9544-14f4ae2d404d" providerId="ADAL" clId="{2A8EAF4D-245C-4F0B-8416-2E0227A2EC75}" dt="2023-11-08T09:03:12.699" v="3"/>
          <ac:picMkLst>
            <pc:docMk/>
            <pc:sldMk cId="4040187877" sldId="295"/>
            <ac:picMk id="4" creationId="{003B52C5-DBD0-BDBC-41A0-02EFC321AE31}"/>
          </ac:picMkLst>
        </pc:picChg>
      </pc:sldChg>
      <pc:sldChg chg="addSp new">
        <pc:chgData name="Adil Joldić" userId="2b0456bc-9151-459f-9544-14f4ae2d404d" providerId="ADAL" clId="{2A8EAF4D-245C-4F0B-8416-2E0227A2EC75}" dt="2023-11-15T12:20:53.674" v="5"/>
        <pc:sldMkLst>
          <pc:docMk/>
          <pc:sldMk cId="329217968" sldId="296"/>
        </pc:sldMkLst>
        <pc:picChg chg="add">
          <ac:chgData name="Adil Joldić" userId="2b0456bc-9151-459f-9544-14f4ae2d404d" providerId="ADAL" clId="{2A8EAF4D-245C-4F0B-8416-2E0227A2EC75}" dt="2023-11-15T12:20:53.674" v="5"/>
          <ac:picMkLst>
            <pc:docMk/>
            <pc:sldMk cId="329217968" sldId="296"/>
            <ac:picMk id="4" creationId="{BD73A8BA-2F85-92E7-50C5-00C95E79F1A3}"/>
          </ac:picMkLst>
        </pc:picChg>
      </pc:sldChg>
    </pc:docChg>
  </pc:docChgLst>
  <pc:docChgLst>
    <pc:chgData name="Adil Joldić" userId="2b0456bc-9151-459f-9544-14f4ae2d404d" providerId="ADAL" clId="{3BF7FF6E-F98E-4D8A-ABA6-1E848EB197D2}"/>
    <pc:docChg chg="modSld">
      <pc:chgData name="Adil Joldić" userId="2b0456bc-9151-459f-9544-14f4ae2d404d" providerId="ADAL" clId="{3BF7FF6E-F98E-4D8A-ABA6-1E848EB197D2}" dt="2023-10-03T06:50:11.347" v="1" actId="6549"/>
      <pc:docMkLst>
        <pc:docMk/>
      </pc:docMkLst>
      <pc:sldChg chg="modSp mod">
        <pc:chgData name="Adil Joldić" userId="2b0456bc-9151-459f-9544-14f4ae2d404d" providerId="ADAL" clId="{3BF7FF6E-F98E-4D8A-ABA6-1E848EB197D2}" dt="2023-10-03T06:50:08.596" v="0" actId="6549"/>
        <pc:sldMkLst>
          <pc:docMk/>
          <pc:sldMk cId="1303943968" sldId="268"/>
        </pc:sldMkLst>
        <pc:graphicFrameChg chg="modGraphic">
          <ac:chgData name="Adil Joldić" userId="2b0456bc-9151-459f-9544-14f4ae2d404d" providerId="ADAL" clId="{3BF7FF6E-F98E-4D8A-ABA6-1E848EB197D2}" dt="2023-10-03T06:50:08.596" v="0" actId="6549"/>
          <ac:graphicFrameMkLst>
            <pc:docMk/>
            <pc:sldMk cId="1303943968" sldId="268"/>
            <ac:graphicFrameMk id="2" creationId="{244E5164-AE44-494B-B292-1EF4A27EA304}"/>
          </ac:graphicFrameMkLst>
        </pc:graphicFrameChg>
      </pc:sldChg>
      <pc:sldChg chg="modSp mod">
        <pc:chgData name="Adil Joldić" userId="2b0456bc-9151-459f-9544-14f4ae2d404d" providerId="ADAL" clId="{3BF7FF6E-F98E-4D8A-ABA6-1E848EB197D2}" dt="2023-10-03T06:50:11.347" v="1" actId="6549"/>
        <pc:sldMkLst>
          <pc:docMk/>
          <pc:sldMk cId="1326372168" sldId="290"/>
        </pc:sldMkLst>
        <pc:graphicFrameChg chg="modGraphic">
          <ac:chgData name="Adil Joldić" userId="2b0456bc-9151-459f-9544-14f4ae2d404d" providerId="ADAL" clId="{3BF7FF6E-F98E-4D8A-ABA6-1E848EB197D2}" dt="2023-10-03T06:50:11.347" v="1" actId="6549"/>
          <ac:graphicFrameMkLst>
            <pc:docMk/>
            <pc:sldMk cId="1326372168" sldId="290"/>
            <ac:graphicFrameMk id="4" creationId="{254DB598-B61B-4D36-B9A1-AE5EA7D4F922}"/>
          </ac:graphicFrameMkLst>
        </pc:graphicFrameChg>
      </pc:sldChg>
    </pc:docChg>
  </pc:docChgLst>
  <pc:docChgLst>
    <pc:chgData name="Adil Joldić" userId="S::adil@fit.ba::2b0456bc-9151-459f-9544-14f4ae2d404d" providerId="AD" clId="Web-{434FF764-E4C5-A890-97CD-74550B076C12}"/>
    <pc:docChg chg="modSld">
      <pc:chgData name="Adil Joldić" userId="S::adil@fit.ba::2b0456bc-9151-459f-9544-14f4ae2d404d" providerId="AD" clId="Web-{434FF764-E4C5-A890-97CD-74550B076C12}" dt="2023-03-12T19:11:14.276" v="13" actId="20577"/>
      <pc:docMkLst>
        <pc:docMk/>
      </pc:docMkLst>
      <pc:sldChg chg="modSp">
        <pc:chgData name="Adil Joldić" userId="S::adil@fit.ba::2b0456bc-9151-459f-9544-14f4ae2d404d" providerId="AD" clId="Web-{434FF764-E4C5-A890-97CD-74550B076C12}" dt="2023-03-12T19:11:14.276" v="13" actId="20577"/>
        <pc:sldMkLst>
          <pc:docMk/>
          <pc:sldMk cId="2416596204" sldId="278"/>
        </pc:sldMkLst>
        <pc:spChg chg="mod">
          <ac:chgData name="Adil Joldić" userId="S::adil@fit.ba::2b0456bc-9151-459f-9544-14f4ae2d404d" providerId="AD" clId="Web-{434FF764-E4C5-A890-97CD-74550B076C12}" dt="2023-03-12T19:11:14.276" v="13" actId="20577"/>
          <ac:spMkLst>
            <pc:docMk/>
            <pc:sldMk cId="2416596204" sldId="278"/>
            <ac:spMk id="3" creationId="{49DE7EBA-E7FF-4A76-95AD-33C252E19BC4}"/>
          </ac:spMkLst>
        </pc:spChg>
      </pc:sldChg>
    </pc:docChg>
  </pc:docChgLst>
  <pc:docChgLst>
    <pc:chgData name="Adil Joldić" userId="2b0456bc-9151-459f-9544-14f4ae2d404d" providerId="ADAL" clId="{F90057A2-2507-422F-944E-C6ED5ED484E4}"/>
    <pc:docChg chg="undo custSel addSld delSld modSld sldOrd">
      <pc:chgData name="Adil Joldić" userId="2b0456bc-9151-459f-9544-14f4ae2d404d" providerId="ADAL" clId="{F90057A2-2507-422F-944E-C6ED5ED484E4}" dt="2022-09-05T09:38:43.329" v="788" actId="20577"/>
      <pc:docMkLst>
        <pc:docMk/>
      </pc:docMkLst>
      <pc:sldChg chg="modSp mod">
        <pc:chgData name="Adil Joldić" userId="2b0456bc-9151-459f-9544-14f4ae2d404d" providerId="ADAL" clId="{F90057A2-2507-422F-944E-C6ED5ED484E4}" dt="2022-07-18T13:41:17.180" v="574" actId="20577"/>
        <pc:sldMkLst>
          <pc:docMk/>
          <pc:sldMk cId="2805269152" sldId="287"/>
        </pc:sldMkLst>
        <pc:spChg chg="mod">
          <ac:chgData name="Adil Joldić" userId="2b0456bc-9151-459f-9544-14f4ae2d404d" providerId="ADAL" clId="{F90057A2-2507-422F-944E-C6ED5ED484E4}" dt="2022-07-18T13:41:17.180" v="574" actId="20577"/>
          <ac:spMkLst>
            <pc:docMk/>
            <pc:sldMk cId="2805269152" sldId="287"/>
            <ac:spMk id="2" creationId="{A10DEA51-F988-4B11-85C3-ACDFF11C22DF}"/>
          </ac:spMkLst>
        </pc:spChg>
      </pc:sldChg>
      <pc:sldChg chg="modSp mod">
        <pc:chgData name="Adil Joldić" userId="2b0456bc-9151-459f-9544-14f4ae2d404d" providerId="ADAL" clId="{F90057A2-2507-422F-944E-C6ED5ED484E4}" dt="2022-07-18T13:34:04.947" v="95" actId="403"/>
        <pc:sldMkLst>
          <pc:docMk/>
          <pc:sldMk cId="299501461" sldId="289"/>
        </pc:sldMkLst>
        <pc:spChg chg="mod">
          <ac:chgData name="Adil Joldić" userId="2b0456bc-9151-459f-9544-14f4ae2d404d" providerId="ADAL" clId="{F90057A2-2507-422F-944E-C6ED5ED484E4}" dt="2022-07-18T13:34:04.947" v="95" actId="403"/>
          <ac:spMkLst>
            <pc:docMk/>
            <pc:sldMk cId="299501461" sldId="289"/>
            <ac:spMk id="3" creationId="{033D169C-167E-460F-BCF0-F1DAA24A4664}"/>
          </ac:spMkLst>
        </pc:spChg>
      </pc:sldChg>
      <pc:sldChg chg="delSp modSp new mod ord">
        <pc:chgData name="Adil Joldić" userId="2b0456bc-9151-459f-9544-14f4ae2d404d" providerId="ADAL" clId="{F90057A2-2507-422F-944E-C6ED5ED484E4}" dt="2022-09-05T09:38:43.329" v="788" actId="20577"/>
        <pc:sldMkLst>
          <pc:docMk/>
          <pc:sldMk cId="2438990327" sldId="292"/>
        </pc:sldMkLst>
        <pc:spChg chg="del mod">
          <ac:chgData name="Adil Joldić" userId="2b0456bc-9151-459f-9544-14f4ae2d404d" providerId="ADAL" clId="{F90057A2-2507-422F-944E-C6ED5ED484E4}" dt="2022-07-18T13:34:20.777" v="100" actId="478"/>
          <ac:spMkLst>
            <pc:docMk/>
            <pc:sldMk cId="2438990327" sldId="292"/>
            <ac:spMk id="2" creationId="{1BC2753B-1602-4185-BF6E-965462B97BD4}"/>
          </ac:spMkLst>
        </pc:spChg>
        <pc:spChg chg="mod">
          <ac:chgData name="Adil Joldić" userId="2b0456bc-9151-459f-9544-14f4ae2d404d" providerId="ADAL" clId="{F90057A2-2507-422F-944E-C6ED5ED484E4}" dt="2022-09-05T09:38:43.329" v="788" actId="20577"/>
          <ac:spMkLst>
            <pc:docMk/>
            <pc:sldMk cId="2438990327" sldId="292"/>
            <ac:spMk id="3" creationId="{15547FDA-7C00-40B9-A754-8464027C7E7C}"/>
          </ac:spMkLst>
        </pc:spChg>
      </pc:sldChg>
      <pc:sldChg chg="new del">
        <pc:chgData name="Adil Joldić" userId="2b0456bc-9151-459f-9544-14f4ae2d404d" providerId="ADAL" clId="{F90057A2-2507-422F-944E-C6ED5ED484E4}" dt="2022-07-18T13:39:47.794" v="478" actId="680"/>
        <pc:sldMkLst>
          <pc:docMk/>
          <pc:sldMk cId="2589324221" sldId="293"/>
        </pc:sldMkLst>
      </pc:sldChg>
      <pc:sldChg chg="modSp add mod">
        <pc:chgData name="Adil Joldić" userId="2b0456bc-9151-459f-9544-14f4ae2d404d" providerId="ADAL" clId="{F90057A2-2507-422F-944E-C6ED5ED484E4}" dt="2022-07-18T13:51:21.092" v="787" actId="113"/>
        <pc:sldMkLst>
          <pc:docMk/>
          <pc:sldMk cId="3530056529" sldId="293"/>
        </pc:sldMkLst>
        <pc:spChg chg="mod">
          <ac:chgData name="Adil Joldić" userId="2b0456bc-9151-459f-9544-14f4ae2d404d" providerId="ADAL" clId="{F90057A2-2507-422F-944E-C6ED5ED484E4}" dt="2022-07-18T13:41:08.740" v="567" actId="20577"/>
          <ac:spMkLst>
            <pc:docMk/>
            <pc:sldMk cId="3530056529" sldId="293"/>
            <ac:spMk id="2" creationId="{A10DEA51-F988-4B11-85C3-ACDFF11C22DF}"/>
          </ac:spMkLst>
        </pc:spChg>
        <pc:spChg chg="mod">
          <ac:chgData name="Adil Joldić" userId="2b0456bc-9151-459f-9544-14f4ae2d404d" providerId="ADAL" clId="{F90057A2-2507-422F-944E-C6ED5ED484E4}" dt="2022-07-18T13:51:21.092" v="787" actId="113"/>
          <ac:spMkLst>
            <pc:docMk/>
            <pc:sldMk cId="3530056529" sldId="293"/>
            <ac:spMk id="3" creationId="{AB9E3B96-DAD0-4EDF-BF19-63A12E6E4E29}"/>
          </ac:spMkLst>
        </pc:spChg>
      </pc:sldChg>
    </pc:docChg>
  </pc:docChgLst>
  <pc:docChgLst>
    <pc:chgData name="Adil Joldić" userId="2b0456bc-9151-459f-9544-14f4ae2d404d" providerId="ADAL" clId="{3A198DA9-8369-427F-B1FC-397DFF63AA31}"/>
    <pc:docChg chg="undo custSel addSld modSld sldOrd">
      <pc:chgData name="Adil Joldić" userId="2b0456bc-9151-459f-9544-14f4ae2d404d" providerId="ADAL" clId="{3A198DA9-8369-427F-B1FC-397DFF63AA31}" dt="2021-10-14T18:58:55.383" v="120" actId="20577"/>
      <pc:docMkLst>
        <pc:docMk/>
      </pc:docMkLst>
      <pc:sldChg chg="modSp mod">
        <pc:chgData name="Adil Joldić" userId="2b0456bc-9151-459f-9544-14f4ae2d404d" providerId="ADAL" clId="{3A198DA9-8369-427F-B1FC-397DFF63AA31}" dt="2021-10-14T18:55:12.779" v="25" actId="6549"/>
        <pc:sldMkLst>
          <pc:docMk/>
          <pc:sldMk cId="454708142" sldId="256"/>
        </pc:sldMkLst>
        <pc:spChg chg="mod">
          <ac:chgData name="Adil Joldić" userId="2b0456bc-9151-459f-9544-14f4ae2d404d" providerId="ADAL" clId="{3A198DA9-8369-427F-B1FC-397DFF63AA31}" dt="2021-10-14T18:55:12.779" v="25" actId="6549"/>
          <ac:spMkLst>
            <pc:docMk/>
            <pc:sldMk cId="454708142" sldId="256"/>
            <ac:spMk id="3" creationId="{EE377642-5028-4D05-B84B-613082D34D07}"/>
          </ac:spMkLst>
        </pc:spChg>
      </pc:sldChg>
      <pc:sldChg chg="modSp mod ord">
        <pc:chgData name="Adil Joldić" userId="2b0456bc-9151-459f-9544-14f4ae2d404d" providerId="ADAL" clId="{3A198DA9-8369-427F-B1FC-397DFF63AA31}" dt="2021-10-14T18:58:55.383" v="120" actId="20577"/>
        <pc:sldMkLst>
          <pc:docMk/>
          <pc:sldMk cId="3615614157" sldId="265"/>
        </pc:sldMkLst>
        <pc:spChg chg="mod">
          <ac:chgData name="Adil Joldić" userId="2b0456bc-9151-459f-9544-14f4ae2d404d" providerId="ADAL" clId="{3A198DA9-8369-427F-B1FC-397DFF63AA31}" dt="2021-10-14T18:58:55.383" v="120" actId="20577"/>
          <ac:spMkLst>
            <pc:docMk/>
            <pc:sldMk cId="3615614157" sldId="265"/>
            <ac:spMk id="3" creationId="{FBE64058-7A69-4588-B125-001D2A91A4B6}"/>
          </ac:spMkLst>
        </pc:spChg>
      </pc:sldChg>
      <pc:sldChg chg="modSp new mod">
        <pc:chgData name="Adil Joldić" userId="2b0456bc-9151-459f-9544-14f4ae2d404d" providerId="ADAL" clId="{3A198DA9-8369-427F-B1FC-397DFF63AA31}" dt="2021-10-14T18:56:21.396" v="37" actId="20577"/>
        <pc:sldMkLst>
          <pc:docMk/>
          <pc:sldMk cId="3572307517" sldId="286"/>
        </pc:sldMkLst>
        <pc:spChg chg="mod">
          <ac:chgData name="Adil Joldić" userId="2b0456bc-9151-459f-9544-14f4ae2d404d" providerId="ADAL" clId="{3A198DA9-8369-427F-B1FC-397DFF63AA31}" dt="2021-10-14T18:56:21.396" v="37" actId="20577"/>
          <ac:spMkLst>
            <pc:docMk/>
            <pc:sldMk cId="3572307517" sldId="286"/>
            <ac:spMk id="2" creationId="{C937A07C-AE7C-44D7-82CB-EBF19BA60DC4}"/>
          </ac:spMkLst>
        </pc:spChg>
        <pc:spChg chg="mod">
          <ac:chgData name="Adil Joldić" userId="2b0456bc-9151-459f-9544-14f4ae2d404d" providerId="ADAL" clId="{3A198DA9-8369-427F-B1FC-397DFF63AA31}" dt="2021-10-14T18:56:12.214" v="33" actId="403"/>
          <ac:spMkLst>
            <pc:docMk/>
            <pc:sldMk cId="3572307517" sldId="286"/>
            <ac:spMk id="3" creationId="{033D169C-167E-460F-BCF0-F1DAA24A4664}"/>
          </ac:spMkLst>
        </pc:spChg>
      </pc:sldChg>
      <pc:sldChg chg="modSp new mod">
        <pc:chgData name="Adil Joldić" userId="2b0456bc-9151-459f-9544-14f4ae2d404d" providerId="ADAL" clId="{3A198DA9-8369-427F-B1FC-397DFF63AA31}" dt="2021-10-14T18:57:21.638" v="60" actId="403"/>
        <pc:sldMkLst>
          <pc:docMk/>
          <pc:sldMk cId="2805269152" sldId="287"/>
        </pc:sldMkLst>
        <pc:spChg chg="mod">
          <ac:chgData name="Adil Joldić" userId="2b0456bc-9151-459f-9544-14f4ae2d404d" providerId="ADAL" clId="{3A198DA9-8369-427F-B1FC-397DFF63AA31}" dt="2021-10-14T18:57:17.884" v="59" actId="20577"/>
          <ac:spMkLst>
            <pc:docMk/>
            <pc:sldMk cId="2805269152" sldId="287"/>
            <ac:spMk id="2" creationId="{A10DEA51-F988-4B11-85C3-ACDFF11C22DF}"/>
          </ac:spMkLst>
        </pc:spChg>
        <pc:spChg chg="mod">
          <ac:chgData name="Adil Joldić" userId="2b0456bc-9151-459f-9544-14f4ae2d404d" providerId="ADAL" clId="{3A198DA9-8369-427F-B1FC-397DFF63AA31}" dt="2021-10-14T18:57:21.638" v="60" actId="403"/>
          <ac:spMkLst>
            <pc:docMk/>
            <pc:sldMk cId="2805269152" sldId="287"/>
            <ac:spMk id="3" creationId="{AB9E3B96-DAD0-4EDF-BF19-63A12E6E4E29}"/>
          </ac:spMkLst>
        </pc:spChg>
      </pc:sldChg>
      <pc:sldChg chg="new">
        <pc:chgData name="Adil Joldić" userId="2b0456bc-9151-459f-9544-14f4ae2d404d" providerId="ADAL" clId="{3A198DA9-8369-427F-B1FC-397DFF63AA31}" dt="2021-10-14T18:57:05.897" v="40" actId="680"/>
        <pc:sldMkLst>
          <pc:docMk/>
          <pc:sldMk cId="896616547" sldId="288"/>
        </pc:sldMkLst>
      </pc:sldChg>
    </pc:docChg>
  </pc:docChgLst>
  <pc:docChgLst>
    <pc:chgData name="Adil Joldić" userId="S::adil@fit.ba::2b0456bc-9151-459f-9544-14f4ae2d404d" providerId="AD" clId="Web-{785C63FF-B39C-B69C-452C-7F180B634680}"/>
    <pc:docChg chg="modSld">
      <pc:chgData name="Adil Joldić" userId="S::adil@fit.ba::2b0456bc-9151-459f-9544-14f4ae2d404d" providerId="AD" clId="Web-{785C63FF-B39C-B69C-452C-7F180B634680}" dt="2023-03-12T15:28:40.537" v="96" actId="20577"/>
      <pc:docMkLst>
        <pc:docMk/>
      </pc:docMkLst>
      <pc:sldChg chg="modSp">
        <pc:chgData name="Adil Joldić" userId="S::adil@fit.ba::2b0456bc-9151-459f-9544-14f4ae2d404d" providerId="AD" clId="Web-{785C63FF-B39C-B69C-452C-7F180B634680}" dt="2023-03-12T15:28:40.537" v="96" actId="20577"/>
        <pc:sldMkLst>
          <pc:docMk/>
          <pc:sldMk cId="2416596204" sldId="278"/>
        </pc:sldMkLst>
        <pc:spChg chg="mod">
          <ac:chgData name="Adil Joldić" userId="S::adil@fit.ba::2b0456bc-9151-459f-9544-14f4ae2d404d" providerId="AD" clId="Web-{785C63FF-B39C-B69C-452C-7F180B634680}" dt="2023-03-12T15:28:40.537" v="96" actId="20577"/>
          <ac:spMkLst>
            <pc:docMk/>
            <pc:sldMk cId="2416596204" sldId="278"/>
            <ac:spMk id="3" creationId="{49DE7EBA-E7FF-4A76-95AD-33C252E19B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B6B14-92D2-491A-8EBB-ECEB90C3DF1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50D-9800-4D13-BDC5-8CF7E5E9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55A8-D1FF-4262-9A00-FF775B61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1A6B5-B999-4950-A13E-7A09D479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0EB1-D0CA-42E4-870E-0F987DD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DDA9-5F8C-4F3C-9EBB-77747F76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1FF7-FE8A-4136-80C4-8D97D9EC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7E36-7785-4AA9-B4E6-9BB58AA8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3065B-4631-47A6-96FE-8F64801D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B851-86D6-4279-BEF2-D442A6A5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1739-825A-4935-9C0C-E8063A3E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A7B9-60E6-4520-932C-73A1ADE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9D938-DEA1-47EE-8DE9-436DDA4A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B3A0-3F59-4F58-B8E5-EFBD94C1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F81D-ECF4-42FB-AE08-0D814DD5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1C90-9567-4E0F-A1E3-596FC70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537E-61DF-439B-9028-90E630FE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E03-B5AD-421F-A331-296380E8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6EFF-498A-48D0-AE7E-63FA1B8B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B999-FAFC-4A6A-9F69-D9609872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1267-BD79-45AD-A1C7-CDA4E71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0512-5517-4255-B900-CD8B3F9D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A4FD-42F2-46E0-8957-450102A6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A2BE-35A1-4A7F-815C-7824804E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5C39-F6E1-4446-AC01-4CCBF01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92CC-BD86-4E8B-B8D6-C0CE9C7A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FA29-D0D2-427A-B5ED-F3996654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081-F18A-423E-B1B9-0020356C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85A-F750-4096-96CB-25583FC8F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72AC-4087-404A-8F1B-7F566F16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4C65-FDC6-4314-B1CE-65C43029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0A37-316A-4CE2-9084-A4462805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7B165-FBD4-47C5-B4D0-9D127C0B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94E5-1BA2-4C0F-B618-7375E6DB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C09D-0494-4D91-909B-7D2C6011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7FE9-5929-4490-A939-5F7711C0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04AA-E3A8-4053-B213-EA0A83A4C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99F36-4C71-42DC-BE1D-BECEF5AB6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FEEC-A527-449D-9B18-F56F45F5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8A281-DC78-4CF9-8FEB-22FFC52C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9637A-74F5-4DD6-8EAC-78B9C77D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AEF1-852F-49F9-AD80-92DFBF5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E8D8-A16C-43E1-AF90-DC785F5D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E1FC7-BB85-423F-85E0-DB0A13B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353B-A681-4FEA-BF26-63F8E44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61E06-060B-4EF9-AD6B-8E4C6A04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8EE86-1357-4EEC-BCF0-318AC3B2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072E-3C9C-4084-9708-D48C3B3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085D-8750-469E-BC4B-B17C568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2FE4-4239-4B77-8951-C51304A9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BA776-0321-4AE1-AF7E-4AC37D6A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8314-7593-4210-8813-AF6F52F4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8787-5679-4C6D-8B71-C13E0A8D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C061D-9603-4664-8103-A78881DD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035F-5A93-4980-986F-ECFE8091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31BD9-D1EB-4694-AB3F-0DAE6B61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81B7-7228-4A0E-A4C7-A914C37B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0DE95-7230-478B-AF93-6449B478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0DBC-BE88-44B3-B7F3-D756644D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D7161-F141-428C-A087-B266D709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5C76C-DDBC-40DE-95E5-87179F97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A559F-7CE3-4249-85A1-A05428E3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903D-C43F-4C26-AA2D-1C531E00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A31F-6902-451C-8FFD-F71A050111D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5EDD-F964-4FAA-A243-0E894AA7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AAF3-F928-44D3-9E8F-AF51C8C57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6D2B-273B-45AF-93E2-470AE8B5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rs1-f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i-patterns.com/patterns/dashboard" TargetMode="External"/><Relationship Id="rId2" Type="http://schemas.openxmlformats.org/officeDocument/2006/relationships/hyperlink" Target="https://ui-patterns.com/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i-patterns.com/patterns/setting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il@fit.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dil@edu.fit.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enis@edu.fit.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devops/organizations/accounts/create-organization?view=azure-devops" TargetMode="External"/><Relationship Id="rId4" Type="http://schemas.openxmlformats.org/officeDocument/2006/relationships/hyperlink" Target="mailto:adil@edu.fit.b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s1-podjela-funkcionalnosti-2019-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77642-5028-4D05-B84B-613082D3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sz="2800" b="1" dirty="0"/>
              <a:t>RS I :: Upute za izradu seminarskog rada</a:t>
            </a:r>
          </a:p>
          <a:p>
            <a:r>
              <a:rPr lang="bs-Latn-BA" sz="2800" dirty="0"/>
              <a:t>2024/25</a:t>
            </a:r>
          </a:p>
          <a:p>
            <a:r>
              <a:rPr lang="bs-Latn-BA" sz="2800" dirty="0"/>
              <a:t>v1 </a:t>
            </a:r>
          </a:p>
          <a:p>
            <a:r>
              <a:rPr lang="bs-Latn-BA" sz="2800" dirty="0">
                <a:hlinkClick r:id="rId2"/>
              </a:rPr>
              <a:t>https://bit.ly/rs1-fit</a:t>
            </a:r>
            <a:r>
              <a:rPr lang="bs-Latn-B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7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A31484-E561-45EE-B203-1ECB5E139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57508"/>
              </p:ext>
            </p:extLst>
          </p:nvPr>
        </p:nvGraphicFramePr>
        <p:xfrm>
          <a:off x="6375862" y="2"/>
          <a:ext cx="5816138" cy="326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78910" imgH="5772956" progId="Paint.Picture">
                  <p:embed/>
                </p:oleObj>
              </mc:Choice>
              <mc:Fallback>
                <p:oleObj name="Bitmap Image" r:id="rId2" imgW="10278910" imgH="5772956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8A31484-E561-45EE-B203-1ECB5E139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862" y="2"/>
                        <a:ext cx="5816138" cy="32674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374B-0FF3-4E8C-BB24-00EFF1DF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"/>
            <a:ext cx="10515600" cy="65517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bs-Latn-BA" b="1" dirty="0"/>
              <a:t>Sprint 2, 3, ... n</a:t>
            </a:r>
            <a:endParaRPr lang="hr-HR" b="1" dirty="0"/>
          </a:p>
          <a:p>
            <a:pPr lvl="0"/>
            <a:r>
              <a:rPr lang="hr-HR" sz="2400" dirty="0"/>
              <a:t>Evidentirati početak i kraj sprinta</a:t>
            </a:r>
          </a:p>
          <a:p>
            <a:pPr lvl="0"/>
            <a:r>
              <a:rPr lang="hr-HR" sz="2400" dirty="0"/>
              <a:t>Evidentirati </a:t>
            </a:r>
            <a:r>
              <a:rPr lang="hr-HR" sz="2400" dirty="0" err="1"/>
              <a:t>taskove</a:t>
            </a:r>
            <a:r>
              <a:rPr lang="hr-HR" sz="2400" dirty="0"/>
              <a:t> za sprint (kolona To Do)</a:t>
            </a:r>
          </a:p>
          <a:p>
            <a:pPr lvl="1"/>
            <a:r>
              <a:rPr lang="hr-HR" sz="1800" dirty="0"/>
              <a:t>Pripremiti </a:t>
            </a:r>
            <a:r>
              <a:rPr lang="hr-HR" sz="1800" dirty="0" err="1"/>
              <a:t>mockup</a:t>
            </a:r>
            <a:r>
              <a:rPr lang="hr-HR" sz="1800" dirty="0"/>
              <a:t>-e te dodati na </a:t>
            </a:r>
            <a:r>
              <a:rPr lang="hr-HR" sz="1800" dirty="0" err="1"/>
              <a:t>task</a:t>
            </a:r>
            <a:endParaRPr lang="en-US" sz="1800" dirty="0"/>
          </a:p>
          <a:p>
            <a:pPr lvl="1"/>
            <a:r>
              <a:rPr lang="hr-HR" sz="1800" dirty="0"/>
              <a:t>Evidentirati procjenu vremena potrebnog za implementaciju</a:t>
            </a:r>
          </a:p>
          <a:p>
            <a:pPr lvl="0"/>
            <a:r>
              <a:rPr lang="hr-HR" sz="2400" dirty="0"/>
              <a:t>Započeti sa implementacijom</a:t>
            </a:r>
          </a:p>
          <a:p>
            <a:pPr lvl="1"/>
            <a:r>
              <a:rPr lang="hr-HR" sz="1800" dirty="0"/>
              <a:t>Status </a:t>
            </a:r>
            <a:r>
              <a:rPr lang="hr-HR" sz="1800" dirty="0" err="1"/>
              <a:t>taska</a:t>
            </a:r>
            <a:r>
              <a:rPr lang="hr-HR" sz="1800" dirty="0"/>
              <a:t> </a:t>
            </a:r>
            <a:r>
              <a:rPr lang="hr-HR" sz="1800" dirty="0" err="1"/>
              <a:t>promjeniti</a:t>
            </a:r>
            <a:r>
              <a:rPr lang="hr-HR" sz="1800" dirty="0"/>
              <a:t> (To Do -&gt; </a:t>
            </a:r>
            <a:r>
              <a:rPr lang="hr-HR" sz="1800" dirty="0" err="1"/>
              <a:t>Doing</a:t>
            </a:r>
            <a:r>
              <a:rPr lang="hr-HR" sz="1800" dirty="0"/>
              <a:t>)</a:t>
            </a:r>
          </a:p>
          <a:p>
            <a:pPr lvl="1"/>
            <a:r>
              <a:rPr lang="hr-HR" sz="1800" dirty="0"/>
              <a:t>Prikazati nove </a:t>
            </a:r>
            <a:r>
              <a:rPr lang="hr-HR" sz="1800" dirty="0" err="1"/>
              <a:t>entity</a:t>
            </a:r>
            <a:r>
              <a:rPr lang="hr-HR" sz="1800" dirty="0"/>
              <a:t> klase u dijagramu klasa (označiti posebnom bojom)</a:t>
            </a:r>
            <a:endParaRPr lang="en-US" sz="1800" dirty="0"/>
          </a:p>
          <a:p>
            <a:pPr lvl="1"/>
            <a:r>
              <a:rPr lang="hr-HR" sz="1800" dirty="0"/>
              <a:t>Implementirati (kodirati)</a:t>
            </a:r>
          </a:p>
          <a:p>
            <a:pPr lvl="1"/>
            <a:r>
              <a:rPr lang="hr-HR" sz="1800" dirty="0"/>
              <a:t>Instalirati na web server (app.fit.ba)</a:t>
            </a:r>
          </a:p>
          <a:p>
            <a:r>
              <a:rPr lang="hr-HR" sz="2400" dirty="0"/>
              <a:t>Testirati</a:t>
            </a:r>
          </a:p>
          <a:p>
            <a:pPr lvl="1"/>
            <a:r>
              <a:rPr lang="hr-HR" sz="1800" dirty="0"/>
              <a:t>Status </a:t>
            </a:r>
            <a:r>
              <a:rPr lang="hr-HR" sz="1800" dirty="0" err="1"/>
              <a:t>taska</a:t>
            </a:r>
            <a:r>
              <a:rPr lang="hr-HR" sz="1800" dirty="0"/>
              <a:t> </a:t>
            </a:r>
            <a:r>
              <a:rPr lang="hr-HR" sz="1800" dirty="0" err="1"/>
              <a:t>promjeniti</a:t>
            </a:r>
            <a:r>
              <a:rPr lang="hr-HR" sz="1800" dirty="0"/>
              <a:t> (</a:t>
            </a:r>
            <a:r>
              <a:rPr lang="hr-HR" sz="1800" dirty="0" err="1"/>
              <a:t>Doing</a:t>
            </a:r>
            <a:r>
              <a:rPr lang="hr-HR" sz="1800" dirty="0"/>
              <a:t> -&gt; </a:t>
            </a:r>
            <a:r>
              <a:rPr lang="hr-HR" sz="1800" dirty="0" err="1"/>
              <a:t>Testing</a:t>
            </a:r>
            <a:r>
              <a:rPr lang="hr-HR" sz="1800" dirty="0"/>
              <a:t>)</a:t>
            </a:r>
            <a:endParaRPr lang="en-US" dirty="0"/>
          </a:p>
          <a:p>
            <a:pPr lvl="1"/>
            <a:r>
              <a:rPr lang="hr-HR" sz="1800" dirty="0"/>
              <a:t>Izvršiti testiranje (ručno ili automatsko</a:t>
            </a:r>
            <a:r>
              <a:rPr lang="hr-HR" sz="1600" dirty="0"/>
              <a:t>)</a:t>
            </a:r>
          </a:p>
          <a:p>
            <a:r>
              <a:rPr lang="hr-HR" sz="2000" dirty="0" err="1"/>
              <a:t>Pull</a:t>
            </a:r>
            <a:r>
              <a:rPr lang="hr-HR" sz="2000" dirty="0"/>
              <a:t> </a:t>
            </a:r>
            <a:r>
              <a:rPr lang="hr-HR" sz="2000" dirty="0" err="1"/>
              <a:t>request</a:t>
            </a:r>
            <a:r>
              <a:rPr lang="hr-HR" sz="2000" dirty="0"/>
              <a:t> (PR)</a:t>
            </a:r>
          </a:p>
          <a:p>
            <a:pPr lvl="1"/>
            <a:r>
              <a:rPr lang="hr-HR" sz="1800" dirty="0"/>
              <a:t>Svaki </a:t>
            </a:r>
            <a:r>
              <a:rPr lang="hr-HR" sz="1800" dirty="0" err="1"/>
              <a:t>ticket</a:t>
            </a:r>
            <a:r>
              <a:rPr lang="hr-HR" sz="1800" dirty="0"/>
              <a:t> se radi u novom </a:t>
            </a:r>
            <a:r>
              <a:rPr lang="hr-HR" sz="1800" dirty="0" err="1"/>
              <a:t>branchu</a:t>
            </a:r>
            <a:endParaRPr lang="hr-HR" sz="1800" dirty="0"/>
          </a:p>
          <a:p>
            <a:pPr lvl="1"/>
            <a:r>
              <a:rPr lang="hr-HR" sz="1800" dirty="0"/>
              <a:t>Nakon završetka, napraviti PR na azure </a:t>
            </a:r>
            <a:r>
              <a:rPr lang="hr-HR" sz="1800" dirty="0" err="1"/>
              <a:t>devops</a:t>
            </a:r>
            <a:endParaRPr lang="hr-HR" sz="1800" dirty="0"/>
          </a:p>
          <a:p>
            <a:r>
              <a:rPr lang="hr-HR" sz="2400" dirty="0"/>
              <a:t>Evidentirati završetak </a:t>
            </a:r>
            <a:r>
              <a:rPr lang="hr-HR" sz="2400" dirty="0" err="1"/>
              <a:t>taska</a:t>
            </a:r>
            <a:r>
              <a:rPr lang="hr-HR" sz="2400" dirty="0"/>
              <a:t> </a:t>
            </a:r>
          </a:p>
          <a:p>
            <a:pPr lvl="1"/>
            <a:r>
              <a:rPr lang="hr-HR" sz="1800" dirty="0" err="1"/>
              <a:t>Commitovati</a:t>
            </a:r>
            <a:r>
              <a:rPr lang="hr-HR" sz="1800" dirty="0"/>
              <a:t> </a:t>
            </a:r>
            <a:r>
              <a:rPr lang="hr-HR" sz="1800" dirty="0" err="1"/>
              <a:t>code</a:t>
            </a:r>
            <a:r>
              <a:rPr lang="hr-HR" sz="1800" dirty="0"/>
              <a:t> te </a:t>
            </a:r>
            <a:r>
              <a:rPr lang="hr-HR" sz="1800" dirty="0" err="1"/>
              <a:t>task</a:t>
            </a:r>
            <a:r>
              <a:rPr lang="hr-HR" sz="1800" dirty="0"/>
              <a:t> </a:t>
            </a:r>
            <a:r>
              <a:rPr lang="hr-HR" sz="1800" dirty="0" err="1"/>
              <a:t>linkovati</a:t>
            </a:r>
            <a:r>
              <a:rPr lang="hr-HR" sz="1800" dirty="0"/>
              <a:t> sa </a:t>
            </a:r>
            <a:r>
              <a:rPr lang="hr-HR" sz="1800" dirty="0" err="1"/>
              <a:t>commit</a:t>
            </a:r>
            <a:r>
              <a:rPr lang="hr-HR" sz="1800" dirty="0"/>
              <a:t> ID-om</a:t>
            </a:r>
          </a:p>
          <a:p>
            <a:pPr lvl="1"/>
            <a:r>
              <a:rPr lang="hr-HR" sz="1800" dirty="0"/>
              <a:t>Status </a:t>
            </a:r>
            <a:r>
              <a:rPr lang="hr-HR" sz="1800" dirty="0" err="1"/>
              <a:t>taska</a:t>
            </a:r>
            <a:r>
              <a:rPr lang="hr-HR" sz="1800" dirty="0"/>
              <a:t> </a:t>
            </a:r>
            <a:r>
              <a:rPr lang="hr-HR" sz="1800" dirty="0" err="1"/>
              <a:t>promjeniti</a:t>
            </a:r>
            <a:r>
              <a:rPr lang="hr-HR" sz="1800" dirty="0"/>
              <a:t> (</a:t>
            </a:r>
            <a:r>
              <a:rPr lang="hr-HR" sz="1800" dirty="0" err="1"/>
              <a:t>Doing</a:t>
            </a:r>
            <a:r>
              <a:rPr lang="hr-HR" sz="1800" dirty="0"/>
              <a:t> -&gt; Done)</a:t>
            </a:r>
          </a:p>
          <a:p>
            <a:pPr lvl="1"/>
            <a:r>
              <a:rPr lang="hr-HR" sz="1800" dirty="0"/>
              <a:t>Evidentirati utrošeno vrijeme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D324F-3679-485A-A64A-63B845A90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89" t="49902" r="32031" b="22272"/>
          <a:stretch/>
        </p:blipFill>
        <p:spPr>
          <a:xfrm>
            <a:off x="9283932" y="1708264"/>
            <a:ext cx="1082040" cy="11423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AF14A2-C663-4B8C-A8C4-6181F7C0547A}"/>
              </a:ext>
            </a:extLst>
          </p:cNvPr>
          <p:cNvCxnSpPr>
            <a:cxnSpLocks/>
          </p:cNvCxnSpPr>
          <p:nvPr/>
        </p:nvCxnSpPr>
        <p:spPr>
          <a:xfrm>
            <a:off x="6543017" y="2053243"/>
            <a:ext cx="2842052" cy="8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7A3F41-0A6D-43FC-8AD1-7A2C8F38C394}"/>
              </a:ext>
            </a:extLst>
          </p:cNvPr>
          <p:cNvCxnSpPr>
            <a:cxnSpLocks/>
          </p:cNvCxnSpPr>
          <p:nvPr/>
        </p:nvCxnSpPr>
        <p:spPr>
          <a:xfrm flipV="1">
            <a:off x="4332303" y="2734888"/>
            <a:ext cx="5052766" cy="37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6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230B-7756-465E-B312-1173FE5B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42"/>
            <a:ext cx="10515600" cy="5882821"/>
          </a:xfrm>
        </p:spPr>
        <p:txBody>
          <a:bodyPr>
            <a:normAutofit/>
          </a:bodyPr>
          <a:lstStyle/>
          <a:p>
            <a:r>
              <a:rPr lang="bs-Latn-BA" sz="2200"/>
              <a:t>Evidentiranje </a:t>
            </a:r>
            <a:r>
              <a:rPr lang="en-US" sz="2200" b="1"/>
              <a:t>User story </a:t>
            </a:r>
            <a:r>
              <a:rPr lang="en-US" sz="2200" err="1"/>
              <a:t>i</a:t>
            </a:r>
            <a:r>
              <a:rPr lang="en-US" sz="2200"/>
              <a:t> </a:t>
            </a:r>
            <a:r>
              <a:rPr lang="bs-Latn-BA" sz="2200" b="1"/>
              <a:t>Ta</a:t>
            </a:r>
            <a:r>
              <a:rPr lang="en-US" sz="2200" b="1" err="1"/>
              <a:t>sk</a:t>
            </a:r>
            <a:r>
              <a:rPr lang="en-US" sz="2200"/>
              <a:t> je </a:t>
            </a:r>
            <a:r>
              <a:rPr lang="bs-Latn-BA" sz="2200"/>
              <a:t>obavezno dok evidentiranje </a:t>
            </a:r>
            <a:r>
              <a:rPr lang="en-US" sz="2200" b="1"/>
              <a:t>Epi</a:t>
            </a:r>
            <a:r>
              <a:rPr lang="bs-Latn-BA" sz="2200" b="1"/>
              <a:t>c</a:t>
            </a:r>
            <a:r>
              <a:rPr lang="en-US" sz="2200" b="1"/>
              <a:t> </a:t>
            </a:r>
            <a:r>
              <a:rPr lang="en-US" sz="2200" err="1"/>
              <a:t>i</a:t>
            </a:r>
            <a:r>
              <a:rPr lang="en-US" sz="2200"/>
              <a:t> </a:t>
            </a:r>
            <a:r>
              <a:rPr lang="bs-Latn-BA" sz="2200" b="1"/>
              <a:t>F</a:t>
            </a:r>
            <a:r>
              <a:rPr lang="en-US" sz="2200" b="1" err="1"/>
              <a:t>eature</a:t>
            </a:r>
            <a:r>
              <a:rPr lang="en-US" sz="2200" b="1"/>
              <a:t> </a:t>
            </a:r>
            <a:r>
              <a:rPr lang="en-US" sz="2200"/>
              <a:t>je </a:t>
            </a:r>
            <a:r>
              <a:rPr lang="en-US" sz="2200" err="1"/>
              <a:t>opcionalno</a:t>
            </a:r>
            <a:r>
              <a:rPr lang="en-US" sz="2200"/>
              <a:t>.</a:t>
            </a:r>
          </a:p>
          <a:p>
            <a:r>
              <a:rPr lang="bs-Latn-BA" sz="2200"/>
              <a:t>U zavisnosti koju vrstu ste odabrali kao proces, bit će ponuđeni sljedeći work items</a:t>
            </a: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E1DFD-0B7B-4937-9357-2B9313B90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51"/>
          <a:stretch/>
        </p:blipFill>
        <p:spPr>
          <a:xfrm>
            <a:off x="5630667" y="2267339"/>
            <a:ext cx="6176296" cy="4296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F87C9-C5CF-42C2-A611-1C0B9743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2" y="2240550"/>
            <a:ext cx="3638595" cy="43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87506-3942-4315-9214-A57BC4644922}"/>
              </a:ext>
            </a:extLst>
          </p:cNvPr>
          <p:cNvSpPr txBox="1">
            <a:spLocks/>
          </p:cNvSpPr>
          <p:nvPr/>
        </p:nvSpPr>
        <p:spPr>
          <a:xfrm>
            <a:off x="838200" y="229582"/>
            <a:ext cx="10515600" cy="187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400" b="1" dirty="0"/>
              <a:t>GIT napomene</a:t>
            </a:r>
          </a:p>
          <a:p>
            <a:r>
              <a:rPr lang="bs-Latn-BA" sz="2000" dirty="0"/>
              <a:t>Po završetku jednog taska treba </a:t>
            </a:r>
            <a:r>
              <a:rPr lang="bs-Latn-BA" sz="2000" dirty="0">
                <a:solidFill>
                  <a:srgbClr val="FF0000"/>
                </a:solidFill>
              </a:rPr>
              <a:t>commitovat</a:t>
            </a:r>
            <a:r>
              <a:rPr lang="bs-Latn-BA" sz="2000" dirty="0"/>
              <a:t> code na GIT repozitorij  </a:t>
            </a:r>
          </a:p>
          <a:p>
            <a:pPr lvl="1"/>
            <a:r>
              <a:rPr lang="hr-BA" sz="2000" dirty="0"/>
              <a:t>U opis </a:t>
            </a:r>
            <a:r>
              <a:rPr lang="hr-BA" sz="2000" dirty="0" err="1"/>
              <a:t>commita</a:t>
            </a:r>
            <a:r>
              <a:rPr lang="hr-BA" sz="2000" dirty="0"/>
              <a:t> </a:t>
            </a:r>
            <a:r>
              <a:rPr lang="hr-BA" sz="2000" dirty="0">
                <a:highlight>
                  <a:srgbClr val="FFFF00"/>
                </a:highlight>
              </a:rPr>
              <a:t>navesti ID </a:t>
            </a:r>
            <a:r>
              <a:rPr lang="hr-BA" sz="2000" dirty="0"/>
              <a:t>–</a:t>
            </a:r>
            <a:r>
              <a:rPr lang="hr-BA" sz="2000" dirty="0" err="1"/>
              <a:t>taska</a:t>
            </a:r>
            <a:r>
              <a:rPr lang="hr-BA" sz="2000" dirty="0"/>
              <a:t>/</a:t>
            </a:r>
            <a:r>
              <a:rPr lang="hr-BA" sz="2000" dirty="0" err="1"/>
              <a:t>ticketa</a:t>
            </a:r>
            <a:r>
              <a:rPr lang="hr-BA" sz="2000" dirty="0"/>
              <a:t>.</a:t>
            </a:r>
          </a:p>
          <a:p>
            <a:pPr lvl="1"/>
            <a:r>
              <a:rPr lang="bs-Latn-BA" sz="2000" dirty="0"/>
              <a:t>task linkovati sa branchom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0FF65E-3713-452D-85AD-6C64D9BA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787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8820FC-2BD7-4372-8CC6-31D991838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33555"/>
              </p:ext>
            </p:extLst>
          </p:nvPr>
        </p:nvGraphicFramePr>
        <p:xfrm>
          <a:off x="1637606" y="1787237"/>
          <a:ext cx="6207097" cy="348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78910" imgH="5772956" progId="Paint.Picture">
                  <p:embed/>
                </p:oleObj>
              </mc:Choice>
              <mc:Fallback>
                <p:oleObj name="Bitmap Image" r:id="rId2" imgW="10278910" imgH="5772956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A8820FC-2BD7-4372-8CC6-31D991838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606" y="1787237"/>
                        <a:ext cx="6207097" cy="348713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23C145B-AB6C-43AC-A0B8-E62574F2406A}"/>
              </a:ext>
            </a:extLst>
          </p:cNvPr>
          <p:cNvSpPr/>
          <p:nvPr/>
        </p:nvSpPr>
        <p:spPr>
          <a:xfrm>
            <a:off x="1579578" y="1700153"/>
            <a:ext cx="785444" cy="333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5C3D8B-2A49-414E-A244-D9FCB04E805D}"/>
              </a:ext>
            </a:extLst>
          </p:cNvPr>
          <p:cNvSpPr txBox="1">
            <a:spLocks/>
          </p:cNvSpPr>
          <p:nvPr/>
        </p:nvSpPr>
        <p:spPr>
          <a:xfrm>
            <a:off x="838200" y="5461012"/>
            <a:ext cx="10515600" cy="125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000" b="1" dirty="0">
                <a:solidFill>
                  <a:srgbClr val="FF0000"/>
                </a:solidFill>
              </a:rPr>
              <a:t>Izostavljanje commita?</a:t>
            </a:r>
          </a:p>
          <a:p>
            <a:pPr marL="0" indent="0">
              <a:buNone/>
            </a:pPr>
            <a:r>
              <a:rPr lang="bs-Latn-BA" sz="2000" b="1" dirty="0"/>
              <a:t>- Nikakva isprika se neće uzimati u obzir „</a:t>
            </a:r>
            <a:r>
              <a:rPr lang="bs-Latn-BA" sz="2000" dirty="0"/>
              <a:t>Nisam nista pushao na dev ops, zato sto prvom zelim da cujem Vase misljenje“. U ovakvim slučajevima student će dobiti dodatne radne zadatke.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6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7EBA-E7FF-4A76-95AD-33C252E1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381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b="1" dirty="0"/>
              <a:t>Napomene za implementaciju</a:t>
            </a:r>
          </a:p>
          <a:p>
            <a:pPr marL="0" indent="0">
              <a:buNone/>
            </a:pPr>
            <a:endParaRPr lang="bs-Latn-BA" sz="2000" b="1" dirty="0"/>
          </a:p>
          <a:p>
            <a:pPr marL="0" indent="0">
              <a:buNone/>
            </a:pPr>
            <a:r>
              <a:rPr lang="bs-Latn-BA" sz="2000" b="1" dirty="0"/>
              <a:t>Obavezno</a:t>
            </a:r>
          </a:p>
          <a:p>
            <a:r>
              <a:rPr lang="bs-Latn-BA" sz="2000" dirty="0"/>
              <a:t>Svaka forma treba da ima validaciju unosa (front-end i back-end)</a:t>
            </a:r>
          </a:p>
          <a:p>
            <a:r>
              <a:rPr lang="bs-Latn-BA" sz="2000" dirty="0"/>
              <a:t>Svaka forma treba imati provjera autentifikacije i autorizacije (front-end i back-end)</a:t>
            </a:r>
          </a:p>
          <a:p>
            <a:r>
              <a:rPr lang="bs-Latn-BA" sz="2000" dirty="0"/>
              <a:t>Koristiti DTO objekte u c#</a:t>
            </a:r>
          </a:p>
          <a:p>
            <a:r>
              <a:rPr lang="bs-Latn-BA" sz="2000" dirty="0"/>
              <a:t>Primijeniti barem minimum dizajn pattern pravila. Pročitati: </a:t>
            </a:r>
            <a:r>
              <a:rPr lang="bs-Latn-BA" sz="2000" dirty="0">
                <a:hlinkClick r:id="rId2"/>
              </a:rPr>
              <a:t>https://ui-patterns.com/patterns</a:t>
            </a:r>
            <a:r>
              <a:rPr lang="bs-Latn-BA" sz="2000" dirty="0"/>
              <a:t> </a:t>
            </a:r>
          </a:p>
          <a:p>
            <a:r>
              <a:rPr lang="bs-Latn-BA" sz="2000" dirty="0"/>
              <a:t>Uredan UI izgled (može se koristiti </a:t>
            </a:r>
            <a:r>
              <a:rPr lang="bs-Latn-BA" sz="2000" dirty="0">
                <a:solidFill>
                  <a:srgbClr val="FF0000"/>
                </a:solidFill>
              </a:rPr>
              <a:t>angular material</a:t>
            </a:r>
            <a:r>
              <a:rPr lang="bs-Latn-BA" sz="2000" dirty="0"/>
              <a:t> ili vlastito rješenje ukoliko zadovoljava mininalne standarde)</a:t>
            </a:r>
          </a:p>
          <a:p>
            <a:r>
              <a:rPr lang="bs-Latn-BA" sz="2000" dirty="0"/>
              <a:t>Uzet u obzir regionalne postavke za datum, vrijeme i brojeve (front end i backend)</a:t>
            </a:r>
          </a:p>
          <a:p>
            <a:r>
              <a:rPr lang="bs-Latn-BA" sz="2000" dirty="0"/>
              <a:t>min 1 paging+filter FE</a:t>
            </a:r>
          </a:p>
          <a:p>
            <a:r>
              <a:rPr lang="bs-Latn-BA" sz="2000" dirty="0"/>
              <a:t>min 1 paging+filter BE</a:t>
            </a:r>
          </a:p>
          <a:p>
            <a:r>
              <a:rPr lang="bs-Latn-BA" sz="2000" dirty="0"/>
              <a:t>Jezična konzistentnost kroz cijelu aplikaciju</a:t>
            </a:r>
          </a:p>
          <a:p>
            <a:r>
              <a:rPr lang="bs-Latn-BA" sz="2000" dirty="0"/>
              <a:t>Modali za potvrdu nepovratnih akcija (brisanje, kompletiranje narudzbe i sl.)</a:t>
            </a:r>
          </a:p>
          <a:p>
            <a:r>
              <a:rPr lang="bs-Latn-BA" sz="2000" dirty="0"/>
              <a:t>Dashboard -&gt; </a:t>
            </a:r>
            <a:r>
              <a:rPr lang="bs-Latn-BA" sz="2000" dirty="0">
                <a:hlinkClick r:id="rId3"/>
              </a:rPr>
              <a:t>https://ui-patterns.com/patterns/dashboard</a:t>
            </a:r>
            <a:r>
              <a:rPr lang="bs-Latn-BA" sz="2000" dirty="0"/>
              <a:t> </a:t>
            </a:r>
          </a:p>
          <a:p>
            <a:r>
              <a:rPr lang="bs-Latn-BA" sz="2000" dirty="0"/>
              <a:t>Settings za app -&gt; </a:t>
            </a:r>
            <a:r>
              <a:rPr lang="bs-Latn-BA" sz="2000" dirty="0">
                <a:hlinkClick r:id="rId4"/>
              </a:rPr>
              <a:t>https://ui-patterns.com/patterns/settings</a:t>
            </a:r>
            <a:r>
              <a:rPr lang="bs-Latn-BA" sz="2000" dirty="0"/>
              <a:t> </a:t>
            </a:r>
          </a:p>
          <a:p>
            <a:pPr>
              <a:buFontTx/>
              <a:buChar char="-"/>
            </a:pPr>
            <a:endParaRPr lang="bs-Latn-BA" sz="2200" dirty="0"/>
          </a:p>
          <a:p>
            <a:pPr>
              <a:buFontTx/>
              <a:buChar char="-"/>
            </a:pPr>
            <a:endParaRPr lang="bs-Latn-BA" sz="2200" dirty="0"/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82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7EBA-E7FF-4A76-95AD-33C252E1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b="1" dirty="0"/>
              <a:t>Broj tabela</a:t>
            </a:r>
            <a:endParaRPr lang="en-US" sz="2400" dirty="0"/>
          </a:p>
          <a:p>
            <a:pPr marL="0" indent="0">
              <a:buNone/>
            </a:pPr>
            <a:endParaRPr lang="bs-Latn-BA" sz="2200" dirty="0"/>
          </a:p>
          <a:p>
            <a:r>
              <a:rPr lang="bs-Latn-BA" sz="2000" dirty="0"/>
              <a:t>Koji je minimalni broj tabela koje aplikacija treba sadržavati</a:t>
            </a:r>
            <a:endParaRPr lang="en-US" sz="2000" dirty="0"/>
          </a:p>
          <a:p>
            <a:pPr lvl="1"/>
            <a:r>
              <a:rPr lang="en-US" sz="2000" dirty="0" err="1"/>
              <a:t>Minimalni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entiteta</a:t>
            </a:r>
            <a:r>
              <a:rPr lang="en-US" sz="2000" dirty="0"/>
              <a:t> za </a:t>
            </a:r>
            <a:r>
              <a:rPr lang="en-US" sz="2000" dirty="0" err="1"/>
              <a:t>grupu</a:t>
            </a:r>
            <a:r>
              <a:rPr lang="en-US" sz="2000" dirty="0"/>
              <a:t> od 2 </a:t>
            </a:r>
            <a:r>
              <a:rPr lang="en-US" sz="2000" dirty="0" err="1"/>
              <a:t>člana</a:t>
            </a:r>
            <a:r>
              <a:rPr lang="en-US" sz="2000" dirty="0"/>
              <a:t> je 1</a:t>
            </a:r>
            <a:r>
              <a:rPr lang="hr-HR" sz="2000" dirty="0"/>
              <a:t>2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Minimalni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entiteta</a:t>
            </a:r>
            <a:r>
              <a:rPr lang="en-US" sz="2000" dirty="0"/>
              <a:t> za </a:t>
            </a:r>
            <a:r>
              <a:rPr lang="en-US" sz="2000" dirty="0" err="1"/>
              <a:t>grupu</a:t>
            </a:r>
            <a:r>
              <a:rPr lang="en-US" sz="2000" dirty="0"/>
              <a:t> od 3 </a:t>
            </a:r>
            <a:r>
              <a:rPr lang="en-US" sz="2000" dirty="0" err="1"/>
              <a:t>člana</a:t>
            </a:r>
            <a:r>
              <a:rPr lang="en-US" sz="2000" dirty="0"/>
              <a:t> je </a:t>
            </a:r>
            <a:r>
              <a:rPr lang="hr-HR" sz="2000" dirty="0"/>
              <a:t>16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 </a:t>
            </a:r>
            <a:r>
              <a:rPr lang="en-US" sz="2000" dirty="0" err="1"/>
              <a:t>ovaj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se ne </a:t>
            </a:r>
            <a:r>
              <a:rPr lang="en-US" sz="2000" dirty="0" err="1"/>
              <a:t>ubrajaju</a:t>
            </a:r>
            <a:r>
              <a:rPr lang="en-US" sz="2000" dirty="0"/>
              <a:t> </a:t>
            </a:r>
            <a:r>
              <a:rPr lang="en-US" sz="2000" dirty="0" err="1"/>
              <a:t>entiteti</a:t>
            </a:r>
            <a:r>
              <a:rPr lang="en-US" sz="2000" dirty="0"/>
              <a:t>/</a:t>
            </a:r>
            <a:r>
              <a:rPr lang="en-US" sz="2000" dirty="0" err="1"/>
              <a:t>tabele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što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TipNaloga</a:t>
            </a:r>
            <a:r>
              <a:rPr lang="en-US" sz="2000" dirty="0"/>
              <a:t>, </a:t>
            </a:r>
            <a:r>
              <a:rPr lang="en-US" sz="2000" dirty="0" err="1"/>
              <a:t>VrstaUgovora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Log. To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prosti</a:t>
            </a:r>
            <a:r>
              <a:rPr lang="en-US" sz="2000" dirty="0"/>
              <a:t> </a:t>
            </a:r>
            <a:r>
              <a:rPr lang="en-US" sz="2000" dirty="0" err="1"/>
              <a:t>entiteti</a:t>
            </a:r>
            <a:r>
              <a:rPr lang="en-US" sz="2000" dirty="0"/>
              <a:t> koji </a:t>
            </a:r>
            <a:r>
              <a:rPr lang="en-US" sz="2000" dirty="0" err="1"/>
              <a:t>nemaju</a:t>
            </a:r>
            <a:r>
              <a:rPr lang="en-US" sz="2000" dirty="0"/>
              <a:t> FK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imaju</a:t>
            </a:r>
            <a:r>
              <a:rPr lang="en-US" sz="2000" dirty="0"/>
              <a:t> </a:t>
            </a:r>
            <a:r>
              <a:rPr lang="en-US" sz="2000" dirty="0" err="1"/>
              <a:t>samo</a:t>
            </a:r>
            <a:r>
              <a:rPr lang="en-US" sz="2000" dirty="0"/>
              <a:t> 1 </a:t>
            </a:r>
            <a:r>
              <a:rPr lang="en-US" sz="2000" dirty="0" err="1"/>
              <a:t>ili</a:t>
            </a:r>
            <a:r>
              <a:rPr lang="en-US" sz="2000" dirty="0"/>
              <a:t> 2 </a:t>
            </a:r>
            <a:r>
              <a:rPr lang="en-US" sz="2000" dirty="0" err="1"/>
              <a:t>atributu</a:t>
            </a:r>
            <a:r>
              <a:rPr lang="en-US" sz="2000" dirty="0"/>
              <a:t> (</a:t>
            </a:r>
            <a:r>
              <a:rPr lang="en-US" sz="2000" dirty="0" err="1"/>
              <a:t>osim</a:t>
            </a:r>
            <a:r>
              <a:rPr lang="en-US" sz="2000" dirty="0"/>
              <a:t> PK).</a:t>
            </a:r>
            <a:endParaRPr lang="bs-Latn-BA" sz="2000" dirty="0"/>
          </a:p>
        </p:txBody>
      </p:sp>
    </p:spTree>
    <p:extLst>
      <p:ext uri="{BB962C8B-B14F-4D97-AF65-F5344CB8AC3E}">
        <p14:creationId xmlns:p14="http://schemas.microsoft.com/office/powerpoint/2010/main" val="18528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7EBA-E7FF-4A76-95AD-33C252E1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b="1"/>
              <a:t>Email komunikacija</a:t>
            </a:r>
          </a:p>
          <a:p>
            <a:pPr marL="0" indent="0">
              <a:buNone/>
            </a:pPr>
            <a:endParaRPr lang="bs-Latn-BA" sz="2200"/>
          </a:p>
          <a:p>
            <a:pPr>
              <a:buFontTx/>
              <a:buChar char="-"/>
            </a:pPr>
            <a:r>
              <a:rPr lang="bs-Latn-BA" sz="2000"/>
              <a:t>u CC email poruke navesti sve članove grupe</a:t>
            </a:r>
          </a:p>
          <a:p>
            <a:pPr>
              <a:buFontTx/>
              <a:buChar char="-"/>
            </a:pPr>
            <a:r>
              <a:rPr lang="bs-Latn-BA" sz="2000"/>
              <a:t>koristiti opciju „Reply“ odnosno „Reply to All“ (umjesto kreiranja novog emaila)</a:t>
            </a:r>
          </a:p>
          <a:p>
            <a:pPr>
              <a:buFontTx/>
              <a:buChar char="-"/>
            </a:pPr>
            <a:r>
              <a:rPr lang="bs-Latn-BA" sz="2000"/>
              <a:t>U emailu navedite status studenta (DL, redovan, apsolvent, imatrikulant) </a:t>
            </a:r>
          </a:p>
          <a:p>
            <a:pPr marL="0" indent="0">
              <a:buNone/>
            </a:pPr>
            <a:endParaRPr lang="bs-Latn-BA" sz="2200"/>
          </a:p>
        </p:txBody>
      </p:sp>
    </p:spTree>
    <p:extLst>
      <p:ext uri="{BB962C8B-B14F-4D97-AF65-F5344CB8AC3E}">
        <p14:creationId xmlns:p14="http://schemas.microsoft.com/office/powerpoint/2010/main" val="401778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F1A6-18D2-49F8-BD75-2A33B17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Preporuka: Isključiti opciju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7455-4CBD-4CE9-8271-49A53CC2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Keep Visual Studio debugger on">
            <a:extLst>
              <a:ext uri="{FF2B5EF4-FFF2-40B4-BE49-F238E27FC236}">
                <a16:creationId xmlns:a16="http://schemas.microsoft.com/office/drawing/2014/main" id="{D5303FCB-5F8D-4845-8A83-F03B6B0E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45" y="1690688"/>
            <a:ext cx="7774722" cy="45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5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5EB9-4AB4-BE20-360E-01472225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D039-958F-454A-950F-95DD27EC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3A8BA-2F85-92E7-50C5-00C95E79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13890"/>
            <a:ext cx="10764752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A07C-AE7C-44D7-82CB-EBF19BA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772357"/>
          </a:xfrm>
        </p:spPr>
        <p:txBody>
          <a:bodyPr>
            <a:normAutofit/>
          </a:bodyPr>
          <a:lstStyle/>
          <a:p>
            <a:r>
              <a:rPr lang="bs-Latn-BA" sz="2400" b="1">
                <a:latin typeface="+mn-lt"/>
              </a:rPr>
              <a:t>Uvod</a:t>
            </a:r>
            <a:endParaRPr lang="hr-HR" sz="2400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169C-167E-460F-BCF0-F1DAA24A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85559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ovog dokumenta su opisane procedure koje se odnose na realizaciju vježbi kao i način prijavljivanja, izrade, te predaje seminarskog rada (softverskog projekta) iz predmeta Razvoj softvera I. </a:t>
            </a:r>
          </a:p>
          <a:p>
            <a:pPr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vježbi iz </a:t>
            </a:r>
            <a:r>
              <a:rPr lang="hr-H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pomenutog</a:t>
            </a: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predmeta će se koristiti: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 razvojno okruženje 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programski jezik 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Framework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Core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repozitorij </a:t>
            </a: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 –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</a:t>
            </a:r>
            <a:endParaRPr lang="hr-H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WebStorm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ili VS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ili Azure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pomenuto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 za cilj da osigura uspješno savladavanjem najznačajnijih koncepata koji se koriste u razvoju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savremenih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aplikacija.</a:t>
            </a:r>
          </a:p>
        </p:txBody>
      </p:sp>
    </p:spTree>
    <p:extLst>
      <p:ext uri="{BB962C8B-B14F-4D97-AF65-F5344CB8AC3E}">
        <p14:creationId xmlns:p14="http://schemas.microsoft.com/office/powerpoint/2010/main" val="35723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EA51-F988-4B11-85C3-ACDFF11C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861134"/>
          </a:xfrm>
        </p:spPr>
        <p:txBody>
          <a:bodyPr>
            <a:normAutofit/>
          </a:bodyPr>
          <a:lstStyle/>
          <a:p>
            <a:r>
              <a:rPr lang="bs-Latn-BA" sz="2400" b="1">
                <a:latin typeface="+mn-lt"/>
              </a:rPr>
              <a:t>Projektni zadatak</a:t>
            </a:r>
            <a:r>
              <a:rPr lang="en-GB" sz="2400" b="1">
                <a:latin typeface="+mn-lt"/>
              </a:rPr>
              <a:t> (</a:t>
            </a:r>
            <a:r>
              <a:rPr lang="en-GB" sz="2400" b="1" err="1">
                <a:latin typeface="+mn-lt"/>
              </a:rPr>
              <a:t>seminarski</a:t>
            </a:r>
            <a:r>
              <a:rPr lang="en-GB" sz="2400" b="1">
                <a:latin typeface="+mn-lt"/>
              </a:rPr>
              <a:t> rad) - </a:t>
            </a:r>
            <a:r>
              <a:rPr lang="en-GB" sz="2400" b="1" err="1">
                <a:latin typeface="+mn-lt"/>
              </a:rPr>
              <a:t>opis</a:t>
            </a:r>
            <a:endParaRPr lang="hr-HR" sz="2400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3B96-DAD0-4EDF-BF19-63A12E6E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Projektni zadatak se radi na odobrenu temu što podrazumijeva prikupljanje i analizu softverskih zahtjeva, modeliranje procesa razvoja softvera korištenjem UML-a, razvoj softverskog modula korištenjem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Studio razvojnog okruženja, testiranje softverskog modula i izradu pripadajuće dokumentacije. Temu rada predlažu članovi tima putem emaila.</a:t>
            </a:r>
          </a:p>
          <a:p>
            <a:pPr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Projekat se radi u grupama od  2 ili 3 studenta, a broj članova grupe prvenstveno zavisi od kompleksnosti predložene ili dodijeljene teme. </a:t>
            </a:r>
          </a:p>
          <a:p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8052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EA51-F988-4B11-85C3-ACDFF11C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861134"/>
          </a:xfrm>
        </p:spPr>
        <p:txBody>
          <a:bodyPr>
            <a:normAutofit/>
          </a:bodyPr>
          <a:lstStyle/>
          <a:p>
            <a:r>
              <a:rPr lang="bs-Latn-BA" sz="2400" b="1">
                <a:latin typeface="+mn-lt"/>
              </a:rPr>
              <a:t>Projektni zadatak</a:t>
            </a:r>
            <a:r>
              <a:rPr lang="en-GB" sz="2400" b="1">
                <a:latin typeface="+mn-lt"/>
              </a:rPr>
              <a:t> (</a:t>
            </a:r>
            <a:r>
              <a:rPr lang="en-GB" sz="2400" b="1" err="1">
                <a:latin typeface="+mn-lt"/>
              </a:rPr>
              <a:t>seminarski</a:t>
            </a:r>
            <a:r>
              <a:rPr lang="en-GB" sz="2400" b="1">
                <a:latin typeface="+mn-lt"/>
              </a:rPr>
              <a:t> rad) - </a:t>
            </a:r>
            <a:r>
              <a:rPr lang="en-GB" sz="2400" b="1" err="1">
                <a:latin typeface="+mn-lt"/>
              </a:rPr>
              <a:t>odbrana</a:t>
            </a:r>
            <a:endParaRPr lang="hr-HR" sz="2400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3B96-DAD0-4EDF-BF19-63A12E6E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6934200" cy="516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000" dirty="0"/>
              <a:t>poslati email na </a:t>
            </a:r>
            <a:r>
              <a:rPr lang="bs-Latn-BA" sz="2000" dirty="0">
                <a:hlinkClick r:id="rId2"/>
              </a:rPr>
              <a:t>adil@fit.ba</a:t>
            </a:r>
            <a:endParaRPr lang="bs-Latn-BA" sz="2000" dirty="0"/>
          </a:p>
          <a:p>
            <a:pPr marL="0" indent="0">
              <a:buNone/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link na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deployanu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aplikaciju (FIT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plesk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ili neki drugi hosting)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login podatke za aplikaciju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link na azure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ili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hr-H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obrazloženje bodova: word file, print </a:t>
            </a:r>
            <a:r>
              <a:rPr lang="hr-H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screenovi</a:t>
            </a:r>
            <a:r>
              <a:rPr lang="hr-H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aplikacije sa kratkim komentarom </a:t>
            </a:r>
            <a:r>
              <a:rPr lang="hr-H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 isječkom koda 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Odbrana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je online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kamerom</a:t>
            </a:r>
            <a:endParaRPr lang="en-GB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Svaki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student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brani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svoj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dio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GB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ih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završi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Nema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potrebe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čeka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ostale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članove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tima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odbranu</a:t>
            </a: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r-HR" sz="32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1D39C9A-C62B-88C7-04EC-823DEE0317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2156" y="93306"/>
            <a:ext cx="3579844" cy="6764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0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42F0-62AE-442E-8D59-1A03FEB7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531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b="1" dirty="0">
                <a:latin typeface="+mn-lt"/>
              </a:rPr>
              <a:t>Uslov za pristup integralnom ispitu</a:t>
            </a:r>
          </a:p>
          <a:p>
            <a:pPr marL="0" indent="0">
              <a:buNone/>
            </a:pPr>
            <a:endParaRPr lang="bs-Latn-BA" sz="2400" b="1" dirty="0"/>
          </a:p>
          <a:p>
            <a:r>
              <a:rPr lang="en-US" sz="2000" dirty="0" err="1"/>
              <a:t>Uslov</a:t>
            </a:r>
            <a:r>
              <a:rPr lang="en-US" sz="2000" dirty="0"/>
              <a:t> za </a:t>
            </a:r>
            <a:r>
              <a:rPr lang="en-US" sz="2000" dirty="0" err="1"/>
              <a:t>pristup</a:t>
            </a:r>
            <a:r>
              <a:rPr lang="en-US" sz="2000" dirty="0"/>
              <a:t> </a:t>
            </a:r>
            <a:r>
              <a:rPr lang="en-US" sz="2000" dirty="0" err="1"/>
              <a:t>teorijskom</a:t>
            </a:r>
            <a:r>
              <a:rPr lang="en-US" sz="2000" dirty="0"/>
              <a:t> </a:t>
            </a:r>
            <a:r>
              <a:rPr lang="en-US" sz="2000" dirty="0" err="1"/>
              <a:t>dijelu</a:t>
            </a:r>
            <a:r>
              <a:rPr lang="en-US" sz="2000" dirty="0"/>
              <a:t> </a:t>
            </a:r>
            <a:r>
              <a:rPr lang="en-US" sz="2000" dirty="0" err="1"/>
              <a:t>ispita</a:t>
            </a:r>
            <a:r>
              <a:rPr lang="en-US" sz="2000" dirty="0"/>
              <a:t> je </a:t>
            </a:r>
            <a:r>
              <a:rPr lang="en-US" sz="2000" dirty="0" err="1"/>
              <a:t>isti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za </a:t>
            </a:r>
            <a:r>
              <a:rPr lang="en-US" sz="2000" dirty="0" err="1"/>
              <a:t>praktični</a:t>
            </a:r>
            <a:r>
              <a:rPr lang="en-US" sz="2000" dirty="0"/>
              <a:t> </a:t>
            </a:r>
            <a:r>
              <a:rPr lang="en-US" sz="2000" dirty="0" err="1"/>
              <a:t>dio</a:t>
            </a:r>
            <a:r>
              <a:rPr lang="en-US" sz="2000" dirty="0"/>
              <a:t> </a:t>
            </a:r>
            <a:r>
              <a:rPr lang="en-US" sz="2000" dirty="0" err="1"/>
              <a:t>ispita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tj</a:t>
            </a:r>
            <a:r>
              <a:rPr lang="en-US" sz="2000" dirty="0"/>
              <a:t> </a:t>
            </a:r>
            <a:r>
              <a:rPr lang="bs-Latn-BA" sz="2000" dirty="0"/>
              <a:t>implementirana funkcionalnosti (min </a:t>
            </a:r>
            <a:r>
              <a:rPr lang="hr-HR" sz="2000" dirty="0"/>
              <a:t>15h) u 2</a:t>
            </a:r>
            <a:r>
              <a:rPr lang="en-US" sz="2000" dirty="0"/>
              <a:t> </a:t>
            </a:r>
            <a:r>
              <a:rPr lang="hr-HR" sz="2000" dirty="0"/>
              <a:t>min </a:t>
            </a:r>
            <a:r>
              <a:rPr lang="en-US" sz="2000" dirty="0" err="1"/>
              <a:t>sprinta</a:t>
            </a:r>
            <a:endParaRPr lang="bs-Latn-BA" sz="2000" dirty="0"/>
          </a:p>
          <a:p>
            <a:r>
              <a:rPr lang="bs-Latn-BA" sz="2000" dirty="0"/>
              <a:t>Poslati email</a:t>
            </a:r>
          </a:p>
          <a:p>
            <a:pPr lvl="1"/>
            <a:r>
              <a:rPr lang="bs-Latn-BA" sz="2000" dirty="0"/>
              <a:t>„CC“ poslati svim članova grupe</a:t>
            </a:r>
          </a:p>
          <a:p>
            <a:pPr lvl="1"/>
            <a:r>
              <a:rPr lang="bs-Latn-BA" sz="2000" dirty="0"/>
              <a:t>navesti brojeve indeksa</a:t>
            </a:r>
          </a:p>
          <a:p>
            <a:pPr lvl="1"/>
            <a:r>
              <a:rPr lang="bs-Latn-BA" sz="2000" dirty="0"/>
              <a:t>word sa obrazlozenjem bodova</a:t>
            </a:r>
          </a:p>
          <a:p>
            <a:pPr lvl="1"/>
            <a:r>
              <a:rPr lang="bs-Latn-BA" sz="2000" dirty="0"/>
              <a:t>dodati link na devops nalog (ili Jira)</a:t>
            </a:r>
          </a:p>
          <a:p>
            <a:pPr lvl="2"/>
            <a:r>
              <a:rPr lang="bs-Latn-BA" dirty="0"/>
              <a:t>taskovi dodjeljeni članovima grupe</a:t>
            </a:r>
          </a:p>
          <a:p>
            <a:pPr lvl="2"/>
            <a:r>
              <a:rPr lang="bs-Latn-BA" dirty="0"/>
              <a:t>taskovi označeni kao završeni</a:t>
            </a:r>
          </a:p>
          <a:p>
            <a:pPr lvl="2"/>
            <a:r>
              <a:rPr lang="bs-Latn-BA" dirty="0"/>
              <a:t>taskovi povezani sa branchom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4058-7A69-4588-B125-001D2A91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94537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bs-Latn-BA" sz="2400" b="1" dirty="0"/>
              <a:t>Prijava teme seminarskog rada</a:t>
            </a:r>
          </a:p>
          <a:p>
            <a:pPr marL="0" indent="0" fontAlgn="base">
              <a:buNone/>
            </a:pPr>
            <a:endParaRPr lang="bs-Latn-BA" sz="2400" b="1" dirty="0"/>
          </a:p>
          <a:p>
            <a:pPr fontAlgn="base"/>
            <a:r>
              <a:rPr lang="en-US" sz="2000" b="1" dirty="0"/>
              <a:t>Za </a:t>
            </a:r>
            <a:r>
              <a:rPr lang="en-US" sz="2000" b="1" dirty="0" err="1"/>
              <a:t>prijavu</a:t>
            </a:r>
            <a:r>
              <a:rPr lang="en-US" sz="2000" b="1" dirty="0"/>
              <a:t> </a:t>
            </a:r>
            <a:r>
              <a:rPr lang="en-US" sz="2000" b="1" dirty="0" err="1"/>
              <a:t>treba</a:t>
            </a:r>
            <a:r>
              <a:rPr lang="bs-Latn-BA" sz="2000" b="1" dirty="0"/>
              <a:t> poslati email na </a:t>
            </a:r>
            <a:r>
              <a:rPr lang="bs-Latn-BA" sz="2000" b="1" dirty="0">
                <a:hlinkClick r:id="rId2"/>
              </a:rPr>
              <a:t>adil@fit.ba</a:t>
            </a:r>
            <a:r>
              <a:rPr lang="bs-Latn-BA" sz="2000" b="1" dirty="0"/>
              <a:t>: </a:t>
            </a:r>
            <a:endParaRPr lang="en-US" sz="2000" dirty="0"/>
          </a:p>
          <a:p>
            <a:pPr lvl="1" fontAlgn="base"/>
            <a:r>
              <a:rPr lang="bs-Latn-BA" sz="2000" dirty="0"/>
              <a:t>n</a:t>
            </a:r>
            <a:r>
              <a:rPr lang="en-US" sz="2000" dirty="0" err="1"/>
              <a:t>aziv</a:t>
            </a:r>
            <a:r>
              <a:rPr lang="en-US" sz="2000" dirty="0"/>
              <a:t> </a:t>
            </a:r>
            <a:r>
              <a:rPr lang="en-US" sz="2000" dirty="0" err="1"/>
              <a:t>teme</a:t>
            </a:r>
            <a:r>
              <a:rPr lang="en-US" sz="2000" dirty="0"/>
              <a:t>, </a:t>
            </a:r>
          </a:p>
          <a:p>
            <a:pPr lvl="1" fontAlgn="base"/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endParaRPr lang="en-US" sz="2000" dirty="0"/>
          </a:p>
          <a:p>
            <a:pPr lvl="1" fontAlgn="base"/>
            <a:r>
              <a:rPr lang="bs-Latn-BA" sz="2000" dirty="0"/>
              <a:t>Imena članova grupe</a:t>
            </a:r>
          </a:p>
          <a:p>
            <a:pPr lvl="1" fontAlgn="base"/>
            <a:r>
              <a:rPr lang="bs-Latn-BA" sz="2000" dirty="0"/>
              <a:t>naznačiti kojem članu grupe će biti dodijeljena implementacija pojedinih dijelova projekta</a:t>
            </a:r>
          </a:p>
          <a:p>
            <a:pPr fontAlgn="base"/>
            <a:r>
              <a:rPr lang="bs-Latn-BA" sz="2000" b="1" dirty="0"/>
              <a:t>Rad u grupi (2-3 člana) je obavezan</a:t>
            </a:r>
          </a:p>
          <a:p>
            <a:pPr lvl="1" fontAlgn="base"/>
            <a:r>
              <a:rPr lang="bs-Latn-BA" sz="2000" dirty="0"/>
              <a:t>ne slati emailove sa upitom „mogu li raditi samostalno jer ... “.</a:t>
            </a:r>
          </a:p>
          <a:p>
            <a:pPr lvl="1" fontAlgn="base"/>
            <a:r>
              <a:rPr lang="bs-Latn-BA" sz="2000" dirty="0"/>
              <a:t>grupe se mogu formirati između DL i redovnih studenata</a:t>
            </a:r>
          </a:p>
          <a:p>
            <a:pPr lvl="1" fontAlgn="base"/>
            <a:r>
              <a:rPr lang="pl-PL" sz="2000" dirty="0"/>
              <a:t>Prvi zadatak se realizuje grupno, dok se preostali zadaci mogu samostalno realizovati</a:t>
            </a:r>
            <a:endParaRPr lang="bs-Latn-BA" sz="2000" dirty="0"/>
          </a:p>
          <a:p>
            <a:pPr fontAlgn="base"/>
            <a:r>
              <a:rPr lang="bs-Latn-BA" sz="2000" b="1" dirty="0"/>
              <a:t>Preduslovni predmeti (PR-III)</a:t>
            </a:r>
          </a:p>
          <a:p>
            <a:pPr lvl="1"/>
            <a:r>
              <a:rPr lang="bs-Latn-BA" sz="2000" dirty="0"/>
              <a:t>P</a:t>
            </a:r>
            <a:r>
              <a:rPr lang="en-US" sz="2000" dirty="0" err="1"/>
              <a:t>reporučujemo</a:t>
            </a:r>
            <a:r>
              <a:rPr lang="en-US" sz="2000" dirty="0"/>
              <a:t> da se </a:t>
            </a:r>
            <a:r>
              <a:rPr lang="en-US" sz="2000" dirty="0" err="1"/>
              <a:t>formiraju</a:t>
            </a:r>
            <a:r>
              <a:rPr lang="en-US" sz="2000" dirty="0"/>
              <a:t> </a:t>
            </a:r>
            <a:r>
              <a:rPr lang="en-US" sz="2000" dirty="0" err="1"/>
              <a:t>posebne</a:t>
            </a:r>
            <a:r>
              <a:rPr lang="en-US" sz="2000" dirty="0"/>
              <a:t> </a:t>
            </a:r>
            <a:r>
              <a:rPr lang="en-US" sz="2000" dirty="0" err="1"/>
              <a:t>grupe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studenata</a:t>
            </a:r>
            <a:r>
              <a:rPr lang="en-US" sz="2000" dirty="0"/>
              <a:t> koji </a:t>
            </a:r>
            <a:r>
              <a:rPr lang="en-US" sz="2000" dirty="0" err="1"/>
              <a:t>nisu</a:t>
            </a:r>
            <a:r>
              <a:rPr lang="en-US" sz="2000" dirty="0"/>
              <a:t> </a:t>
            </a:r>
            <a:r>
              <a:rPr lang="en-US" sz="2000" dirty="0" err="1"/>
              <a:t>položi</a:t>
            </a:r>
            <a:r>
              <a:rPr lang="en-US" sz="2000" dirty="0"/>
              <a:t> PR3 </a:t>
            </a: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iskustava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prethodnih</a:t>
            </a:r>
            <a:r>
              <a:rPr lang="en-US" sz="2000" dirty="0"/>
              <a:t> </a:t>
            </a:r>
            <a:r>
              <a:rPr lang="en-US" sz="2000" dirty="0" err="1"/>
              <a:t>godina</a:t>
            </a:r>
            <a:r>
              <a:rPr lang="en-US" sz="2000" dirty="0"/>
              <a:t>. </a:t>
            </a:r>
            <a:endParaRPr lang="bs-Latn-BA" sz="2000" dirty="0"/>
          </a:p>
          <a:p>
            <a:pPr marL="914400" lvl="2" indent="0">
              <a:buNone/>
            </a:pPr>
            <a:r>
              <a:rPr lang="en-US" sz="1600" dirty="0" err="1"/>
              <a:t>Većina</a:t>
            </a:r>
            <a:r>
              <a:rPr lang="en-US" sz="1600" dirty="0"/>
              <a:t> </a:t>
            </a:r>
            <a:r>
              <a:rPr lang="en-US" sz="1600" dirty="0" err="1"/>
              <a:t>studenata</a:t>
            </a:r>
            <a:r>
              <a:rPr lang="en-US" sz="1600" dirty="0"/>
              <a:t>, </a:t>
            </a:r>
            <a:r>
              <a:rPr lang="en-US" sz="1600" dirty="0" err="1"/>
              <a:t>koj</a:t>
            </a:r>
            <a:r>
              <a:rPr lang="bs-Latn-BA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nije</a:t>
            </a:r>
            <a:r>
              <a:rPr lang="en-US" sz="1600" dirty="0"/>
              <a:t> </a:t>
            </a:r>
            <a:r>
              <a:rPr lang="en-US" sz="1600" dirty="0" err="1"/>
              <a:t>položila</a:t>
            </a:r>
            <a:r>
              <a:rPr lang="en-US" sz="1600" dirty="0"/>
              <a:t> PR3, ne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aktivno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seminarskom</a:t>
            </a:r>
            <a:r>
              <a:rPr lang="en-US" sz="1600" dirty="0"/>
              <a:t> </a:t>
            </a:r>
            <a:r>
              <a:rPr lang="en-US" sz="1600" dirty="0" err="1"/>
              <a:t>radu</a:t>
            </a:r>
            <a:r>
              <a:rPr lang="en-US" sz="1600" dirty="0"/>
              <a:t> </a:t>
            </a:r>
            <a:r>
              <a:rPr lang="bs-Latn-BA" sz="1600" dirty="0"/>
              <a:t>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taj </a:t>
            </a:r>
            <a:r>
              <a:rPr lang="en-US" sz="1600" dirty="0" err="1"/>
              <a:t>način</a:t>
            </a:r>
            <a:r>
              <a:rPr lang="en-US" sz="1600" dirty="0"/>
              <a:t> “</a:t>
            </a:r>
            <a:r>
              <a:rPr lang="en-US" sz="1600" dirty="0" err="1"/>
              <a:t>koć</a:t>
            </a:r>
            <a:r>
              <a:rPr lang="bs-Latn-BA" sz="1600" dirty="0"/>
              <a:t>e</a:t>
            </a:r>
            <a:r>
              <a:rPr lang="en-US" sz="1600" dirty="0"/>
              <a:t>” </a:t>
            </a:r>
            <a:r>
              <a:rPr lang="en-US" sz="1600" dirty="0" err="1"/>
              <a:t>ostale</a:t>
            </a:r>
            <a:r>
              <a:rPr lang="en-US" sz="1600" dirty="0"/>
              <a:t> </a:t>
            </a:r>
            <a:r>
              <a:rPr lang="en-US" sz="1600" dirty="0" err="1"/>
              <a:t>članove</a:t>
            </a:r>
            <a:r>
              <a:rPr lang="en-US" sz="1600" dirty="0"/>
              <a:t> </a:t>
            </a:r>
            <a:r>
              <a:rPr lang="en-US" sz="1600" dirty="0" err="1"/>
              <a:t>grupe</a:t>
            </a:r>
            <a:r>
              <a:rPr lang="en-US" sz="1600" dirty="0"/>
              <a:t>.</a:t>
            </a:r>
          </a:p>
          <a:p>
            <a:pPr lvl="1"/>
            <a:r>
              <a:rPr lang="bs-Latn-BA" sz="2000" dirty="0"/>
              <a:t>Seminarski rad se može braniti nakon što položite </a:t>
            </a:r>
            <a:r>
              <a:rPr lang="bs-Latn-BA" sz="2000" dirty="0">
                <a:solidFill>
                  <a:srgbClr val="FF0000"/>
                </a:solidFill>
              </a:rPr>
              <a:t>praktični dio ispita</a:t>
            </a:r>
            <a:r>
              <a:rPr lang="bs-Latn-BA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56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09A66590-BFBE-48F9-9DFF-34032789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41"/>
          <a:stretch/>
        </p:blipFill>
        <p:spPr>
          <a:xfrm>
            <a:off x="8060924" y="10678"/>
            <a:ext cx="4131075" cy="37652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4058-7A69-4588-B125-001D2A91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204642"/>
            <a:ext cx="10031767" cy="653698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hr-HR" sz="2000" b="1" dirty="0"/>
              <a:t>Nakon odobrenja teme</a:t>
            </a:r>
          </a:p>
          <a:p>
            <a:pPr marL="0" indent="0" fontAlgn="base">
              <a:buNone/>
            </a:pPr>
            <a:r>
              <a:rPr lang="hr-HR" sz="2000" dirty="0"/>
              <a:t>1. Jedan član grupe treba kreirati Azure </a:t>
            </a:r>
            <a:r>
              <a:rPr lang="hr-HR" sz="2000" dirty="0" err="1"/>
              <a:t>DevOps</a:t>
            </a:r>
            <a:r>
              <a:rPr lang="hr-HR" sz="2000" dirty="0"/>
              <a:t> </a:t>
            </a:r>
            <a:r>
              <a:rPr lang="hr-HR" sz="2000" dirty="0" err="1"/>
              <a:t>account</a:t>
            </a:r>
            <a:r>
              <a:rPr lang="hr-HR" sz="2000" dirty="0"/>
              <a:t>,</a:t>
            </a:r>
          </a:p>
          <a:p>
            <a:pPr lvl="1" fontAlgn="base"/>
            <a:r>
              <a:rPr lang="hr-HR" sz="2000" dirty="0"/>
              <a:t>dev.azure.com/rs1-2024-25-nazivprojekta</a:t>
            </a:r>
            <a:endParaRPr lang="hr-HR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hr-HR" sz="2000" dirty="0"/>
              <a:t>dodati članove na projekat kao </a:t>
            </a:r>
            <a:r>
              <a:rPr lang="hr-HR" sz="2000" dirty="0" err="1">
                <a:solidFill>
                  <a:srgbClr val="00B050"/>
                </a:solidFill>
              </a:rPr>
              <a:t>Basic</a:t>
            </a:r>
            <a:r>
              <a:rPr lang="hr-HR" sz="2000" dirty="0">
                <a:solidFill>
                  <a:srgbClr val="00B050"/>
                </a:solidFill>
              </a:rPr>
              <a:t> </a:t>
            </a:r>
            <a:r>
              <a:rPr lang="hr-HR" sz="2000" dirty="0" err="1">
                <a:solidFill>
                  <a:srgbClr val="00B050"/>
                </a:solidFill>
              </a:rPr>
              <a:t>User</a:t>
            </a:r>
            <a:r>
              <a:rPr lang="hr-HR" sz="2000" dirty="0"/>
              <a:t>, </a:t>
            </a:r>
            <a:r>
              <a:rPr lang="hr-HR" sz="2000" dirty="0">
                <a:solidFill>
                  <a:srgbClr val="FF0000"/>
                </a:solidFill>
              </a:rPr>
              <a:t>ne kao </a:t>
            </a:r>
            <a:r>
              <a:rPr lang="hr-HR" sz="2000" dirty="0" err="1">
                <a:solidFill>
                  <a:srgbClr val="FF0000"/>
                </a:solidFill>
              </a:rPr>
              <a:t>StakeHolder</a:t>
            </a:r>
            <a:r>
              <a:rPr lang="hr-HR" sz="2000" dirty="0"/>
              <a:t>:</a:t>
            </a:r>
          </a:p>
          <a:p>
            <a:pPr marL="457200" lvl="1" indent="0" fontAlgn="base">
              <a:buNone/>
            </a:pPr>
            <a:r>
              <a:rPr lang="hr-HR" sz="2000" i="1" dirty="0"/>
              <a:t>	(inače repozitorij neće biti vidljiv </a:t>
            </a:r>
            <a:r>
              <a:rPr lang="hr-HR" sz="2000" i="1" dirty="0" err="1"/>
              <a:t>StakeHolderima</a:t>
            </a:r>
            <a:r>
              <a:rPr lang="hr-HR" sz="2000" i="1" dirty="0"/>
              <a:t>)</a:t>
            </a:r>
          </a:p>
          <a:p>
            <a:pPr lvl="2"/>
            <a:r>
              <a:rPr lang="hr-HR" sz="1800" dirty="0"/>
              <a:t>ostale članove grupe (koristeći edu.fit.ba), </a:t>
            </a:r>
            <a:endParaRPr lang="en-US" sz="1800" dirty="0"/>
          </a:p>
          <a:p>
            <a:pPr lvl="2"/>
            <a:r>
              <a:rPr lang="hr-HR" sz="1800" dirty="0"/>
              <a:t>profesora (</a:t>
            </a:r>
            <a:r>
              <a:rPr lang="hr-HR" sz="1800" u="sng" dirty="0">
                <a:hlinkClick r:id="rId3"/>
              </a:rPr>
              <a:t>denis@edu.fit.ba</a:t>
            </a:r>
            <a:r>
              <a:rPr lang="hr-HR" sz="1800" u="sng" dirty="0"/>
              <a:t> </a:t>
            </a:r>
            <a:r>
              <a:rPr lang="hr-HR" sz="1800" dirty="0"/>
              <a:t>– </a:t>
            </a:r>
            <a:r>
              <a:rPr lang="hr-HR" sz="1800" dirty="0" err="1"/>
              <a:t>account</a:t>
            </a:r>
            <a:r>
              <a:rPr lang="hr-HR" sz="1800" dirty="0"/>
              <a:t> sa </a:t>
            </a:r>
            <a:r>
              <a:rPr lang="hr-HR" sz="1800" dirty="0" err="1"/>
              <a:t>edu</a:t>
            </a:r>
            <a:r>
              <a:rPr lang="hr-HR" sz="1800" dirty="0"/>
              <a:t>.) </a:t>
            </a:r>
            <a:endParaRPr lang="en-US" sz="1800" dirty="0"/>
          </a:p>
          <a:p>
            <a:pPr lvl="2"/>
            <a:r>
              <a:rPr lang="hr-HR" sz="1800" dirty="0"/>
              <a:t>asistenta (</a:t>
            </a:r>
            <a:r>
              <a:rPr lang="hr-HR" sz="1800" u="sng" dirty="0">
                <a:hlinkClick r:id="rId4"/>
              </a:rPr>
              <a:t>adil@fit.ba</a:t>
            </a:r>
            <a:r>
              <a:rPr lang="hr-HR" sz="1800" u="sng" dirty="0"/>
              <a:t> </a:t>
            </a:r>
            <a:r>
              <a:rPr lang="hr-HR" sz="1800" dirty="0"/>
              <a:t>– </a:t>
            </a:r>
            <a:r>
              <a:rPr lang="hr-HR" sz="1800" dirty="0" err="1"/>
              <a:t>account</a:t>
            </a:r>
            <a:r>
              <a:rPr lang="hr-HR" sz="1800" dirty="0"/>
              <a:t> sa </a:t>
            </a:r>
            <a:r>
              <a:rPr lang="en-GB" sz="1800" dirty="0">
                <a:solidFill>
                  <a:srgbClr val="FF0000"/>
                </a:solidFill>
              </a:rPr>
              <a:t>bez</a:t>
            </a:r>
            <a:r>
              <a:rPr lang="en-GB" sz="1800" dirty="0"/>
              <a:t> </a:t>
            </a:r>
            <a:r>
              <a:rPr lang="hr-HR" sz="1800" dirty="0" err="1"/>
              <a:t>edu</a:t>
            </a:r>
            <a:r>
              <a:rPr lang="hr-HR" sz="1800" dirty="0"/>
              <a:t>.) </a:t>
            </a:r>
            <a:endParaRPr lang="en-US" sz="1800" dirty="0"/>
          </a:p>
          <a:p>
            <a:pPr lvl="2" fontAlgn="base"/>
            <a:endParaRPr lang="en-US" sz="1600" dirty="0"/>
          </a:p>
          <a:p>
            <a:pPr marL="0" indent="0">
              <a:buNone/>
            </a:pPr>
            <a:r>
              <a:rPr lang="hr-HR" sz="1800" dirty="0"/>
              <a:t>2. Unutar </a:t>
            </a:r>
            <a:r>
              <a:rPr lang="hr-HR" sz="1800" dirty="0" err="1"/>
              <a:t>DevOps</a:t>
            </a:r>
            <a:r>
              <a:rPr lang="hr-HR" sz="1800" dirty="0"/>
              <a:t> </a:t>
            </a:r>
            <a:r>
              <a:rPr lang="hr-HR" sz="1800" dirty="0" err="1"/>
              <a:t>accounta</a:t>
            </a:r>
            <a:r>
              <a:rPr lang="hr-HR" sz="1800" dirty="0"/>
              <a:t> se treba nalaziti projekat sa 1 GIT repozitorijem:</a:t>
            </a:r>
            <a:endParaRPr lang="en-US" sz="1800" dirty="0"/>
          </a:p>
          <a:p>
            <a:r>
              <a:rPr lang="hr-HR" sz="1800" b="1" dirty="0"/>
              <a:t>Folder </a:t>
            </a:r>
            <a:r>
              <a:rPr lang="hr-HR" sz="1800" b="1" dirty="0" err="1"/>
              <a:t>frontend</a:t>
            </a:r>
            <a:endParaRPr lang="hr-HR" sz="1800" b="1" dirty="0"/>
          </a:p>
          <a:p>
            <a:r>
              <a:rPr lang="hr-HR" sz="1800" b="1" dirty="0"/>
              <a:t>Folder </a:t>
            </a:r>
            <a:r>
              <a:rPr lang="hr-HR" sz="1800" b="1" dirty="0" err="1"/>
              <a:t>backend</a:t>
            </a:r>
            <a:endParaRPr lang="hr-HR" sz="1800" b="1" dirty="0"/>
          </a:p>
          <a:p>
            <a:r>
              <a:rPr lang="hr-HR" sz="1800" b="1" dirty="0"/>
              <a:t>Folder </a:t>
            </a:r>
            <a:r>
              <a:rPr lang="hr-HR" sz="1800" b="1" dirty="0" err="1"/>
              <a:t>db-backups</a:t>
            </a:r>
            <a:r>
              <a:rPr lang="hr-HR" sz="1800" b="1" dirty="0"/>
              <a:t> </a:t>
            </a:r>
            <a:r>
              <a:rPr lang="hr-HR" sz="1800" dirty="0"/>
              <a:t>(arhivirano u zip)</a:t>
            </a:r>
            <a:endParaRPr lang="en-US" sz="1800" dirty="0"/>
          </a:p>
          <a:p>
            <a:r>
              <a:rPr lang="hr-HR" sz="1800" b="1" dirty="0"/>
              <a:t>Folder dokumenti </a:t>
            </a:r>
          </a:p>
          <a:p>
            <a:pPr lvl="1" fontAlgn="base"/>
            <a:r>
              <a:rPr lang="hr-HR" sz="1800" dirty="0"/>
              <a:t>Dijagrame u .</a:t>
            </a:r>
            <a:r>
              <a:rPr lang="hr-HR" sz="1800" dirty="0" err="1"/>
              <a:t>png</a:t>
            </a:r>
            <a:r>
              <a:rPr lang="hr-HR" sz="1800" dirty="0"/>
              <a:t> ili .</a:t>
            </a:r>
            <a:r>
              <a:rPr lang="hr-HR" sz="1800" dirty="0" err="1"/>
              <a:t>jpg</a:t>
            </a:r>
            <a:r>
              <a:rPr lang="hr-HR" sz="1800" dirty="0"/>
              <a:t> formatu</a:t>
            </a:r>
          </a:p>
          <a:p>
            <a:pPr lvl="1" fontAlgn="base"/>
            <a:r>
              <a:rPr lang="hr-HR" sz="1800" dirty="0"/>
              <a:t>bez korištenja arhiva ZIP, RAR itd. </a:t>
            </a:r>
            <a:endParaRPr lang="bs-Latn-BA" sz="1800" dirty="0"/>
          </a:p>
          <a:p>
            <a:pPr fontAlgn="base"/>
            <a:r>
              <a:rPr lang="en-US" sz="1800" u="sng" dirty="0">
                <a:hlinkClick r:id="rId5"/>
              </a:rPr>
              <a:t>https://docs.microsoft.com/en-us/azure/devops/organizations/accounts/create-organization?view=azure-devops</a:t>
            </a:r>
            <a:endParaRPr lang="en-US" sz="1800" dirty="0"/>
          </a:p>
          <a:p>
            <a:pPr lvl="1" fontAlgn="base"/>
            <a:endParaRPr lang="bs-Latn-BA" sz="1200" dirty="0"/>
          </a:p>
          <a:p>
            <a:pPr lvl="1" fontAlgn="base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1994-9E60-4116-8D25-8F3A5C52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/>
              <a:t>Formiranje ocjene 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954BFC-B2F0-46DA-93E9-1520BE490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100938"/>
              </p:ext>
            </p:extLst>
          </p:nvPr>
        </p:nvGraphicFramePr>
        <p:xfrm>
          <a:off x="720435" y="2677920"/>
          <a:ext cx="5937250" cy="15656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0194">
                  <a:extLst>
                    <a:ext uri="{9D8B030D-6E8A-4147-A177-3AD203B41FA5}">
                      <a16:colId xmlns:a16="http://schemas.microsoft.com/office/drawing/2014/main" val="444436550"/>
                    </a:ext>
                  </a:extLst>
                </a:gridCol>
                <a:gridCol w="3417761">
                  <a:extLst>
                    <a:ext uri="{9D8B030D-6E8A-4147-A177-3AD203B41FA5}">
                      <a16:colId xmlns:a16="http://schemas.microsoft.com/office/drawing/2014/main" val="2598673027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89355146"/>
                    </a:ext>
                  </a:extLst>
                </a:gridCol>
              </a:tblGrid>
              <a:tr h="3914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RB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Ispita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Procenat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058153"/>
                  </a:ext>
                </a:extLst>
              </a:tr>
              <a:tr h="3914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Teorijski dio (pismeni dio ispita)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30%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775841"/>
                  </a:ext>
                </a:extLst>
              </a:tr>
              <a:tr h="3914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Praktični dio (pismeni dio ispita)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20%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334578"/>
                  </a:ext>
                </a:extLst>
              </a:tr>
              <a:tr h="3914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Seminarski rad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hr-HR" sz="1600">
                          <a:effectLst/>
                        </a:rPr>
                        <a:t>50%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62708"/>
                  </a:ext>
                </a:extLst>
              </a:tr>
            </a:tbl>
          </a:graphicData>
        </a:graphic>
      </p:graphicFrame>
      <p:pic>
        <p:nvPicPr>
          <p:cNvPr id="4" name="picture">
            <a:extLst>
              <a:ext uri="{FF2B5EF4-FFF2-40B4-BE49-F238E27FC236}">
                <a16:creationId xmlns:a16="http://schemas.microsoft.com/office/drawing/2014/main" id="{5A64EF6F-626A-4D8A-8FD3-F9B4CEDE40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7345" y="1"/>
            <a:ext cx="409422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5443BE-456E-48D5-8054-6EF6EB8BE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1871"/>
              </p:ext>
            </p:extLst>
          </p:nvPr>
        </p:nvGraphicFramePr>
        <p:xfrm>
          <a:off x="688571" y="425196"/>
          <a:ext cx="10515600" cy="61779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3727">
                  <a:extLst>
                    <a:ext uri="{9D8B030D-6E8A-4147-A177-3AD203B41FA5}">
                      <a16:colId xmlns:a16="http://schemas.microsoft.com/office/drawing/2014/main" val="2971414001"/>
                    </a:ext>
                  </a:extLst>
                </a:gridCol>
                <a:gridCol w="9441873">
                  <a:extLst>
                    <a:ext uri="{9D8B030D-6E8A-4147-A177-3AD203B41FA5}">
                      <a16:colId xmlns:a16="http://schemas.microsoft.com/office/drawing/2014/main" val="3580173956"/>
                    </a:ext>
                  </a:extLst>
                </a:gridCol>
              </a:tblGrid>
              <a:tr h="197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2000" b="1">
                          <a:effectLst/>
                        </a:rPr>
                        <a:t>Zadatak br.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2000" b="1">
                          <a:effectLst/>
                        </a:rPr>
                        <a:t>Obaveze za studente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extLst>
                  <a:ext uri="{0D108BD9-81ED-4DB2-BD59-A6C34878D82A}">
                    <a16:rowId xmlns:a16="http://schemas.microsoft.com/office/drawing/2014/main" val="2619959306"/>
                  </a:ext>
                </a:extLst>
              </a:tr>
              <a:tr h="1717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Vizija projekta (dokument)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Dijagram slučajeva upotrebe (bez specifikacije)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Domain model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Podjela funkcionalnosti aplikacije za svakog člana grupe (excel tabela)</a:t>
                      </a:r>
                      <a:endParaRPr lang="en-US" sz="1800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u="sng">
                          <a:effectLst/>
                          <a:hlinkClick r:id="rId2"/>
                        </a:rPr>
                        <a:t>http://bit.ly/rs1-podjela-funkcionalnosti-2019-20</a:t>
                      </a:r>
                      <a:r>
                        <a:rPr lang="hr-HR" sz="1800">
                          <a:effectLst/>
                        </a:rPr>
                        <a:t> (žuto označeno treba izostaviti u zadatku 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extLst>
                  <a:ext uri="{0D108BD9-81ED-4DB2-BD59-A6C34878D82A}">
                    <a16:rowId xmlns:a16="http://schemas.microsoft.com/office/drawing/2014/main" val="1692793905"/>
                  </a:ext>
                </a:extLst>
              </a:tr>
              <a:tr h="119155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2…n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 anchor="ctr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Sprint 1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Definisati prvi sprint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Napisati user story-e i taskove koji će biti implementirate u prvom sprintu. </a:t>
                      </a:r>
                    </a:p>
                    <a:p>
                      <a:pPr marL="800100" lvl="1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Prvi sprint može obuhvatati proste funkcionalnosti, npr. upravljanje gradovima, državama, titulama.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Dijagrama klasa (navesti entitete neophodne za prvi sprint ili više od toga)</a:t>
                      </a:r>
                    </a:p>
                    <a:p>
                      <a:pPr marL="800100" lvl="1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extLst>
                  <a:ext uri="{0D108BD9-81ED-4DB2-BD59-A6C34878D82A}">
                    <a16:rowId xmlns:a16="http://schemas.microsoft.com/office/drawing/2014/main" val="2839969843"/>
                  </a:ext>
                </a:extLst>
              </a:tr>
              <a:tr h="615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Sprint 2 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Napisati user story-e i taskove koji će biti implementirate u drugom sprintu.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extLst>
                  <a:ext uri="{0D108BD9-81ED-4DB2-BD59-A6C34878D82A}">
                    <a16:rowId xmlns:a16="http://schemas.microsoft.com/office/drawing/2014/main" val="2043646448"/>
                  </a:ext>
                </a:extLst>
              </a:tr>
              <a:tr h="630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Sprint n+1 </a:t>
                      </a:r>
                      <a:endParaRPr lang="en-US" sz="1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r-HR" sz="1800">
                          <a:effectLst/>
                        </a:rPr>
                        <a:t>Napisati user story-e i taskove koji će biti implementirate u n-tom sprintu.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13" marR="68313" marT="0" marB="0"/>
                </a:tc>
                <a:extLst>
                  <a:ext uri="{0D108BD9-81ED-4DB2-BD59-A6C34878D82A}">
                    <a16:rowId xmlns:a16="http://schemas.microsoft.com/office/drawing/2014/main" val="80671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1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809261c-e668-48b3-979e-30e6e30b4d23" xsi:nil="true"/>
    <_ip_UnifiedCompliancePolicyUIAction xmlns="http://schemas.microsoft.com/sharepoint/v3" xsi:nil="true"/>
    <Templates xmlns="f809261c-e668-48b3-979e-30e6e30b4d23" xsi:nil="true"/>
    <FolderType xmlns="f809261c-e668-48b3-979e-30e6e30b4d23" xsi:nil="true"/>
    <CultureName xmlns="f809261c-e668-48b3-979e-30e6e30b4d23" xsi:nil="true"/>
    <Students xmlns="f809261c-e668-48b3-979e-30e6e30b4d23">
      <UserInfo>
        <DisplayName/>
        <AccountId xsi:nil="true"/>
        <AccountType/>
      </UserInfo>
    </Students>
    <AppVersion xmlns="f809261c-e668-48b3-979e-30e6e30b4d23" xsi:nil="true"/>
    <Invited_Teachers xmlns="f809261c-e668-48b3-979e-30e6e30b4d23" xsi:nil="true"/>
    <DefaultSectionNames xmlns="f809261c-e668-48b3-979e-30e6e30b4d23" xsi:nil="true"/>
    <Is_Collaboration_Space_Locked xmlns="f809261c-e668-48b3-979e-30e6e30b4d23" xsi:nil="true"/>
    <Self_Registration_Enabled xmlns="f809261c-e668-48b3-979e-30e6e30b4d23" xsi:nil="true"/>
    <Teachers xmlns="f809261c-e668-48b3-979e-30e6e30b4d23">
      <UserInfo>
        <DisplayName/>
        <AccountId xsi:nil="true"/>
        <AccountType/>
      </UserInfo>
    </Teachers>
    <Student_Groups xmlns="f809261c-e668-48b3-979e-30e6e30b4d23">
      <UserInfo>
        <DisplayName/>
        <AccountId xsi:nil="true"/>
        <AccountType/>
      </UserInfo>
    </Student_Groups>
    <Has_Teacher_Only_SectionGroup xmlns="f809261c-e668-48b3-979e-30e6e30b4d23" xsi:nil="true"/>
    <_ip_UnifiedCompliancePolicyProperties xmlns="http://schemas.microsoft.com/sharepoint/v3" xsi:nil="true"/>
    <NotebookType xmlns="f809261c-e668-48b3-979e-30e6e30b4d23" xsi:nil="true"/>
    <Owner xmlns="f809261c-e668-48b3-979e-30e6e30b4d23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E3FC95DD07E4A92517D96E42E291E" ma:contentTypeVersion="28" ma:contentTypeDescription="Create a new document." ma:contentTypeScope="" ma:versionID="d3805296ff404d7100c797584e7f6976">
  <xsd:schema xmlns:xsd="http://www.w3.org/2001/XMLSchema" xmlns:xs="http://www.w3.org/2001/XMLSchema" xmlns:p="http://schemas.microsoft.com/office/2006/metadata/properties" xmlns:ns1="http://schemas.microsoft.com/sharepoint/v3" xmlns:ns3="96981927-8dfa-439f-be5d-7dcaaacfa3f4" xmlns:ns4="f809261c-e668-48b3-979e-30e6e30b4d23" targetNamespace="http://schemas.microsoft.com/office/2006/metadata/properties" ma:root="true" ma:fieldsID="dde5174008092a2c59f86bfbaaa253d6" ns1:_="" ns3:_="" ns4:_="">
    <xsd:import namespace="http://schemas.microsoft.com/sharepoint/v3"/>
    <xsd:import namespace="96981927-8dfa-439f-be5d-7dcaaacfa3f4"/>
    <xsd:import namespace="f809261c-e668-48b3-979e-30e6e30b4d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81927-8dfa-439f-be5d-7dcaaacfa3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9261c-e668-48b3-979e-30e6e30b4d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04F3AE-D7EE-4052-A7D9-CD3210CC2EA0}">
  <ds:schemaRefs>
    <ds:schemaRef ds:uri="96981927-8dfa-439f-be5d-7dcaaacfa3f4"/>
    <ds:schemaRef ds:uri="f809261c-e668-48b3-979e-30e6e30b4d2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06B26A-05E4-4E7F-A74A-A159B65D4815}">
  <ds:schemaRefs>
    <ds:schemaRef ds:uri="96981927-8dfa-439f-be5d-7dcaaacfa3f4"/>
    <ds:schemaRef ds:uri="f809261c-e668-48b3-979e-30e6e30b4d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FE0C04-D9CD-4F8B-9194-41B69BF44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Office Theme</vt:lpstr>
      <vt:lpstr>Bitmap Image</vt:lpstr>
      <vt:lpstr>PowerPoint Presentation</vt:lpstr>
      <vt:lpstr>Uvod</vt:lpstr>
      <vt:lpstr>Projektni zadatak (seminarski rad) - opis</vt:lpstr>
      <vt:lpstr>Projektni zadatak (seminarski rad) - odbrana</vt:lpstr>
      <vt:lpstr>PowerPoint Presentation</vt:lpstr>
      <vt:lpstr>PowerPoint Presentation</vt:lpstr>
      <vt:lpstr>PowerPoint Presentation</vt:lpstr>
      <vt:lpstr>Formiranje ocjene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Preporuka: Isključiti opciju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Joldić</dc:creator>
  <cp:lastModifiedBy>Adil Joldić</cp:lastModifiedBy>
  <cp:revision>1</cp:revision>
  <dcterms:created xsi:type="dcterms:W3CDTF">2019-12-04T14:05:12Z</dcterms:created>
  <dcterms:modified xsi:type="dcterms:W3CDTF">2024-10-09T06:16:42Z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0x0101007EFE3FC95DD07E4A92517D96E42E291E</vt:lpwstr>
  </property>
</Properties>
</file>