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Обучающая программа-тренажёр по С++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Айдаров Кирилл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14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24296" y="6056466"/>
            <a:ext cx="5970315" cy="57946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(Одно из заданий программы)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692980"/>
            <a:ext cx="7680370" cy="53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5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60505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/>
              <a:t>Желаемого результата достичь удалось, программа написана в соответствии с ТЗ, также применялась на уроках информатике 9-х классов в моей школе. Цель достигнута, задачи выполнены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256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</TotalTime>
  <Words>43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Контур</vt:lpstr>
      <vt:lpstr>Обучающая программа-тренажёр по С++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Обучающая программа-тренажёр по С++</dc:title>
  <dc:creator>Aydik On Style</dc:creator>
  <cp:lastModifiedBy>Aydik On Style</cp:lastModifiedBy>
  <cp:revision>1</cp:revision>
  <dcterms:created xsi:type="dcterms:W3CDTF">2021-11-08T18:25:48Z</dcterms:created>
  <dcterms:modified xsi:type="dcterms:W3CDTF">2021-11-08T18:30:00Z</dcterms:modified>
</cp:coreProperties>
</file>