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29"/>
  </p:notesMasterIdLst>
  <p:sldIdLst>
    <p:sldId id="442" r:id="rId3"/>
    <p:sldId id="443" r:id="rId4"/>
    <p:sldId id="445" r:id="rId5"/>
    <p:sldId id="446" r:id="rId6"/>
    <p:sldId id="447" r:id="rId7"/>
    <p:sldId id="448" r:id="rId8"/>
    <p:sldId id="450" r:id="rId9"/>
    <p:sldId id="452" r:id="rId10"/>
    <p:sldId id="453" r:id="rId11"/>
    <p:sldId id="454" r:id="rId12"/>
    <p:sldId id="456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70" r:id="rId22"/>
    <p:sldId id="467" r:id="rId23"/>
    <p:sldId id="468" r:id="rId24"/>
    <p:sldId id="469" r:id="rId25"/>
    <p:sldId id="471" r:id="rId26"/>
    <p:sldId id="472" r:id="rId27"/>
    <p:sldId id="324" r:id="rId28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3FD16-08A7-4E25-89DF-C9167408C711}">
  <a:tblStyle styleId="{42E3FD16-08A7-4E25-89DF-C9167408C711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34" d="100"/>
          <a:sy n="134" d="100"/>
        </p:scale>
        <p:origin x="816" y="192"/>
      </p:cViewPr>
      <p:guideLst>
        <p:guide orient="horz" pos="194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721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479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34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29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90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51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201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276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2994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86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7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636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0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8157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99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456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809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g30c70fa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700" cy="348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9" name="Google Shape;2969;g30c70fabe5_0_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0" name="Google Shape;2970;g30c70fabe5_0_0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0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96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885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979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1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47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8f461d67_0_40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68f461d6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6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-5218" t="22933" r="58849" b="-4267"/>
          <a:stretch/>
        </p:blipFill>
        <p:spPr>
          <a:xfrm rot="10800000" flipH="1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/>
          <p:nvPr/>
        </p:nvSpPr>
        <p:spPr>
          <a:xfrm>
            <a:off x="7049729" y="5781717"/>
            <a:ext cx="27630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200" cy="3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6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 with CONFIDENTIAL">
  <p:cSld name="Title, Subtitle, and Content with CONFIDENTI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Two Content">
  <p:cSld name="Title, Subtitle, and 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Placeholder">
  <p:cSld name="DEMO Placehol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Green">
  <p:cSld name="Transition - Gree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l="-5216" t="22936" r="58847" b="-4270"/>
          <a:stretch/>
        </p:blipFill>
        <p:spPr>
          <a:xfrm rot="10800000" flipH="1">
            <a:off x="0" y="0"/>
            <a:ext cx="10972799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98348" y="66122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75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8348" y="1183333"/>
            <a:ext cx="99762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sz="28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">
  <p:cSld name="Closing Slide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 l="-7772" t="26752" r="64278" b="-168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/>
          <p:nvPr/>
        </p:nvSpPr>
        <p:spPr>
          <a:xfrm rot="10800000" flipH="1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37" y="3902417"/>
            <a:ext cx="3232860" cy="113274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9743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36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7402" y="200236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8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30818" y="5785419"/>
            <a:ext cx="580686" cy="20632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n-US" dirty="0"/>
              <a:t>Shared Memory Bank Conflicts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16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endParaRPr lang="en-US" sz="900" dirty="0">
              <a:solidFill>
                <a:schemeClr val="bg2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cuda.shared.array(2,2)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20013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Recall from our earlier matrix transpose example that we were making this very kind of </a:t>
            </a:r>
            <a:r>
              <a:rPr lang="en-US" dirty="0">
                <a:solidFill>
                  <a:srgbClr val="FF0000"/>
                </a:solidFill>
              </a:rPr>
              <a:t>columnar read</a:t>
            </a:r>
            <a:r>
              <a:rPr lang="en-US" dirty="0"/>
              <a:t> from shared memory, which means we had significant </a:t>
            </a:r>
            <a:r>
              <a:rPr lang="en-US" dirty="0">
                <a:solidFill>
                  <a:srgbClr val="FF0000"/>
                </a:solidFill>
              </a:rPr>
              <a:t>bank conflicts</a:t>
            </a:r>
            <a:r>
              <a:rPr lang="en-US" dirty="0"/>
              <a:t>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cxnSp>
        <p:nvCxnSpPr>
          <p:cNvPr id="228" name="Google Shape;1467;p60">
            <a:extLst>
              <a:ext uri="{FF2B5EF4-FFF2-40B4-BE49-F238E27FC236}">
                <a16:creationId xmlns:a16="http://schemas.microsoft.com/office/drawing/2014/main" id="{02A6A0CE-0E97-8243-8AD4-AA0F8E69E09F}"/>
              </a:ext>
            </a:extLst>
          </p:cNvPr>
          <p:cNvCxnSpPr>
            <a:cxnSpLocks/>
            <a:stCxn id="161" idx="2"/>
            <a:endCxn id="260" idx="0"/>
          </p:cNvCxnSpPr>
          <p:nvPr/>
        </p:nvCxnSpPr>
        <p:spPr>
          <a:xfrm>
            <a:off x="4578378" y="1873330"/>
            <a:ext cx="2585088" cy="173400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1467;p60">
            <a:extLst>
              <a:ext uri="{FF2B5EF4-FFF2-40B4-BE49-F238E27FC236}">
                <a16:creationId xmlns:a16="http://schemas.microsoft.com/office/drawing/2014/main" id="{22D82E2E-759F-3B43-A4D1-CE0DBEE95AEE}"/>
              </a:ext>
            </a:extLst>
          </p:cNvPr>
          <p:cNvCxnSpPr>
            <a:cxnSpLocks/>
            <a:stCxn id="162" idx="2"/>
            <a:endCxn id="262" idx="0"/>
          </p:cNvCxnSpPr>
          <p:nvPr/>
        </p:nvCxnSpPr>
        <p:spPr>
          <a:xfrm>
            <a:off x="5015258" y="1873330"/>
            <a:ext cx="2616225" cy="173400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467;p60">
            <a:extLst>
              <a:ext uri="{FF2B5EF4-FFF2-40B4-BE49-F238E27FC236}">
                <a16:creationId xmlns:a16="http://schemas.microsoft.com/office/drawing/2014/main" id="{ADD167B0-A21B-4E45-9754-EF5D9D666C85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27688" y="1921720"/>
            <a:ext cx="190124" cy="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67;p60">
            <a:extLst>
              <a:ext uri="{FF2B5EF4-FFF2-40B4-BE49-F238E27FC236}">
                <a16:creationId xmlns:a16="http://schemas.microsoft.com/office/drawing/2014/main" id="{D8751064-5D08-DC47-A8C8-1FA6B566ABC2}"/>
              </a:ext>
            </a:extLst>
          </p:cNvPr>
          <p:cNvCxnSpPr>
            <a:cxnSpLocks/>
          </p:cNvCxnSpPr>
          <p:nvPr/>
        </p:nvCxnSpPr>
        <p:spPr>
          <a:xfrm>
            <a:off x="1872976" y="1937082"/>
            <a:ext cx="1257875" cy="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28012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is a technique we can use to avoid bank conflicts when we know we need to make columnar access to shared memory</a:t>
            </a:r>
          </a:p>
        </p:txBody>
      </p:sp>
    </p:spTree>
    <p:extLst>
      <p:ext uri="{BB962C8B-B14F-4D97-AF65-F5344CB8AC3E}">
        <p14:creationId xmlns:p14="http://schemas.microsoft.com/office/powerpoint/2010/main" val="76298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49778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First, when we allocate our shared memory tile, we will pad it with an extra column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334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5"/>
            <a:ext cx="3263100" cy="76863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Next, when we write to the tile, we act as if the tile is (4,4) and only write to addresses in the range [0:4][0:4]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9913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5"/>
            <a:ext cx="3263100" cy="11256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The physical shared memory has a fixed size of 32 banks (4 banks in our slides to save space), so our padding of the shared memory array does not affect the number of memory banks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28352A-2F11-2D42-A464-93C2F9397E1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4" name="Google Shape;597;p29">
            <a:extLst>
              <a:ext uri="{FF2B5EF4-FFF2-40B4-BE49-F238E27FC236}">
                <a16:creationId xmlns:a16="http://schemas.microsoft.com/office/drawing/2014/main" id="{AB2BA982-08A2-6845-95EA-DE4C9C65DD83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97;p29">
            <a:extLst>
              <a:ext uri="{FF2B5EF4-FFF2-40B4-BE49-F238E27FC236}">
                <a16:creationId xmlns:a16="http://schemas.microsoft.com/office/drawing/2014/main" id="{830987F8-0E6B-5742-B33E-C222B746AAC3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97;p29">
            <a:extLst>
              <a:ext uri="{FF2B5EF4-FFF2-40B4-BE49-F238E27FC236}">
                <a16:creationId xmlns:a16="http://schemas.microsoft.com/office/drawing/2014/main" id="{C299C3CD-C7B9-964C-87AD-A93BAE899D61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97;p29">
            <a:extLst>
              <a:ext uri="{FF2B5EF4-FFF2-40B4-BE49-F238E27FC236}">
                <a16:creationId xmlns:a16="http://schemas.microsoft.com/office/drawing/2014/main" id="{A9CD8C25-8519-AE44-83AF-EF281BC7CBB8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597;p29">
            <a:extLst>
              <a:ext uri="{FF2B5EF4-FFF2-40B4-BE49-F238E27FC236}">
                <a16:creationId xmlns:a16="http://schemas.microsoft.com/office/drawing/2014/main" id="{BCF52C0F-847E-5D4E-BA70-E2E7C472E19F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97;p29">
            <a:extLst>
              <a:ext uri="{FF2B5EF4-FFF2-40B4-BE49-F238E27FC236}">
                <a16:creationId xmlns:a16="http://schemas.microsoft.com/office/drawing/2014/main" id="{0244C081-DE5D-E848-940B-892997F7A46A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597;p29">
            <a:extLst>
              <a:ext uri="{FF2B5EF4-FFF2-40B4-BE49-F238E27FC236}">
                <a16:creationId xmlns:a16="http://schemas.microsoft.com/office/drawing/2014/main" id="{46266019-CAFE-B340-A3EF-B4C1C809BFB2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597;p29">
            <a:extLst>
              <a:ext uri="{FF2B5EF4-FFF2-40B4-BE49-F238E27FC236}">
                <a16:creationId xmlns:a16="http://schemas.microsoft.com/office/drawing/2014/main" id="{E79781D4-6CCA-4544-945F-E5D240CF3D80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597;p29">
            <a:extLst>
              <a:ext uri="{FF2B5EF4-FFF2-40B4-BE49-F238E27FC236}">
                <a16:creationId xmlns:a16="http://schemas.microsoft.com/office/drawing/2014/main" id="{C757375E-36ED-714E-BF72-50B8FD9818A6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597;p29">
            <a:extLst>
              <a:ext uri="{FF2B5EF4-FFF2-40B4-BE49-F238E27FC236}">
                <a16:creationId xmlns:a16="http://schemas.microsoft.com/office/drawing/2014/main" id="{E2B2ABB6-7EFB-F947-9921-B0CC6859FC38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597;p29">
            <a:extLst>
              <a:ext uri="{FF2B5EF4-FFF2-40B4-BE49-F238E27FC236}">
                <a16:creationId xmlns:a16="http://schemas.microsoft.com/office/drawing/2014/main" id="{1F5BCC08-A70A-8447-B06D-96ABAA5C6565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597;p29">
            <a:extLst>
              <a:ext uri="{FF2B5EF4-FFF2-40B4-BE49-F238E27FC236}">
                <a16:creationId xmlns:a16="http://schemas.microsoft.com/office/drawing/2014/main" id="{20EB0BE6-F866-454C-877D-DC0827158B41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597;p29">
            <a:extLst>
              <a:ext uri="{FF2B5EF4-FFF2-40B4-BE49-F238E27FC236}">
                <a16:creationId xmlns:a16="http://schemas.microsoft.com/office/drawing/2014/main" id="{CEE4B7B1-72CD-4847-8237-8CC262EE9311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597;p29">
            <a:extLst>
              <a:ext uri="{FF2B5EF4-FFF2-40B4-BE49-F238E27FC236}">
                <a16:creationId xmlns:a16="http://schemas.microsoft.com/office/drawing/2014/main" id="{F08890D4-89A1-7A43-AF36-21122CDF248C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597;p29">
            <a:extLst>
              <a:ext uri="{FF2B5EF4-FFF2-40B4-BE49-F238E27FC236}">
                <a16:creationId xmlns:a16="http://schemas.microsoft.com/office/drawing/2014/main" id="{DBBED04D-6AD5-D042-9E1B-FCAA7D38240E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597;p29">
            <a:extLst>
              <a:ext uri="{FF2B5EF4-FFF2-40B4-BE49-F238E27FC236}">
                <a16:creationId xmlns:a16="http://schemas.microsoft.com/office/drawing/2014/main" id="{31A9F4F1-5B38-CE46-B2A8-E64CF0A1E4CA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FFD01CD-F479-394D-9B86-22C84B35BDBD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1F3237-DCF4-F24C-A23B-6B1AFA08D6DF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F3B74AD-84CA-F948-86F8-BDC0B4E13C48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4F4761B-3534-6E46-B32B-96E82CE74030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7354AF7-0E3A-9741-AEA8-FC3A855FD862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FA20B4-F9F0-404D-9CA5-6C0706A50A49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97CC35-046B-AA47-A906-A8265CC9F05C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41A26F-0853-3C46-8638-13959012FF67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2867DF2-A514-9747-8616-276CC871EBA0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4A1350-BCB3-7C45-A73B-5741C18DD3B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A820F9D-3BE9-B543-878D-8609814331DA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EFCE18-CCBB-194C-B784-FBBACAC981F4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02" name="Google Shape;597;p29">
            <a:extLst>
              <a:ext uri="{FF2B5EF4-FFF2-40B4-BE49-F238E27FC236}">
                <a16:creationId xmlns:a16="http://schemas.microsoft.com/office/drawing/2014/main" id="{35B544DF-2CBD-2E44-BFDF-29B547D95639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4CB74566-BC55-4648-A4AF-8F4EA40FC792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AAAAAD98-FCC1-A74A-82BD-DB887EA56B4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D36E2E23-3F5E-CE47-8851-6CD21CDADE5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5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403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if we consider how the array is laid out within the memory banks, we see the following: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316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403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if we consider how the array is laid out within the memory banks, we see the following: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020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403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if we consider how the array is laid out within the memory banks, we see the following: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21614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4035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if we consider how the array is laid out within the memory banks, we see the following: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0009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60" name="Google Shape;605;p29">
            <a:extLst>
              <a:ext uri="{FF2B5EF4-FFF2-40B4-BE49-F238E27FC236}">
                <a16:creationId xmlns:a16="http://schemas.microsoft.com/office/drawing/2014/main" id="{4C5FAC9C-0DF6-5A46-BD40-D90A4863F055}"/>
              </a:ext>
            </a:extLst>
          </p:cNvPr>
          <p:cNvSpPr txBox="1"/>
          <p:nvPr/>
        </p:nvSpPr>
        <p:spPr>
          <a:xfrm>
            <a:off x="7421078" y="211757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when we access a column of shared memory, each element resides in a different bank and there are no bank conflicts</a:t>
            </a:r>
          </a:p>
        </p:txBody>
      </p:sp>
    </p:spTree>
    <p:extLst>
      <p:ext uri="{BB962C8B-B14F-4D97-AF65-F5344CB8AC3E}">
        <p14:creationId xmlns:p14="http://schemas.microsoft.com/office/powerpoint/2010/main" val="341075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59894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Shared memory is physically stored in </a:t>
            </a:r>
            <a:r>
              <a:rPr lang="en-US" b="1" dirty="0"/>
              <a:t>banks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40242-3AE7-8840-8C88-DC6CF032B823}"/>
              </a:ext>
            </a:extLst>
          </p:cNvPr>
          <p:cNvGrpSpPr/>
          <p:nvPr/>
        </p:nvGrpSpPr>
        <p:grpSpPr>
          <a:xfrm>
            <a:off x="2306336" y="2539570"/>
            <a:ext cx="2769502" cy="3164846"/>
            <a:chOff x="2306336" y="2539570"/>
            <a:chExt cx="2769502" cy="3164846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2368722" y="5181196"/>
              <a:ext cx="2601967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Shared Memory</a:t>
              </a:r>
            </a:p>
            <a:p>
              <a:pPr algn="ctr"/>
              <a:r>
                <a:rPr lang="en-US" dirty="0">
                  <a:latin typeface="Courier" pitchFamily="2" charset="0"/>
                </a:rPr>
                <a:t>cuda.shared.array(4,4)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F61611-5A34-9E4C-9FB6-06C8365F548F}"/>
                </a:ext>
              </a:extLst>
            </p:cNvPr>
            <p:cNvGrpSpPr/>
            <p:nvPr/>
          </p:nvGrpSpPr>
          <p:grpSpPr>
            <a:xfrm>
              <a:off x="2306336" y="2539570"/>
              <a:ext cx="2769502" cy="2537715"/>
              <a:chOff x="3073756" y="3514293"/>
              <a:chExt cx="1995837" cy="18288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86E219C-7849-AB43-AAC6-D6D06ECC1195}"/>
                  </a:ext>
                </a:extLst>
              </p:cNvPr>
              <p:cNvSpPr/>
              <p:nvPr/>
            </p:nvSpPr>
            <p:spPr>
              <a:xfrm>
                <a:off x="3073756" y="3514293"/>
                <a:ext cx="1995837" cy="1828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69D3AC10-508B-8248-BD12-4D93F3C538D4}"/>
                  </a:ext>
                </a:extLst>
              </p:cNvPr>
              <p:cNvSpPr/>
              <p:nvPr/>
            </p:nvSpPr>
            <p:spPr>
              <a:xfrm>
                <a:off x="3182715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D88CA33-351B-D242-A803-A9081FFC8579}"/>
                  </a:ext>
                </a:extLst>
              </p:cNvPr>
              <p:cNvSpPr txBox="1"/>
              <p:nvPr/>
            </p:nvSpPr>
            <p:spPr>
              <a:xfrm>
                <a:off x="3276247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  <p:sp>
            <p:nvSpPr>
              <p:cNvPr id="219" name="Google Shape;597;p29">
                <a:extLst>
                  <a:ext uri="{FF2B5EF4-FFF2-40B4-BE49-F238E27FC236}">
                    <a16:creationId xmlns:a16="http://schemas.microsoft.com/office/drawing/2014/main" id="{696894AC-3464-5C45-B135-80BF16DE0C66}"/>
                  </a:ext>
                </a:extLst>
              </p:cNvPr>
              <p:cNvSpPr/>
              <p:nvPr/>
            </p:nvSpPr>
            <p:spPr>
              <a:xfrm>
                <a:off x="3650732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EA04350-619C-FF4E-9468-0484CA9AEFCD}"/>
                  </a:ext>
                </a:extLst>
              </p:cNvPr>
              <p:cNvSpPr txBox="1"/>
              <p:nvPr/>
            </p:nvSpPr>
            <p:spPr>
              <a:xfrm>
                <a:off x="3744264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229" name="Google Shape;597;p29">
                <a:extLst>
                  <a:ext uri="{FF2B5EF4-FFF2-40B4-BE49-F238E27FC236}">
                    <a16:creationId xmlns:a16="http://schemas.microsoft.com/office/drawing/2014/main" id="{C9949C34-7569-5044-99E6-14CAA06FE20C}"/>
                  </a:ext>
                </a:extLst>
              </p:cNvPr>
              <p:cNvSpPr/>
              <p:nvPr/>
            </p:nvSpPr>
            <p:spPr>
              <a:xfrm>
                <a:off x="4100666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4CAC876-BC35-294D-94F7-7EF5183D3DA0}"/>
                  </a:ext>
                </a:extLst>
              </p:cNvPr>
              <p:cNvSpPr txBox="1"/>
              <p:nvPr/>
            </p:nvSpPr>
            <p:spPr>
              <a:xfrm>
                <a:off x="4194198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233" name="Google Shape;597;p29">
                <a:extLst>
                  <a:ext uri="{FF2B5EF4-FFF2-40B4-BE49-F238E27FC236}">
                    <a16:creationId xmlns:a16="http://schemas.microsoft.com/office/drawing/2014/main" id="{25AEF5E7-8DD1-3240-94CF-7258130F60D1}"/>
                  </a:ext>
                </a:extLst>
              </p:cNvPr>
              <p:cNvSpPr/>
              <p:nvPr/>
            </p:nvSpPr>
            <p:spPr>
              <a:xfrm>
                <a:off x="4568683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1E8EF4-D167-0D4A-BFFE-4D11D34FE333}"/>
                  </a:ext>
                </a:extLst>
              </p:cNvPr>
              <p:cNvSpPr txBox="1"/>
              <p:nvPr/>
            </p:nvSpPr>
            <p:spPr>
              <a:xfrm>
                <a:off x="4662214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259" name="Google Shape;597;p29">
                <a:extLst>
                  <a:ext uri="{FF2B5EF4-FFF2-40B4-BE49-F238E27FC236}">
                    <a16:creationId xmlns:a16="http://schemas.microsoft.com/office/drawing/2014/main" id="{EBE3E3D1-85CE-E04D-8E60-37C92DA7C78B}"/>
                  </a:ext>
                </a:extLst>
              </p:cNvPr>
              <p:cNvSpPr/>
              <p:nvPr/>
            </p:nvSpPr>
            <p:spPr>
              <a:xfrm>
                <a:off x="3182715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356D3B-99EB-CE4C-BD67-FC44347ADE47}"/>
                  </a:ext>
                </a:extLst>
              </p:cNvPr>
              <p:cNvSpPr txBox="1"/>
              <p:nvPr/>
            </p:nvSpPr>
            <p:spPr>
              <a:xfrm>
                <a:off x="3276247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276" name="Google Shape;597;p29">
                <a:extLst>
                  <a:ext uri="{FF2B5EF4-FFF2-40B4-BE49-F238E27FC236}">
                    <a16:creationId xmlns:a16="http://schemas.microsoft.com/office/drawing/2014/main" id="{7B8DC56C-C277-5A45-93A6-71B77B55C620}"/>
                  </a:ext>
                </a:extLst>
              </p:cNvPr>
              <p:cNvSpPr/>
              <p:nvPr/>
            </p:nvSpPr>
            <p:spPr>
              <a:xfrm>
                <a:off x="3650732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7D8A1B2-A867-3044-BDAF-BEA6AB74C32A}"/>
                  </a:ext>
                </a:extLst>
              </p:cNvPr>
              <p:cNvSpPr txBox="1"/>
              <p:nvPr/>
            </p:nvSpPr>
            <p:spPr>
              <a:xfrm>
                <a:off x="3744264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278" name="Google Shape;597;p29">
                <a:extLst>
                  <a:ext uri="{FF2B5EF4-FFF2-40B4-BE49-F238E27FC236}">
                    <a16:creationId xmlns:a16="http://schemas.microsoft.com/office/drawing/2014/main" id="{B9BA3B72-7E63-154F-88B6-80C8131F8670}"/>
                  </a:ext>
                </a:extLst>
              </p:cNvPr>
              <p:cNvSpPr/>
              <p:nvPr/>
            </p:nvSpPr>
            <p:spPr>
              <a:xfrm>
                <a:off x="4100666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A04A71C-1D1A-9444-A670-612C24996743}"/>
                  </a:ext>
                </a:extLst>
              </p:cNvPr>
              <p:cNvSpPr txBox="1"/>
              <p:nvPr/>
            </p:nvSpPr>
            <p:spPr>
              <a:xfrm>
                <a:off x="4194198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280" name="Google Shape;597;p29">
                <a:extLst>
                  <a:ext uri="{FF2B5EF4-FFF2-40B4-BE49-F238E27FC236}">
                    <a16:creationId xmlns:a16="http://schemas.microsoft.com/office/drawing/2014/main" id="{9D31215F-2859-D248-B449-DD0ABCFBCF0B}"/>
                  </a:ext>
                </a:extLst>
              </p:cNvPr>
              <p:cNvSpPr/>
              <p:nvPr/>
            </p:nvSpPr>
            <p:spPr>
              <a:xfrm>
                <a:off x="4568683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D7923B1-3B31-EB48-AC96-7D399D694395}"/>
                  </a:ext>
                </a:extLst>
              </p:cNvPr>
              <p:cNvSpPr txBox="1"/>
              <p:nvPr/>
            </p:nvSpPr>
            <p:spPr>
              <a:xfrm>
                <a:off x="4662214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7</a:t>
                </a:r>
              </a:p>
            </p:txBody>
          </p:sp>
          <p:sp>
            <p:nvSpPr>
              <p:cNvPr id="282" name="Google Shape;597;p29">
                <a:extLst>
                  <a:ext uri="{FF2B5EF4-FFF2-40B4-BE49-F238E27FC236}">
                    <a16:creationId xmlns:a16="http://schemas.microsoft.com/office/drawing/2014/main" id="{992CDE3C-367E-2542-A6B2-860A5B7DD43A}"/>
                  </a:ext>
                </a:extLst>
              </p:cNvPr>
              <p:cNvSpPr/>
              <p:nvPr/>
            </p:nvSpPr>
            <p:spPr>
              <a:xfrm>
                <a:off x="3182715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6EC7B77-1F09-624C-AF16-6AFFD22AED76}"/>
                  </a:ext>
                </a:extLst>
              </p:cNvPr>
              <p:cNvSpPr txBox="1"/>
              <p:nvPr/>
            </p:nvSpPr>
            <p:spPr>
              <a:xfrm>
                <a:off x="3276247" y="4550631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8</a:t>
                </a:r>
              </a:p>
            </p:txBody>
          </p:sp>
          <p:sp>
            <p:nvSpPr>
              <p:cNvPr id="284" name="Google Shape;597;p29">
                <a:extLst>
                  <a:ext uri="{FF2B5EF4-FFF2-40B4-BE49-F238E27FC236}">
                    <a16:creationId xmlns:a16="http://schemas.microsoft.com/office/drawing/2014/main" id="{AFA45ECD-7D2E-3248-A928-8F8EE564B0CE}"/>
                  </a:ext>
                </a:extLst>
              </p:cNvPr>
              <p:cNvSpPr/>
              <p:nvPr/>
            </p:nvSpPr>
            <p:spPr>
              <a:xfrm>
                <a:off x="3650732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D1FCECEF-38B3-9F4F-90A1-8DCDBEBACF11}"/>
                  </a:ext>
                </a:extLst>
              </p:cNvPr>
              <p:cNvSpPr txBox="1"/>
              <p:nvPr/>
            </p:nvSpPr>
            <p:spPr>
              <a:xfrm>
                <a:off x="3744264" y="4550631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9</a:t>
                </a:r>
              </a:p>
            </p:txBody>
          </p:sp>
          <p:sp>
            <p:nvSpPr>
              <p:cNvPr id="286" name="Google Shape;597;p29">
                <a:extLst>
                  <a:ext uri="{FF2B5EF4-FFF2-40B4-BE49-F238E27FC236}">
                    <a16:creationId xmlns:a16="http://schemas.microsoft.com/office/drawing/2014/main" id="{EC94D0EF-FC5C-C741-ACB1-EDE0529F07FF}"/>
                  </a:ext>
                </a:extLst>
              </p:cNvPr>
              <p:cNvSpPr/>
              <p:nvPr/>
            </p:nvSpPr>
            <p:spPr>
              <a:xfrm>
                <a:off x="4100666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9BACCFE-7B0F-C44E-B129-F5F5CCE13BC6}"/>
                  </a:ext>
                </a:extLst>
              </p:cNvPr>
              <p:cNvSpPr txBox="1"/>
              <p:nvPr/>
            </p:nvSpPr>
            <p:spPr>
              <a:xfrm>
                <a:off x="4153558" y="4550631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10</a:t>
                </a:r>
              </a:p>
            </p:txBody>
          </p:sp>
          <p:sp>
            <p:nvSpPr>
              <p:cNvPr id="288" name="Google Shape;597;p29">
                <a:extLst>
                  <a:ext uri="{FF2B5EF4-FFF2-40B4-BE49-F238E27FC236}">
                    <a16:creationId xmlns:a16="http://schemas.microsoft.com/office/drawing/2014/main" id="{D0D28C4C-5826-5943-935E-0816D1864525}"/>
                  </a:ext>
                </a:extLst>
              </p:cNvPr>
              <p:cNvSpPr/>
              <p:nvPr/>
            </p:nvSpPr>
            <p:spPr>
              <a:xfrm>
                <a:off x="4568683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F12A6B8-D058-7844-AAB7-2FA51F7CC687}"/>
                  </a:ext>
                </a:extLst>
              </p:cNvPr>
              <p:cNvSpPr txBox="1"/>
              <p:nvPr/>
            </p:nvSpPr>
            <p:spPr>
              <a:xfrm>
                <a:off x="4629703" y="4550631"/>
                <a:ext cx="331344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11</a:t>
                </a:r>
              </a:p>
            </p:txBody>
          </p:sp>
          <p:sp>
            <p:nvSpPr>
              <p:cNvPr id="290" name="Google Shape;597;p29">
                <a:extLst>
                  <a:ext uri="{FF2B5EF4-FFF2-40B4-BE49-F238E27FC236}">
                    <a16:creationId xmlns:a16="http://schemas.microsoft.com/office/drawing/2014/main" id="{9C0D5C47-19F7-3946-92D2-12311023FF45}"/>
                  </a:ext>
                </a:extLst>
              </p:cNvPr>
              <p:cNvSpPr/>
              <p:nvPr/>
            </p:nvSpPr>
            <p:spPr>
              <a:xfrm>
                <a:off x="3182715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5AD99D3-0889-484C-A23A-E08A362B32D9}"/>
                  </a:ext>
                </a:extLst>
              </p:cNvPr>
              <p:cNvSpPr txBox="1"/>
              <p:nvPr/>
            </p:nvSpPr>
            <p:spPr>
              <a:xfrm>
                <a:off x="3235607" y="4979839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12</a:t>
                </a:r>
              </a:p>
            </p:txBody>
          </p:sp>
          <p:sp>
            <p:nvSpPr>
              <p:cNvPr id="292" name="Google Shape;597;p29">
                <a:extLst>
                  <a:ext uri="{FF2B5EF4-FFF2-40B4-BE49-F238E27FC236}">
                    <a16:creationId xmlns:a16="http://schemas.microsoft.com/office/drawing/2014/main" id="{58EB1A25-07ED-5142-9C36-2644313CED21}"/>
                  </a:ext>
                </a:extLst>
              </p:cNvPr>
              <p:cNvSpPr/>
              <p:nvPr/>
            </p:nvSpPr>
            <p:spPr>
              <a:xfrm>
                <a:off x="3650732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98B39DAE-870E-0B43-A8F2-9FB90949BC8E}"/>
                  </a:ext>
                </a:extLst>
              </p:cNvPr>
              <p:cNvSpPr txBox="1"/>
              <p:nvPr/>
            </p:nvSpPr>
            <p:spPr>
              <a:xfrm>
                <a:off x="3703624" y="4979842"/>
                <a:ext cx="311759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13</a:t>
                </a:r>
              </a:p>
            </p:txBody>
          </p:sp>
          <p:sp>
            <p:nvSpPr>
              <p:cNvPr id="294" name="Google Shape;597;p29">
                <a:extLst>
                  <a:ext uri="{FF2B5EF4-FFF2-40B4-BE49-F238E27FC236}">
                    <a16:creationId xmlns:a16="http://schemas.microsoft.com/office/drawing/2014/main" id="{45826635-88FE-074B-B3BF-65C9DECF6CB9}"/>
                  </a:ext>
                </a:extLst>
              </p:cNvPr>
              <p:cNvSpPr/>
              <p:nvPr/>
            </p:nvSpPr>
            <p:spPr>
              <a:xfrm>
                <a:off x="4100666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3C2FEE7F-4805-E546-BD20-546EAC1FDCEA}"/>
                  </a:ext>
                </a:extLst>
              </p:cNvPr>
              <p:cNvSpPr txBox="1"/>
              <p:nvPr/>
            </p:nvSpPr>
            <p:spPr>
              <a:xfrm>
                <a:off x="4153558" y="4979842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14</a:t>
                </a:r>
              </a:p>
            </p:txBody>
          </p:sp>
          <p:sp>
            <p:nvSpPr>
              <p:cNvPr id="296" name="Google Shape;597;p29">
                <a:extLst>
                  <a:ext uri="{FF2B5EF4-FFF2-40B4-BE49-F238E27FC236}">
                    <a16:creationId xmlns:a16="http://schemas.microsoft.com/office/drawing/2014/main" id="{4E7C127E-422E-624B-B25F-6346DD81A46A}"/>
                  </a:ext>
                </a:extLst>
              </p:cNvPr>
              <p:cNvSpPr/>
              <p:nvPr/>
            </p:nvSpPr>
            <p:spPr>
              <a:xfrm>
                <a:off x="4568683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F0FFA9DB-0D5B-E940-988F-54CB74440122}"/>
                  </a:ext>
                </a:extLst>
              </p:cNvPr>
              <p:cNvSpPr txBox="1"/>
              <p:nvPr/>
            </p:nvSpPr>
            <p:spPr>
              <a:xfrm>
                <a:off x="4621575" y="4979842"/>
                <a:ext cx="311759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15</a:t>
                </a:r>
              </a:p>
            </p:txBody>
          </p:sp>
        </p:grpSp>
      </p:grp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931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7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when we access a column of shared memory, each element resides in a different bank and there are no bank conflicts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56" name="Google Shape;1467;p60">
            <a:extLst>
              <a:ext uri="{FF2B5EF4-FFF2-40B4-BE49-F238E27FC236}">
                <a16:creationId xmlns:a16="http://schemas.microsoft.com/office/drawing/2014/main" id="{390F9E7B-41B3-814E-A57B-A84D734F2D77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2368561" y="1116456"/>
            <a:ext cx="2396566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467;p60">
            <a:extLst>
              <a:ext uri="{FF2B5EF4-FFF2-40B4-BE49-F238E27FC236}">
                <a16:creationId xmlns:a16="http://schemas.microsoft.com/office/drawing/2014/main" id="{947F5D92-224E-0442-82F2-CABAACCA9851}"/>
              </a:ext>
            </a:extLst>
          </p:cNvPr>
          <p:cNvCxnSpPr>
            <a:cxnSpLocks/>
            <a:endCxn id="259" idx="0"/>
          </p:cNvCxnSpPr>
          <p:nvPr/>
        </p:nvCxnSpPr>
        <p:spPr>
          <a:xfrm flipH="1">
            <a:off x="2368561" y="1116456"/>
            <a:ext cx="2833446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467;p60">
            <a:extLst>
              <a:ext uri="{FF2B5EF4-FFF2-40B4-BE49-F238E27FC236}">
                <a16:creationId xmlns:a16="http://schemas.microsoft.com/office/drawing/2014/main" id="{2E1AA880-61E4-B942-9A6A-18C01FA5142C}"/>
              </a:ext>
            </a:extLst>
          </p:cNvPr>
          <p:cNvCxnSpPr>
            <a:cxnSpLocks/>
            <a:endCxn id="282" idx="0"/>
          </p:cNvCxnSpPr>
          <p:nvPr/>
        </p:nvCxnSpPr>
        <p:spPr>
          <a:xfrm flipH="1">
            <a:off x="2368561" y="1116456"/>
            <a:ext cx="3322778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467;p60">
            <a:extLst>
              <a:ext uri="{FF2B5EF4-FFF2-40B4-BE49-F238E27FC236}">
                <a16:creationId xmlns:a16="http://schemas.microsoft.com/office/drawing/2014/main" id="{87CC2253-B275-2D41-A154-BAE0A0BCCC52}"/>
              </a:ext>
            </a:extLst>
          </p:cNvPr>
          <p:cNvCxnSpPr>
            <a:cxnSpLocks/>
            <a:endCxn id="290" idx="0"/>
          </p:cNvCxnSpPr>
          <p:nvPr/>
        </p:nvCxnSpPr>
        <p:spPr>
          <a:xfrm flipH="1">
            <a:off x="2368561" y="1116456"/>
            <a:ext cx="3759658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1199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7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when we access a column of shared memory, each element resides in a different bank and there are no bank conflicts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56" name="Google Shape;1467;p60">
            <a:extLst>
              <a:ext uri="{FF2B5EF4-FFF2-40B4-BE49-F238E27FC236}">
                <a16:creationId xmlns:a16="http://schemas.microsoft.com/office/drawing/2014/main" id="{390F9E7B-41B3-814E-A57B-A84D734F2D77}"/>
              </a:ext>
            </a:extLst>
          </p:cNvPr>
          <p:cNvCxnSpPr>
            <a:cxnSpLocks/>
            <a:endCxn id="219" idx="0"/>
          </p:cNvCxnSpPr>
          <p:nvPr/>
        </p:nvCxnSpPr>
        <p:spPr>
          <a:xfrm flipH="1">
            <a:off x="3018000" y="1116456"/>
            <a:ext cx="1747128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467;p60">
            <a:extLst>
              <a:ext uri="{FF2B5EF4-FFF2-40B4-BE49-F238E27FC236}">
                <a16:creationId xmlns:a16="http://schemas.microsoft.com/office/drawing/2014/main" id="{947F5D92-224E-0442-82F2-CABAACCA9851}"/>
              </a:ext>
            </a:extLst>
          </p:cNvPr>
          <p:cNvCxnSpPr>
            <a:cxnSpLocks/>
            <a:endCxn id="276" idx="0"/>
          </p:cNvCxnSpPr>
          <p:nvPr/>
        </p:nvCxnSpPr>
        <p:spPr>
          <a:xfrm flipH="1">
            <a:off x="3018000" y="1116456"/>
            <a:ext cx="2184008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467;p60">
            <a:extLst>
              <a:ext uri="{FF2B5EF4-FFF2-40B4-BE49-F238E27FC236}">
                <a16:creationId xmlns:a16="http://schemas.microsoft.com/office/drawing/2014/main" id="{2E1AA880-61E4-B942-9A6A-18C01FA5142C}"/>
              </a:ext>
            </a:extLst>
          </p:cNvPr>
          <p:cNvCxnSpPr>
            <a:cxnSpLocks/>
            <a:endCxn id="284" idx="0"/>
          </p:cNvCxnSpPr>
          <p:nvPr/>
        </p:nvCxnSpPr>
        <p:spPr>
          <a:xfrm flipH="1">
            <a:off x="3018000" y="1116456"/>
            <a:ext cx="2673340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467;p60">
            <a:extLst>
              <a:ext uri="{FF2B5EF4-FFF2-40B4-BE49-F238E27FC236}">
                <a16:creationId xmlns:a16="http://schemas.microsoft.com/office/drawing/2014/main" id="{87CC2253-B275-2D41-A154-BAE0A0BCCC52}"/>
              </a:ext>
            </a:extLst>
          </p:cNvPr>
          <p:cNvCxnSpPr>
            <a:cxnSpLocks/>
            <a:endCxn id="292" idx="0"/>
          </p:cNvCxnSpPr>
          <p:nvPr/>
        </p:nvCxnSpPr>
        <p:spPr>
          <a:xfrm flipH="1">
            <a:off x="3018000" y="1116456"/>
            <a:ext cx="3110220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1136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7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when we access a column of shared memory, each element resides in a different bank and there are no bank conflicts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56" name="Google Shape;1467;p60">
            <a:extLst>
              <a:ext uri="{FF2B5EF4-FFF2-40B4-BE49-F238E27FC236}">
                <a16:creationId xmlns:a16="http://schemas.microsoft.com/office/drawing/2014/main" id="{390F9E7B-41B3-814E-A57B-A84D734F2D77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3642346" y="1116456"/>
            <a:ext cx="1122782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467;p60">
            <a:extLst>
              <a:ext uri="{FF2B5EF4-FFF2-40B4-BE49-F238E27FC236}">
                <a16:creationId xmlns:a16="http://schemas.microsoft.com/office/drawing/2014/main" id="{947F5D92-224E-0442-82F2-CABAACCA9851}"/>
              </a:ext>
            </a:extLst>
          </p:cNvPr>
          <p:cNvCxnSpPr>
            <a:cxnSpLocks/>
            <a:endCxn id="278" idx="0"/>
          </p:cNvCxnSpPr>
          <p:nvPr/>
        </p:nvCxnSpPr>
        <p:spPr>
          <a:xfrm flipH="1">
            <a:off x="3642346" y="1116456"/>
            <a:ext cx="1559662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467;p60">
            <a:extLst>
              <a:ext uri="{FF2B5EF4-FFF2-40B4-BE49-F238E27FC236}">
                <a16:creationId xmlns:a16="http://schemas.microsoft.com/office/drawing/2014/main" id="{2E1AA880-61E4-B942-9A6A-18C01FA5142C}"/>
              </a:ext>
            </a:extLst>
          </p:cNvPr>
          <p:cNvCxnSpPr>
            <a:cxnSpLocks/>
            <a:endCxn id="286" idx="0"/>
          </p:cNvCxnSpPr>
          <p:nvPr/>
        </p:nvCxnSpPr>
        <p:spPr>
          <a:xfrm flipH="1">
            <a:off x="3642346" y="1116456"/>
            <a:ext cx="2048994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467;p60">
            <a:extLst>
              <a:ext uri="{FF2B5EF4-FFF2-40B4-BE49-F238E27FC236}">
                <a16:creationId xmlns:a16="http://schemas.microsoft.com/office/drawing/2014/main" id="{87CC2253-B275-2D41-A154-BAE0A0BCCC52}"/>
              </a:ext>
            </a:extLst>
          </p:cNvPr>
          <p:cNvCxnSpPr>
            <a:cxnSpLocks/>
            <a:endCxn id="294" idx="0"/>
          </p:cNvCxnSpPr>
          <p:nvPr/>
        </p:nvCxnSpPr>
        <p:spPr>
          <a:xfrm flipH="1">
            <a:off x="3642346" y="1116456"/>
            <a:ext cx="2485874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16112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7"/>
            <a:ext cx="3263100" cy="10131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Now when we access a column of shared memory, each element resides in a different bank and there are no bank conflicts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Logical Shared Memory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ourier" pitchFamily="2" charset="0"/>
              </a:rPr>
              <a:t>cuda.shared.array(4,5)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56" name="Google Shape;1467;p60">
            <a:extLst>
              <a:ext uri="{FF2B5EF4-FFF2-40B4-BE49-F238E27FC236}">
                <a16:creationId xmlns:a16="http://schemas.microsoft.com/office/drawing/2014/main" id="{390F9E7B-41B3-814E-A57B-A84D734F2D77}"/>
              </a:ext>
            </a:extLst>
          </p:cNvPr>
          <p:cNvCxnSpPr>
            <a:cxnSpLocks/>
            <a:endCxn id="233" idx="0"/>
          </p:cNvCxnSpPr>
          <p:nvPr/>
        </p:nvCxnSpPr>
        <p:spPr>
          <a:xfrm flipH="1">
            <a:off x="4291785" y="1116456"/>
            <a:ext cx="473344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467;p60">
            <a:extLst>
              <a:ext uri="{FF2B5EF4-FFF2-40B4-BE49-F238E27FC236}">
                <a16:creationId xmlns:a16="http://schemas.microsoft.com/office/drawing/2014/main" id="{947F5D92-224E-0442-82F2-CABAACCA9851}"/>
              </a:ext>
            </a:extLst>
          </p:cNvPr>
          <p:cNvCxnSpPr>
            <a:cxnSpLocks/>
            <a:endCxn id="280" idx="0"/>
          </p:cNvCxnSpPr>
          <p:nvPr/>
        </p:nvCxnSpPr>
        <p:spPr>
          <a:xfrm flipH="1">
            <a:off x="4291785" y="1116456"/>
            <a:ext cx="910224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467;p60">
            <a:extLst>
              <a:ext uri="{FF2B5EF4-FFF2-40B4-BE49-F238E27FC236}">
                <a16:creationId xmlns:a16="http://schemas.microsoft.com/office/drawing/2014/main" id="{2E1AA880-61E4-B942-9A6A-18C01FA5142C}"/>
              </a:ext>
            </a:extLst>
          </p:cNvPr>
          <p:cNvCxnSpPr>
            <a:cxnSpLocks/>
            <a:endCxn id="288" idx="0"/>
          </p:cNvCxnSpPr>
          <p:nvPr/>
        </p:nvCxnSpPr>
        <p:spPr>
          <a:xfrm flipH="1">
            <a:off x="4291785" y="1116456"/>
            <a:ext cx="1399556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1467;p60">
            <a:extLst>
              <a:ext uri="{FF2B5EF4-FFF2-40B4-BE49-F238E27FC236}">
                <a16:creationId xmlns:a16="http://schemas.microsoft.com/office/drawing/2014/main" id="{87CC2253-B275-2D41-A154-BAE0A0BCCC52}"/>
              </a:ext>
            </a:extLst>
          </p:cNvPr>
          <p:cNvCxnSpPr>
            <a:cxnSpLocks/>
            <a:endCxn id="296" idx="0"/>
          </p:cNvCxnSpPr>
          <p:nvPr/>
        </p:nvCxnSpPr>
        <p:spPr>
          <a:xfrm flipH="1">
            <a:off x="4291785" y="1116456"/>
            <a:ext cx="1836436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281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13053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Worth mentioning that to use this technique for this example, the only change we had to make to our code was add one extra column to our shared memory allocation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</a:t>
            </a:r>
            <a:r>
              <a:rPr lang="en-US" dirty="0">
                <a:solidFill>
                  <a:schemeClr val="tx2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1955946" y="2539570"/>
            <a:ext cx="3368600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10714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275658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38092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03036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10714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275658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38092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03036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10714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275658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38092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03036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10714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275658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38092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03036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sp>
        <p:nvSpPr>
          <p:cNvPr id="62" name="Google Shape;597;p29">
            <a:extLst>
              <a:ext uri="{FF2B5EF4-FFF2-40B4-BE49-F238E27FC236}">
                <a16:creationId xmlns:a16="http://schemas.microsoft.com/office/drawing/2014/main" id="{BB3AB885-AA1F-394E-9CD4-1BB55CCA6846}"/>
              </a:ext>
            </a:extLst>
          </p:cNvPr>
          <p:cNvSpPr/>
          <p:nvPr/>
        </p:nvSpPr>
        <p:spPr>
          <a:xfrm>
            <a:off x="4667426" y="2668683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597;p29">
            <a:extLst>
              <a:ext uri="{FF2B5EF4-FFF2-40B4-BE49-F238E27FC236}">
                <a16:creationId xmlns:a16="http://schemas.microsoft.com/office/drawing/2014/main" id="{8D1E6EBB-EE23-4742-A7D3-175CD9CC8343}"/>
              </a:ext>
            </a:extLst>
          </p:cNvPr>
          <p:cNvSpPr/>
          <p:nvPr/>
        </p:nvSpPr>
        <p:spPr>
          <a:xfrm>
            <a:off x="4667426" y="326278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597;p29">
            <a:extLst>
              <a:ext uri="{FF2B5EF4-FFF2-40B4-BE49-F238E27FC236}">
                <a16:creationId xmlns:a16="http://schemas.microsoft.com/office/drawing/2014/main" id="{7B9A8DBE-D1E6-3A43-B360-F09CB1B388D8}"/>
              </a:ext>
            </a:extLst>
          </p:cNvPr>
          <p:cNvSpPr/>
          <p:nvPr/>
        </p:nvSpPr>
        <p:spPr>
          <a:xfrm>
            <a:off x="4667426" y="385837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597;p29">
            <a:extLst>
              <a:ext uri="{FF2B5EF4-FFF2-40B4-BE49-F238E27FC236}">
                <a16:creationId xmlns:a16="http://schemas.microsoft.com/office/drawing/2014/main" id="{887414F5-925B-7842-A544-84F57DFE7AD8}"/>
              </a:ext>
            </a:extLst>
          </p:cNvPr>
          <p:cNvSpPr/>
          <p:nvPr/>
        </p:nvSpPr>
        <p:spPr>
          <a:xfrm>
            <a:off x="4667426" y="445396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85A72F-16C9-7046-8682-E30765DB9BFD}"/>
              </a:ext>
            </a:extLst>
          </p:cNvPr>
          <p:cNvSpPr txBox="1"/>
          <p:nvPr/>
        </p:nvSpPr>
        <p:spPr>
          <a:xfrm>
            <a:off x="2238528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ACD19-60B9-4E47-B620-696CBAFD12A6}"/>
              </a:ext>
            </a:extLst>
          </p:cNvPr>
          <p:cNvSpPr txBox="1"/>
          <p:nvPr/>
        </p:nvSpPr>
        <p:spPr>
          <a:xfrm>
            <a:off x="2887967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2AB8AE-CA37-F54B-96A8-81D045C2B0C9}"/>
              </a:ext>
            </a:extLst>
          </p:cNvPr>
          <p:cNvSpPr txBox="1"/>
          <p:nvPr/>
        </p:nvSpPr>
        <p:spPr>
          <a:xfrm>
            <a:off x="3512313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D02A64-38AB-3341-949D-9C6888338BDB}"/>
              </a:ext>
            </a:extLst>
          </p:cNvPr>
          <p:cNvSpPr txBox="1"/>
          <p:nvPr/>
        </p:nvSpPr>
        <p:spPr>
          <a:xfrm>
            <a:off x="4161751" y="2797371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8290F2-D4E0-6841-B737-CA02E0D628B0}"/>
              </a:ext>
            </a:extLst>
          </p:cNvPr>
          <p:cNvSpPr txBox="1"/>
          <p:nvPr/>
        </p:nvSpPr>
        <p:spPr>
          <a:xfrm>
            <a:off x="2238528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6851D-A543-E54D-925A-B4D285B1E912}"/>
              </a:ext>
            </a:extLst>
          </p:cNvPr>
          <p:cNvSpPr txBox="1"/>
          <p:nvPr/>
        </p:nvSpPr>
        <p:spPr>
          <a:xfrm>
            <a:off x="2887967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0BAB5-751E-2B46-8C60-5FDFC14D0A1B}"/>
              </a:ext>
            </a:extLst>
          </p:cNvPr>
          <p:cNvSpPr txBox="1"/>
          <p:nvPr/>
        </p:nvSpPr>
        <p:spPr>
          <a:xfrm>
            <a:off x="3512313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FE0F11-DF3A-C546-9699-28292C1F92AE}"/>
              </a:ext>
            </a:extLst>
          </p:cNvPr>
          <p:cNvSpPr txBox="1"/>
          <p:nvPr/>
        </p:nvSpPr>
        <p:spPr>
          <a:xfrm>
            <a:off x="4161751" y="33914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BA49C1-1D0D-7B46-B17F-27F21CB226D8}"/>
              </a:ext>
            </a:extLst>
          </p:cNvPr>
          <p:cNvSpPr txBox="1"/>
          <p:nvPr/>
        </p:nvSpPr>
        <p:spPr>
          <a:xfrm>
            <a:off x="2238528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23CCF-0A4E-0F4A-8EC7-AEEC7857FD41}"/>
              </a:ext>
            </a:extLst>
          </p:cNvPr>
          <p:cNvSpPr txBox="1"/>
          <p:nvPr/>
        </p:nvSpPr>
        <p:spPr>
          <a:xfrm>
            <a:off x="2887967" y="398706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08ECE3-0158-9842-A3A2-174613CE9D1C}"/>
              </a:ext>
            </a:extLst>
          </p:cNvPr>
          <p:cNvSpPr txBox="1"/>
          <p:nvPr/>
        </p:nvSpPr>
        <p:spPr>
          <a:xfrm>
            <a:off x="3455920" y="3987060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6CAFCE-42B4-264A-8011-6DB4F7E71106}"/>
              </a:ext>
            </a:extLst>
          </p:cNvPr>
          <p:cNvSpPr txBox="1"/>
          <p:nvPr/>
        </p:nvSpPr>
        <p:spPr>
          <a:xfrm>
            <a:off x="4116637" y="3987060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66335B-B443-FE49-86F9-127710989C37}"/>
              </a:ext>
            </a:extLst>
          </p:cNvPr>
          <p:cNvSpPr txBox="1"/>
          <p:nvPr/>
        </p:nvSpPr>
        <p:spPr>
          <a:xfrm>
            <a:off x="2182135" y="4582646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8B6F91-4E47-D94A-AD9C-FF895551A9B2}"/>
              </a:ext>
            </a:extLst>
          </p:cNvPr>
          <p:cNvSpPr txBox="1"/>
          <p:nvPr/>
        </p:nvSpPr>
        <p:spPr>
          <a:xfrm>
            <a:off x="2831574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E71C94-A9F3-9E48-A0D1-EB3E4BB80BE3}"/>
              </a:ext>
            </a:extLst>
          </p:cNvPr>
          <p:cNvSpPr txBox="1"/>
          <p:nvPr/>
        </p:nvSpPr>
        <p:spPr>
          <a:xfrm>
            <a:off x="3455920" y="458265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F0F06E-2265-BC42-AECA-1167F3055F5D}"/>
              </a:ext>
            </a:extLst>
          </p:cNvPr>
          <p:cNvSpPr txBox="1"/>
          <p:nvPr/>
        </p:nvSpPr>
        <p:spPr>
          <a:xfrm>
            <a:off x="4105359" y="4582651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BF59B6-86F4-0249-B09D-54BFA7FEBE24}"/>
              </a:ext>
            </a:extLst>
          </p:cNvPr>
          <p:cNvSpPr/>
          <p:nvPr/>
        </p:nvSpPr>
        <p:spPr>
          <a:xfrm>
            <a:off x="5880666" y="1917400"/>
            <a:ext cx="2769502" cy="31513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3" name="Google Shape;597;p29">
            <a:extLst>
              <a:ext uri="{FF2B5EF4-FFF2-40B4-BE49-F238E27FC236}">
                <a16:creationId xmlns:a16="http://schemas.microsoft.com/office/drawing/2014/main" id="{E96276D8-C9C4-DD40-BFA9-11F0A00E654A}"/>
              </a:ext>
            </a:extLst>
          </p:cNvPr>
          <p:cNvSpPr/>
          <p:nvPr/>
        </p:nvSpPr>
        <p:spPr>
          <a:xfrm>
            <a:off x="5975300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597;p29">
            <a:extLst>
              <a:ext uri="{FF2B5EF4-FFF2-40B4-BE49-F238E27FC236}">
                <a16:creationId xmlns:a16="http://schemas.microsoft.com/office/drawing/2014/main" id="{59C9E52F-B0BE-134D-948D-AEEF77B7EEC5}"/>
              </a:ext>
            </a:extLst>
          </p:cNvPr>
          <p:cNvSpPr/>
          <p:nvPr/>
        </p:nvSpPr>
        <p:spPr>
          <a:xfrm>
            <a:off x="6662447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597;p29">
            <a:extLst>
              <a:ext uri="{FF2B5EF4-FFF2-40B4-BE49-F238E27FC236}">
                <a16:creationId xmlns:a16="http://schemas.microsoft.com/office/drawing/2014/main" id="{7C6B2C83-2EFB-9947-93DF-7CCC97B8E77C}"/>
              </a:ext>
            </a:extLst>
          </p:cNvPr>
          <p:cNvSpPr/>
          <p:nvPr/>
        </p:nvSpPr>
        <p:spPr>
          <a:xfrm>
            <a:off x="7324501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597;p29">
            <a:extLst>
              <a:ext uri="{FF2B5EF4-FFF2-40B4-BE49-F238E27FC236}">
                <a16:creationId xmlns:a16="http://schemas.microsoft.com/office/drawing/2014/main" id="{0AABDF41-E333-5941-97B7-A651D17FE315}"/>
              </a:ext>
            </a:extLst>
          </p:cNvPr>
          <p:cNvSpPr/>
          <p:nvPr/>
        </p:nvSpPr>
        <p:spPr>
          <a:xfrm>
            <a:off x="8021075" y="204651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597;p29">
            <a:extLst>
              <a:ext uri="{FF2B5EF4-FFF2-40B4-BE49-F238E27FC236}">
                <a16:creationId xmlns:a16="http://schemas.microsoft.com/office/drawing/2014/main" id="{BED9953B-B4E0-6B4D-9B14-48ABE657F356}"/>
              </a:ext>
            </a:extLst>
          </p:cNvPr>
          <p:cNvSpPr/>
          <p:nvPr/>
        </p:nvSpPr>
        <p:spPr>
          <a:xfrm>
            <a:off x="5975300" y="2640618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597;p29">
            <a:extLst>
              <a:ext uri="{FF2B5EF4-FFF2-40B4-BE49-F238E27FC236}">
                <a16:creationId xmlns:a16="http://schemas.microsoft.com/office/drawing/2014/main" id="{F6AB1C57-767B-B449-85F6-1B04C3DF3A62}"/>
              </a:ext>
            </a:extLst>
          </p:cNvPr>
          <p:cNvSpPr/>
          <p:nvPr/>
        </p:nvSpPr>
        <p:spPr>
          <a:xfrm>
            <a:off x="6662447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97;p29">
            <a:extLst>
              <a:ext uri="{FF2B5EF4-FFF2-40B4-BE49-F238E27FC236}">
                <a16:creationId xmlns:a16="http://schemas.microsoft.com/office/drawing/2014/main" id="{13DB4407-09CE-B14E-B76F-90C0B6C6DABF}"/>
              </a:ext>
            </a:extLst>
          </p:cNvPr>
          <p:cNvSpPr/>
          <p:nvPr/>
        </p:nvSpPr>
        <p:spPr>
          <a:xfrm>
            <a:off x="7324501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597;p29">
            <a:extLst>
              <a:ext uri="{FF2B5EF4-FFF2-40B4-BE49-F238E27FC236}">
                <a16:creationId xmlns:a16="http://schemas.microsoft.com/office/drawing/2014/main" id="{567BC144-C3B1-2E41-AB6E-B39EE53F35FD}"/>
              </a:ext>
            </a:extLst>
          </p:cNvPr>
          <p:cNvSpPr/>
          <p:nvPr/>
        </p:nvSpPr>
        <p:spPr>
          <a:xfrm>
            <a:off x="8021075" y="264061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597;p29">
            <a:extLst>
              <a:ext uri="{FF2B5EF4-FFF2-40B4-BE49-F238E27FC236}">
                <a16:creationId xmlns:a16="http://schemas.microsoft.com/office/drawing/2014/main" id="{7D919921-5927-6046-A925-AB95D1A47E1F}"/>
              </a:ext>
            </a:extLst>
          </p:cNvPr>
          <p:cNvSpPr/>
          <p:nvPr/>
        </p:nvSpPr>
        <p:spPr>
          <a:xfrm>
            <a:off x="5975300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597;p29">
            <a:extLst>
              <a:ext uri="{FF2B5EF4-FFF2-40B4-BE49-F238E27FC236}">
                <a16:creationId xmlns:a16="http://schemas.microsoft.com/office/drawing/2014/main" id="{6294DA36-1885-174F-B61C-25D266CF4A06}"/>
              </a:ext>
            </a:extLst>
          </p:cNvPr>
          <p:cNvSpPr/>
          <p:nvPr/>
        </p:nvSpPr>
        <p:spPr>
          <a:xfrm>
            <a:off x="6662447" y="3236204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597;p29">
            <a:extLst>
              <a:ext uri="{FF2B5EF4-FFF2-40B4-BE49-F238E27FC236}">
                <a16:creationId xmlns:a16="http://schemas.microsoft.com/office/drawing/2014/main" id="{72DE40CD-EE36-8143-8DF5-1449D4C9B96D}"/>
              </a:ext>
            </a:extLst>
          </p:cNvPr>
          <p:cNvSpPr/>
          <p:nvPr/>
        </p:nvSpPr>
        <p:spPr>
          <a:xfrm>
            <a:off x="7324501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597;p29">
            <a:extLst>
              <a:ext uri="{FF2B5EF4-FFF2-40B4-BE49-F238E27FC236}">
                <a16:creationId xmlns:a16="http://schemas.microsoft.com/office/drawing/2014/main" id="{CE24E250-E729-5640-8FA8-A4A71920D91F}"/>
              </a:ext>
            </a:extLst>
          </p:cNvPr>
          <p:cNvSpPr/>
          <p:nvPr/>
        </p:nvSpPr>
        <p:spPr>
          <a:xfrm>
            <a:off x="8021075" y="323620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597;p29">
            <a:extLst>
              <a:ext uri="{FF2B5EF4-FFF2-40B4-BE49-F238E27FC236}">
                <a16:creationId xmlns:a16="http://schemas.microsoft.com/office/drawing/2014/main" id="{5A5067E5-2FCC-F14F-9764-CD4F33EACA0B}"/>
              </a:ext>
            </a:extLst>
          </p:cNvPr>
          <p:cNvSpPr/>
          <p:nvPr/>
        </p:nvSpPr>
        <p:spPr>
          <a:xfrm>
            <a:off x="5975300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597;p29">
            <a:extLst>
              <a:ext uri="{FF2B5EF4-FFF2-40B4-BE49-F238E27FC236}">
                <a16:creationId xmlns:a16="http://schemas.microsoft.com/office/drawing/2014/main" id="{D466211E-991B-D047-9805-E9C6A6CD6128}"/>
              </a:ext>
            </a:extLst>
          </p:cNvPr>
          <p:cNvSpPr/>
          <p:nvPr/>
        </p:nvSpPr>
        <p:spPr>
          <a:xfrm>
            <a:off x="6662447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597;p29">
            <a:extLst>
              <a:ext uri="{FF2B5EF4-FFF2-40B4-BE49-F238E27FC236}">
                <a16:creationId xmlns:a16="http://schemas.microsoft.com/office/drawing/2014/main" id="{BDB5BED1-C0D5-B349-A8C5-5BB3FF138724}"/>
              </a:ext>
            </a:extLst>
          </p:cNvPr>
          <p:cNvSpPr/>
          <p:nvPr/>
        </p:nvSpPr>
        <p:spPr>
          <a:xfrm>
            <a:off x="7324501" y="3831790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597;p29">
            <a:extLst>
              <a:ext uri="{FF2B5EF4-FFF2-40B4-BE49-F238E27FC236}">
                <a16:creationId xmlns:a16="http://schemas.microsoft.com/office/drawing/2014/main" id="{37D61BB2-279C-1946-8AF0-26EFCEC102D1}"/>
              </a:ext>
            </a:extLst>
          </p:cNvPr>
          <p:cNvSpPr/>
          <p:nvPr/>
        </p:nvSpPr>
        <p:spPr>
          <a:xfrm>
            <a:off x="8021075" y="383179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2C3E034-0245-5E49-BEE5-732AC26DA1D6}"/>
              </a:ext>
            </a:extLst>
          </p:cNvPr>
          <p:cNvCxnSpPr>
            <a:cxnSpLocks/>
          </p:cNvCxnSpPr>
          <p:nvPr/>
        </p:nvCxnSpPr>
        <p:spPr>
          <a:xfrm>
            <a:off x="6589336" y="1917400"/>
            <a:ext cx="0" cy="31513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B396306-E51D-D548-BF67-91AF41EAC003}"/>
              </a:ext>
            </a:extLst>
          </p:cNvPr>
          <p:cNvCxnSpPr>
            <a:cxnSpLocks/>
            <a:endCxn id="102" idx="2"/>
          </p:cNvCxnSpPr>
          <p:nvPr/>
        </p:nvCxnSpPr>
        <p:spPr>
          <a:xfrm>
            <a:off x="7255990" y="1939228"/>
            <a:ext cx="9427" cy="3129488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6F3A87-BEDE-D34C-B38E-11C6B317A8A0}"/>
              </a:ext>
            </a:extLst>
          </p:cNvPr>
          <p:cNvCxnSpPr>
            <a:cxnSpLocks/>
          </p:cNvCxnSpPr>
          <p:nvPr/>
        </p:nvCxnSpPr>
        <p:spPr>
          <a:xfrm>
            <a:off x="7916300" y="1918600"/>
            <a:ext cx="0" cy="315011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A6380B3-56B1-F248-9D61-CC51AA5457F8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9C1BBE6-4C4D-1A48-9ED5-DE9040A7E1EB}"/>
              </a:ext>
            </a:extLst>
          </p:cNvPr>
          <p:cNvSpPr/>
          <p:nvPr/>
        </p:nvSpPr>
        <p:spPr>
          <a:xfrm>
            <a:off x="60242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906A01D-8B82-D042-B51A-7F4966D0DEA5}"/>
              </a:ext>
            </a:extLst>
          </p:cNvPr>
          <p:cNvSpPr txBox="1"/>
          <p:nvPr/>
        </p:nvSpPr>
        <p:spPr>
          <a:xfrm>
            <a:off x="60670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8FE3A0-389D-DF4B-A0AA-877C251188A8}"/>
              </a:ext>
            </a:extLst>
          </p:cNvPr>
          <p:cNvSpPr/>
          <p:nvPr/>
        </p:nvSpPr>
        <p:spPr>
          <a:xfrm>
            <a:off x="673044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B50E6F6-33BF-D647-8C8D-FC5D2D0C5920}"/>
              </a:ext>
            </a:extLst>
          </p:cNvPr>
          <p:cNvSpPr txBox="1"/>
          <p:nvPr/>
        </p:nvSpPr>
        <p:spPr>
          <a:xfrm>
            <a:off x="677319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C8F72BD-B0B0-B44A-8021-2EAF5A37F34A}"/>
              </a:ext>
            </a:extLst>
          </p:cNvPr>
          <p:cNvSpPr/>
          <p:nvPr/>
        </p:nvSpPr>
        <p:spPr>
          <a:xfrm>
            <a:off x="7384072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49339-FCCA-F94E-80A2-0E2B2A27C453}"/>
              </a:ext>
            </a:extLst>
          </p:cNvPr>
          <p:cNvSpPr txBox="1"/>
          <p:nvPr/>
        </p:nvSpPr>
        <p:spPr>
          <a:xfrm>
            <a:off x="7426828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9B5E866-5A59-1C42-BC43-B605894A2F69}"/>
              </a:ext>
            </a:extLst>
          </p:cNvPr>
          <p:cNvSpPr/>
          <p:nvPr/>
        </p:nvSpPr>
        <p:spPr>
          <a:xfrm>
            <a:off x="8067338" y="139812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114464E-3B73-2049-A986-2A23EA80826A}"/>
              </a:ext>
            </a:extLst>
          </p:cNvPr>
          <p:cNvSpPr txBox="1"/>
          <p:nvPr/>
        </p:nvSpPr>
        <p:spPr>
          <a:xfrm>
            <a:off x="8110094" y="144075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43" name="Google Shape;597;p29">
            <a:extLst>
              <a:ext uri="{FF2B5EF4-FFF2-40B4-BE49-F238E27FC236}">
                <a16:creationId xmlns:a16="http://schemas.microsoft.com/office/drawing/2014/main" id="{FEB84267-1A31-7949-AC34-2941444FF6A3}"/>
              </a:ext>
            </a:extLst>
          </p:cNvPr>
          <p:cNvSpPr/>
          <p:nvPr/>
        </p:nvSpPr>
        <p:spPr>
          <a:xfrm>
            <a:off x="5975300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597;p29">
            <a:extLst>
              <a:ext uri="{FF2B5EF4-FFF2-40B4-BE49-F238E27FC236}">
                <a16:creationId xmlns:a16="http://schemas.microsoft.com/office/drawing/2014/main" id="{6AF91214-5E4C-0241-AE07-C4D5E0455EB1}"/>
              </a:ext>
            </a:extLst>
          </p:cNvPr>
          <p:cNvSpPr/>
          <p:nvPr/>
        </p:nvSpPr>
        <p:spPr>
          <a:xfrm>
            <a:off x="6662447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97;p29">
            <a:extLst>
              <a:ext uri="{FF2B5EF4-FFF2-40B4-BE49-F238E27FC236}">
                <a16:creationId xmlns:a16="http://schemas.microsoft.com/office/drawing/2014/main" id="{635A7C5A-8F9A-814A-B00A-A9E9836FE2C1}"/>
              </a:ext>
            </a:extLst>
          </p:cNvPr>
          <p:cNvSpPr/>
          <p:nvPr/>
        </p:nvSpPr>
        <p:spPr>
          <a:xfrm>
            <a:off x="7324501" y="4427376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597;p29">
            <a:extLst>
              <a:ext uri="{FF2B5EF4-FFF2-40B4-BE49-F238E27FC236}">
                <a16:creationId xmlns:a16="http://schemas.microsoft.com/office/drawing/2014/main" id="{9C3D5F46-B620-4D44-A352-4CB6BD322095}"/>
              </a:ext>
            </a:extLst>
          </p:cNvPr>
          <p:cNvSpPr/>
          <p:nvPr/>
        </p:nvSpPr>
        <p:spPr>
          <a:xfrm>
            <a:off x="8021075" y="4427376"/>
            <a:ext cx="522838" cy="500130"/>
          </a:xfrm>
          <a:prstGeom prst="rect">
            <a:avLst/>
          </a:prstGeom>
          <a:solidFill>
            <a:schemeClr val="tx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6E71A0-6DBC-F345-A65A-32C6D777FE12}"/>
              </a:ext>
            </a:extLst>
          </p:cNvPr>
          <p:cNvSpPr txBox="1"/>
          <p:nvPr/>
        </p:nvSpPr>
        <p:spPr>
          <a:xfrm>
            <a:off x="6105088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11E9F8-B77E-E844-AD6C-61A9E10C80C1}"/>
              </a:ext>
            </a:extLst>
          </p:cNvPr>
          <p:cNvSpPr txBox="1"/>
          <p:nvPr/>
        </p:nvSpPr>
        <p:spPr>
          <a:xfrm>
            <a:off x="6792235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B70AF3-BB55-5946-9032-EB2C59116500}"/>
              </a:ext>
            </a:extLst>
          </p:cNvPr>
          <p:cNvSpPr txBox="1"/>
          <p:nvPr/>
        </p:nvSpPr>
        <p:spPr>
          <a:xfrm>
            <a:off x="7454289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194EF8D-9894-7F4C-9CDB-5A0799424123}"/>
              </a:ext>
            </a:extLst>
          </p:cNvPr>
          <p:cNvSpPr txBox="1"/>
          <p:nvPr/>
        </p:nvSpPr>
        <p:spPr>
          <a:xfrm>
            <a:off x="8150862" y="2165770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858064-A53F-454A-8BAF-9D37563A49F6}"/>
              </a:ext>
            </a:extLst>
          </p:cNvPr>
          <p:cNvSpPr txBox="1"/>
          <p:nvPr/>
        </p:nvSpPr>
        <p:spPr>
          <a:xfrm>
            <a:off x="6793553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C860BE-BFF1-3040-8CAA-3DF1D153B305}"/>
              </a:ext>
            </a:extLst>
          </p:cNvPr>
          <p:cNvSpPr txBox="1"/>
          <p:nvPr/>
        </p:nvSpPr>
        <p:spPr>
          <a:xfrm>
            <a:off x="7442992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ADFEE6D-2518-F444-BA7D-49E2441FD0E7}"/>
              </a:ext>
            </a:extLst>
          </p:cNvPr>
          <p:cNvSpPr txBox="1"/>
          <p:nvPr/>
        </p:nvSpPr>
        <p:spPr>
          <a:xfrm>
            <a:off x="8161608" y="278067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3967EF-34AC-CD4E-91C4-C5F92DD49129}"/>
              </a:ext>
            </a:extLst>
          </p:cNvPr>
          <p:cNvSpPr txBox="1"/>
          <p:nvPr/>
        </p:nvSpPr>
        <p:spPr>
          <a:xfrm>
            <a:off x="6115047" y="337466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464892-0537-5344-9DD3-E949A25A53A5}"/>
              </a:ext>
            </a:extLst>
          </p:cNvPr>
          <p:cNvSpPr txBox="1"/>
          <p:nvPr/>
        </p:nvSpPr>
        <p:spPr>
          <a:xfrm>
            <a:off x="7454179" y="335708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4CE729-384D-B144-8E8F-CBD29BAF6D66}"/>
              </a:ext>
            </a:extLst>
          </p:cNvPr>
          <p:cNvSpPr txBox="1"/>
          <p:nvPr/>
        </p:nvSpPr>
        <p:spPr>
          <a:xfrm>
            <a:off x="8169607" y="3366515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E72EEE-AB09-8043-8BA6-7BDFB582DBCB}"/>
              </a:ext>
            </a:extLst>
          </p:cNvPr>
          <p:cNvSpPr txBox="1"/>
          <p:nvPr/>
        </p:nvSpPr>
        <p:spPr>
          <a:xfrm>
            <a:off x="6051747" y="3947711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916017-BD17-C24B-B715-A93B96D9E352}"/>
              </a:ext>
            </a:extLst>
          </p:cNvPr>
          <p:cNvSpPr txBox="1"/>
          <p:nvPr/>
        </p:nvSpPr>
        <p:spPr>
          <a:xfrm>
            <a:off x="6737120" y="3947339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53D0C4-F516-6746-A801-246AF252BB64}"/>
              </a:ext>
            </a:extLst>
          </p:cNvPr>
          <p:cNvSpPr txBox="1"/>
          <p:nvPr/>
        </p:nvSpPr>
        <p:spPr>
          <a:xfrm>
            <a:off x="8101983" y="394733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CD5EBFA-DB3F-CB4C-A111-58BE837905DE}"/>
              </a:ext>
            </a:extLst>
          </p:cNvPr>
          <p:cNvSpPr txBox="1"/>
          <p:nvPr/>
        </p:nvSpPr>
        <p:spPr>
          <a:xfrm>
            <a:off x="6030549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4CF9F7D-A83C-974D-BE59-70169E52D6BE}"/>
              </a:ext>
            </a:extLst>
          </p:cNvPr>
          <p:cNvSpPr txBox="1"/>
          <p:nvPr/>
        </p:nvSpPr>
        <p:spPr>
          <a:xfrm>
            <a:off x="6749165" y="45481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42B711-671D-6648-A0C4-22FB57535B52}"/>
              </a:ext>
            </a:extLst>
          </p:cNvPr>
          <p:cNvSpPr txBox="1"/>
          <p:nvPr/>
        </p:nvSpPr>
        <p:spPr>
          <a:xfrm>
            <a:off x="7408031" y="4548133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1598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229">
            <a:extLst>
              <a:ext uri="{FF2B5EF4-FFF2-40B4-BE49-F238E27FC236}">
                <a16:creationId xmlns:a16="http://schemas.microsoft.com/office/drawing/2014/main" id="{3C8C7E97-4EB3-AD48-9087-7885FE3095FD}"/>
              </a:ext>
            </a:extLst>
          </p:cNvPr>
          <p:cNvSpPr/>
          <p:nvPr/>
        </p:nvSpPr>
        <p:spPr>
          <a:xfrm>
            <a:off x="4339102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2C6C585-7064-E34D-9846-DAF5904DA172}"/>
              </a:ext>
            </a:extLst>
          </p:cNvPr>
          <p:cNvSpPr txBox="1"/>
          <p:nvPr/>
        </p:nvSpPr>
        <p:spPr>
          <a:xfrm>
            <a:off x="5000606" y="184219"/>
            <a:ext cx="645973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Grid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8583BE0-5DD8-7C46-8169-5EF286741F18}"/>
              </a:ext>
            </a:extLst>
          </p:cNvPr>
          <p:cNvSpPr txBox="1"/>
          <p:nvPr/>
        </p:nvSpPr>
        <p:spPr>
          <a:xfrm>
            <a:off x="3698529" y="5578812"/>
            <a:ext cx="72231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Input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93E9108-AC1F-F746-A483-609322EF7AF2}"/>
              </a:ext>
            </a:extLst>
          </p:cNvPr>
          <p:cNvSpPr txBox="1"/>
          <p:nvPr/>
        </p:nvSpPr>
        <p:spPr>
          <a:xfrm>
            <a:off x="6536210" y="5577350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Output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A9FB017-38FB-EE42-8008-68AB3D7ABC50}"/>
              </a:ext>
            </a:extLst>
          </p:cNvPr>
          <p:cNvGrpSpPr/>
          <p:nvPr/>
        </p:nvGrpSpPr>
        <p:grpSpPr>
          <a:xfrm>
            <a:off x="181466" y="211757"/>
            <a:ext cx="1423814" cy="2171049"/>
            <a:chOff x="181466" y="211757"/>
            <a:chExt cx="1423814" cy="217104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41BE07-2F31-2044-8E6B-FB1306C8064E}"/>
                </a:ext>
              </a:extLst>
            </p:cNvPr>
            <p:cNvSpPr/>
            <p:nvPr/>
          </p:nvSpPr>
          <p:spPr>
            <a:xfrm>
              <a:off x="184836" y="211757"/>
              <a:ext cx="1420444" cy="21710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DD244F4-E7BB-1A41-AC9A-2B0530E03E84}"/>
                </a:ext>
              </a:extLst>
            </p:cNvPr>
            <p:cNvGrpSpPr/>
            <p:nvPr/>
          </p:nvGrpSpPr>
          <p:grpSpPr>
            <a:xfrm>
              <a:off x="181466" y="1477821"/>
              <a:ext cx="1393334" cy="830990"/>
              <a:chOff x="211946" y="1457501"/>
              <a:chExt cx="1393334" cy="830990"/>
            </a:xfrm>
          </p:grpSpPr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872F0E11-8788-9E41-90DB-0E5C1795BC6E}"/>
                  </a:ext>
                </a:extLst>
              </p:cNvPr>
              <p:cNvSpPr txBox="1"/>
              <p:nvPr/>
            </p:nvSpPr>
            <p:spPr>
              <a:xfrm>
                <a:off x="211946" y="1826826"/>
                <a:ext cx="1393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Memory Segment Size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F0009F0-B77C-304A-BF4C-93947A986F25}"/>
                  </a:ext>
                </a:extLst>
              </p:cNvPr>
              <p:cNvGrpSpPr/>
              <p:nvPr/>
            </p:nvGrpSpPr>
            <p:grpSpPr>
              <a:xfrm>
                <a:off x="498186" y="1457501"/>
                <a:ext cx="798639" cy="347788"/>
                <a:chOff x="3406297" y="4884380"/>
                <a:chExt cx="1824161" cy="241500"/>
              </a:xfrm>
            </p:grpSpPr>
            <p:cxnSp>
              <p:nvCxnSpPr>
                <p:cNvPr id="181" name="Google Shape;936;p46">
                  <a:extLst>
                    <a:ext uri="{FF2B5EF4-FFF2-40B4-BE49-F238E27FC236}">
                      <a16:creationId xmlns:a16="http://schemas.microsoft.com/office/drawing/2014/main" id="{615CA81F-454D-6F4C-A1E5-0475D68F7B33}"/>
                    </a:ext>
                  </a:extLst>
                </p:cNvPr>
                <p:cNvCxnSpPr/>
                <p:nvPr/>
              </p:nvCxnSpPr>
              <p:spPr>
                <a:xfrm>
                  <a:off x="3413358" y="4995508"/>
                  <a:ext cx="1817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937;p46">
                  <a:extLst>
                    <a:ext uri="{FF2B5EF4-FFF2-40B4-BE49-F238E27FC236}">
                      <a16:creationId xmlns:a16="http://schemas.microsoft.com/office/drawing/2014/main" id="{AD4D769B-5727-464A-A26F-BAE85A7DEC89}"/>
                    </a:ext>
                  </a:extLst>
                </p:cNvPr>
                <p:cNvCxnSpPr/>
                <p:nvPr/>
              </p:nvCxnSpPr>
              <p:spPr>
                <a:xfrm>
                  <a:off x="5230366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938;p46">
                  <a:extLst>
                    <a:ext uri="{FF2B5EF4-FFF2-40B4-BE49-F238E27FC236}">
                      <a16:creationId xmlns:a16="http://schemas.microsoft.com/office/drawing/2014/main" id="{6806B1BF-47DF-6A44-86ED-A7962F820A2B}"/>
                    </a:ext>
                  </a:extLst>
                </p:cNvPr>
                <p:cNvCxnSpPr/>
                <p:nvPr/>
              </p:nvCxnSpPr>
              <p:spPr>
                <a:xfrm>
                  <a:off x="3406297" y="4884380"/>
                  <a:ext cx="0" cy="2415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7C53F3F-EC19-1D4C-AE5D-FCB7ABF9101E}"/>
                </a:ext>
              </a:extLst>
            </p:cNvPr>
            <p:cNvGrpSpPr/>
            <p:nvPr/>
          </p:nvGrpSpPr>
          <p:grpSpPr>
            <a:xfrm>
              <a:off x="431563" y="407371"/>
              <a:ext cx="924211" cy="833715"/>
              <a:chOff x="431563" y="468331"/>
              <a:chExt cx="924211" cy="833715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2DE274C-1BDD-CA48-8757-5EBF676C5F2A}"/>
                  </a:ext>
                </a:extLst>
              </p:cNvPr>
              <p:cNvGrpSpPr/>
              <p:nvPr/>
            </p:nvGrpSpPr>
            <p:grpSpPr>
              <a:xfrm>
                <a:off x="431750" y="468331"/>
                <a:ext cx="924024" cy="535179"/>
                <a:chOff x="7787362" y="1847627"/>
                <a:chExt cx="924024" cy="535179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9F6E3FF-9958-D84A-9506-D38737083140}"/>
                    </a:ext>
                  </a:extLst>
                </p:cNvPr>
                <p:cNvSpPr/>
                <p:nvPr/>
              </p:nvSpPr>
              <p:spPr>
                <a:xfrm>
                  <a:off x="7787362" y="1847627"/>
                  <a:ext cx="924024" cy="535179"/>
                </a:xfrm>
                <a:prstGeom prst="rect">
                  <a:avLst/>
                </a:prstGeom>
                <a:solidFill>
                  <a:schemeClr val="tx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06C730CF-8CAD-744F-B621-4E8479444150}"/>
                    </a:ext>
                  </a:extLst>
                </p:cNvPr>
                <p:cNvGrpSpPr/>
                <p:nvPr/>
              </p:nvGrpSpPr>
              <p:grpSpPr>
                <a:xfrm>
                  <a:off x="7858482" y="1950703"/>
                  <a:ext cx="775249" cy="323673"/>
                  <a:chOff x="4063508" y="1534130"/>
                  <a:chExt cx="775249" cy="323673"/>
                </a:xfrm>
              </p:grpSpPr>
              <p:sp>
                <p:nvSpPr>
                  <p:cNvPr id="177" name="Google Shape;597;p29">
                    <a:extLst>
                      <a:ext uri="{FF2B5EF4-FFF2-40B4-BE49-F238E27FC236}">
                        <a16:creationId xmlns:a16="http://schemas.microsoft.com/office/drawing/2014/main" id="{8BD2A07B-3C0D-A843-84EA-3C5297C0C476}"/>
                      </a:ext>
                    </a:extLst>
                  </p:cNvPr>
                  <p:cNvSpPr/>
                  <p:nvPr/>
                </p:nvSpPr>
                <p:spPr>
                  <a:xfrm>
                    <a:off x="406350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78" name="Google Shape;597;p29">
                    <a:extLst>
                      <a:ext uri="{FF2B5EF4-FFF2-40B4-BE49-F238E27FC236}">
                        <a16:creationId xmlns:a16="http://schemas.microsoft.com/office/drawing/2014/main" id="{9BF98F82-08DD-814E-A6D2-8C5259368FA0}"/>
                      </a:ext>
                    </a:extLst>
                  </p:cNvPr>
                  <p:cNvSpPr/>
                  <p:nvPr/>
                </p:nvSpPr>
                <p:spPr>
                  <a:xfrm>
                    <a:off x="4500388" y="1534130"/>
                    <a:ext cx="338369" cy="323673"/>
                  </a:xfrm>
                  <a:prstGeom prst="rect">
                    <a:avLst/>
                  </a:prstGeom>
                  <a:solidFill>
                    <a:schemeClr val="lt1"/>
                  </a:solidFill>
                  <a:ln w="38100" cap="flat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61D066B-CEA9-2343-830A-FD09513763BD}"/>
                  </a:ext>
                </a:extLst>
              </p:cNvPr>
              <p:cNvSpPr txBox="1"/>
              <p:nvPr/>
            </p:nvSpPr>
            <p:spPr>
              <a:xfrm>
                <a:off x="431563" y="1025047"/>
                <a:ext cx="924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Warp Size</a:t>
                </a:r>
              </a:p>
            </p:txBody>
          </p:sp>
        </p:grp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6E7A42-D170-7044-80A5-6D075A78B381}"/>
                </a:ext>
              </a:extLst>
            </p:cNvPr>
            <p:cNvCxnSpPr>
              <a:stCxn id="169" idx="1"/>
              <a:endCxn id="169" idx="3"/>
            </p:cNvCxnSpPr>
            <p:nvPr/>
          </p:nvCxnSpPr>
          <p:spPr>
            <a:xfrm>
              <a:off x="184836" y="1297282"/>
              <a:ext cx="1420444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31354F-B3B2-8540-812E-2237594642EC}"/>
              </a:ext>
            </a:extLst>
          </p:cNvPr>
          <p:cNvSpPr/>
          <p:nvPr/>
        </p:nvSpPr>
        <p:spPr>
          <a:xfrm>
            <a:off x="5948165" y="3514293"/>
            <a:ext cx="1995837" cy="1828800"/>
          </a:xfrm>
          <a:prstGeom prst="rect">
            <a:avLst/>
          </a:prstGeom>
          <a:solidFill>
            <a:schemeClr val="bg2">
              <a:lumMod val="65000"/>
              <a:lumOff val="3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6" name="Google Shape;597;p29">
            <a:extLst>
              <a:ext uri="{FF2B5EF4-FFF2-40B4-BE49-F238E27FC236}">
                <a16:creationId xmlns:a16="http://schemas.microsoft.com/office/drawing/2014/main" id="{3235F398-F387-8F4D-AE50-5E22E57FDA79}"/>
              </a:ext>
            </a:extLst>
          </p:cNvPr>
          <p:cNvSpPr/>
          <p:nvPr/>
        </p:nvSpPr>
        <p:spPr>
          <a:xfrm>
            <a:off x="6057124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597;p29">
            <a:extLst>
              <a:ext uri="{FF2B5EF4-FFF2-40B4-BE49-F238E27FC236}">
                <a16:creationId xmlns:a16="http://schemas.microsoft.com/office/drawing/2014/main" id="{E2F9563B-AE33-B547-9757-859CF25EF62A}"/>
              </a:ext>
            </a:extLst>
          </p:cNvPr>
          <p:cNvSpPr/>
          <p:nvPr/>
        </p:nvSpPr>
        <p:spPr>
          <a:xfrm>
            <a:off x="6525141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597;p29">
            <a:extLst>
              <a:ext uri="{FF2B5EF4-FFF2-40B4-BE49-F238E27FC236}">
                <a16:creationId xmlns:a16="http://schemas.microsoft.com/office/drawing/2014/main" id="{A06D245E-B18F-0448-BE09-7746EAC8810D}"/>
              </a:ext>
            </a:extLst>
          </p:cNvPr>
          <p:cNvSpPr/>
          <p:nvPr/>
        </p:nvSpPr>
        <p:spPr>
          <a:xfrm>
            <a:off x="697507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3D14292-E820-4848-93A9-038A9B3796D6}"/>
              </a:ext>
            </a:extLst>
          </p:cNvPr>
          <p:cNvSpPr txBox="1"/>
          <p:nvPr/>
        </p:nvSpPr>
        <p:spPr>
          <a:xfrm>
            <a:off x="704822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62" name="Google Shape;597;p29">
            <a:extLst>
              <a:ext uri="{FF2B5EF4-FFF2-40B4-BE49-F238E27FC236}">
                <a16:creationId xmlns:a16="http://schemas.microsoft.com/office/drawing/2014/main" id="{8842D83B-47FA-CD42-82E5-F570F85047BB}"/>
              </a:ext>
            </a:extLst>
          </p:cNvPr>
          <p:cNvSpPr/>
          <p:nvPr/>
        </p:nvSpPr>
        <p:spPr>
          <a:xfrm>
            <a:off x="744309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D5AD278-BFEB-9243-A96D-5B234F67BEFA}"/>
              </a:ext>
            </a:extLst>
          </p:cNvPr>
          <p:cNvSpPr txBox="1"/>
          <p:nvPr/>
        </p:nvSpPr>
        <p:spPr>
          <a:xfrm>
            <a:off x="7475604" y="3672129"/>
            <a:ext cx="37678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248" name="Google Shape;597;p29">
            <a:extLst>
              <a:ext uri="{FF2B5EF4-FFF2-40B4-BE49-F238E27FC236}">
                <a16:creationId xmlns:a16="http://schemas.microsoft.com/office/drawing/2014/main" id="{B881602A-4940-814B-BAFD-B9383AEC9A3D}"/>
              </a:ext>
            </a:extLst>
          </p:cNvPr>
          <p:cNvSpPr/>
          <p:nvPr/>
        </p:nvSpPr>
        <p:spPr>
          <a:xfrm>
            <a:off x="6057124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845519-4B04-564E-A3CD-581D032FBBA3}"/>
              </a:ext>
            </a:extLst>
          </p:cNvPr>
          <p:cNvSpPr txBox="1"/>
          <p:nvPr/>
        </p:nvSpPr>
        <p:spPr>
          <a:xfrm>
            <a:off x="6130276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0" name="Google Shape;597;p29">
            <a:extLst>
              <a:ext uri="{FF2B5EF4-FFF2-40B4-BE49-F238E27FC236}">
                <a16:creationId xmlns:a16="http://schemas.microsoft.com/office/drawing/2014/main" id="{61C88FE5-7FE3-1545-BADC-8470466C2244}"/>
              </a:ext>
            </a:extLst>
          </p:cNvPr>
          <p:cNvSpPr/>
          <p:nvPr/>
        </p:nvSpPr>
        <p:spPr>
          <a:xfrm>
            <a:off x="6525141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6D8CAD-1256-EE40-A7A3-30BF68E6F627}"/>
              </a:ext>
            </a:extLst>
          </p:cNvPr>
          <p:cNvSpPr txBox="1"/>
          <p:nvPr/>
        </p:nvSpPr>
        <p:spPr>
          <a:xfrm>
            <a:off x="6598293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2" name="Google Shape;597;p29">
            <a:extLst>
              <a:ext uri="{FF2B5EF4-FFF2-40B4-BE49-F238E27FC236}">
                <a16:creationId xmlns:a16="http://schemas.microsoft.com/office/drawing/2014/main" id="{834E6667-5A48-E94A-B598-5FBC628DB4CD}"/>
              </a:ext>
            </a:extLst>
          </p:cNvPr>
          <p:cNvSpPr/>
          <p:nvPr/>
        </p:nvSpPr>
        <p:spPr>
          <a:xfrm>
            <a:off x="697507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C26ADCD-47B9-F640-9A7A-8D49E587821E}"/>
              </a:ext>
            </a:extLst>
          </p:cNvPr>
          <p:cNvSpPr txBox="1"/>
          <p:nvPr/>
        </p:nvSpPr>
        <p:spPr>
          <a:xfrm>
            <a:off x="704822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54" name="Google Shape;597;p29">
            <a:extLst>
              <a:ext uri="{FF2B5EF4-FFF2-40B4-BE49-F238E27FC236}">
                <a16:creationId xmlns:a16="http://schemas.microsoft.com/office/drawing/2014/main" id="{60FCB801-1EDE-9F4D-B800-3368159A2F38}"/>
              </a:ext>
            </a:extLst>
          </p:cNvPr>
          <p:cNvSpPr/>
          <p:nvPr/>
        </p:nvSpPr>
        <p:spPr>
          <a:xfrm>
            <a:off x="744309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23651FE-7EAD-374B-AE0B-114F19313F89}"/>
              </a:ext>
            </a:extLst>
          </p:cNvPr>
          <p:cNvSpPr txBox="1"/>
          <p:nvPr/>
        </p:nvSpPr>
        <p:spPr>
          <a:xfrm>
            <a:off x="7475604" y="4100270"/>
            <a:ext cx="3361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240" name="Google Shape;597;p29">
            <a:extLst>
              <a:ext uri="{FF2B5EF4-FFF2-40B4-BE49-F238E27FC236}">
                <a16:creationId xmlns:a16="http://schemas.microsoft.com/office/drawing/2014/main" id="{60DE9B77-DD20-AE48-856C-491D48656690}"/>
              </a:ext>
            </a:extLst>
          </p:cNvPr>
          <p:cNvSpPr/>
          <p:nvPr/>
        </p:nvSpPr>
        <p:spPr>
          <a:xfrm>
            <a:off x="6057124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5D12392-C3D2-1B4F-91A3-6CBB189FF769}"/>
              </a:ext>
            </a:extLst>
          </p:cNvPr>
          <p:cNvSpPr txBox="1"/>
          <p:nvPr/>
        </p:nvSpPr>
        <p:spPr>
          <a:xfrm>
            <a:off x="6130276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42" name="Google Shape;597;p29">
            <a:extLst>
              <a:ext uri="{FF2B5EF4-FFF2-40B4-BE49-F238E27FC236}">
                <a16:creationId xmlns:a16="http://schemas.microsoft.com/office/drawing/2014/main" id="{2A0A56FA-F830-7A4B-9F7A-904A40084A73}"/>
              </a:ext>
            </a:extLst>
          </p:cNvPr>
          <p:cNvSpPr/>
          <p:nvPr/>
        </p:nvSpPr>
        <p:spPr>
          <a:xfrm>
            <a:off x="6525141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6F1FE2D-E0AF-1044-A5D8-F7ECD8F84CBF}"/>
              </a:ext>
            </a:extLst>
          </p:cNvPr>
          <p:cNvSpPr txBox="1"/>
          <p:nvPr/>
        </p:nvSpPr>
        <p:spPr>
          <a:xfrm>
            <a:off x="6598293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44" name="Google Shape;597;p29">
            <a:extLst>
              <a:ext uri="{FF2B5EF4-FFF2-40B4-BE49-F238E27FC236}">
                <a16:creationId xmlns:a16="http://schemas.microsoft.com/office/drawing/2014/main" id="{C3E5162E-4855-EF41-9398-918BF3F7EC3D}"/>
              </a:ext>
            </a:extLst>
          </p:cNvPr>
          <p:cNvSpPr/>
          <p:nvPr/>
        </p:nvSpPr>
        <p:spPr>
          <a:xfrm>
            <a:off x="697507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FDDD5EB3-5FFE-4E4A-A8FB-CBC153F04BAE}"/>
              </a:ext>
            </a:extLst>
          </p:cNvPr>
          <p:cNvSpPr txBox="1"/>
          <p:nvPr/>
        </p:nvSpPr>
        <p:spPr>
          <a:xfrm>
            <a:off x="7007587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246" name="Google Shape;597;p29">
            <a:extLst>
              <a:ext uri="{FF2B5EF4-FFF2-40B4-BE49-F238E27FC236}">
                <a16:creationId xmlns:a16="http://schemas.microsoft.com/office/drawing/2014/main" id="{A4D7682F-BC48-194A-AB90-9A26A3F462C6}"/>
              </a:ext>
            </a:extLst>
          </p:cNvPr>
          <p:cNvSpPr/>
          <p:nvPr/>
        </p:nvSpPr>
        <p:spPr>
          <a:xfrm>
            <a:off x="744309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347F61F-34BA-4E47-9EDC-EE3C5C27C5CA}"/>
              </a:ext>
            </a:extLst>
          </p:cNvPr>
          <p:cNvSpPr txBox="1"/>
          <p:nvPr/>
        </p:nvSpPr>
        <p:spPr>
          <a:xfrm>
            <a:off x="7483732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87" name="Google Shape;597;p29">
            <a:extLst>
              <a:ext uri="{FF2B5EF4-FFF2-40B4-BE49-F238E27FC236}">
                <a16:creationId xmlns:a16="http://schemas.microsoft.com/office/drawing/2014/main" id="{8FEDA49F-3C38-0348-B697-F335B061F909}"/>
              </a:ext>
            </a:extLst>
          </p:cNvPr>
          <p:cNvSpPr/>
          <p:nvPr/>
        </p:nvSpPr>
        <p:spPr>
          <a:xfrm>
            <a:off x="6057124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BBFC52C-1301-9344-847B-5AC14C193867}"/>
              </a:ext>
            </a:extLst>
          </p:cNvPr>
          <p:cNvSpPr txBox="1"/>
          <p:nvPr/>
        </p:nvSpPr>
        <p:spPr>
          <a:xfrm>
            <a:off x="6130276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34" name="Google Shape;597;p29">
            <a:extLst>
              <a:ext uri="{FF2B5EF4-FFF2-40B4-BE49-F238E27FC236}">
                <a16:creationId xmlns:a16="http://schemas.microsoft.com/office/drawing/2014/main" id="{AC04EE7B-894C-E840-9974-16C159580D7A}"/>
              </a:ext>
            </a:extLst>
          </p:cNvPr>
          <p:cNvSpPr/>
          <p:nvPr/>
        </p:nvSpPr>
        <p:spPr>
          <a:xfrm>
            <a:off x="6525141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2B1A100-18A1-1842-ABFE-F01662BB7B3C}"/>
              </a:ext>
            </a:extLst>
          </p:cNvPr>
          <p:cNvSpPr txBox="1"/>
          <p:nvPr/>
        </p:nvSpPr>
        <p:spPr>
          <a:xfrm>
            <a:off x="659829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36" name="Google Shape;597;p29">
            <a:extLst>
              <a:ext uri="{FF2B5EF4-FFF2-40B4-BE49-F238E27FC236}">
                <a16:creationId xmlns:a16="http://schemas.microsoft.com/office/drawing/2014/main" id="{50AB7E9E-43E1-DC4A-8E3E-A40D33E7A006}"/>
              </a:ext>
            </a:extLst>
          </p:cNvPr>
          <p:cNvSpPr/>
          <p:nvPr/>
        </p:nvSpPr>
        <p:spPr>
          <a:xfrm>
            <a:off x="697507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8999CD-55F7-804A-B8B9-DC18DFA5ACF3}"/>
              </a:ext>
            </a:extLst>
          </p:cNvPr>
          <p:cNvSpPr txBox="1"/>
          <p:nvPr/>
        </p:nvSpPr>
        <p:spPr>
          <a:xfrm>
            <a:off x="7007587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238" name="Google Shape;597;p29">
            <a:extLst>
              <a:ext uri="{FF2B5EF4-FFF2-40B4-BE49-F238E27FC236}">
                <a16:creationId xmlns:a16="http://schemas.microsoft.com/office/drawing/2014/main" id="{DAA309E1-8430-664F-9D4F-81E7346C90A3}"/>
              </a:ext>
            </a:extLst>
          </p:cNvPr>
          <p:cNvSpPr/>
          <p:nvPr/>
        </p:nvSpPr>
        <p:spPr>
          <a:xfrm>
            <a:off x="744309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C9B156A-4C49-934A-AF1A-0FDF78C44509}"/>
              </a:ext>
            </a:extLst>
          </p:cNvPr>
          <p:cNvSpPr txBox="1"/>
          <p:nvPr/>
        </p:nvSpPr>
        <p:spPr>
          <a:xfrm>
            <a:off x="7475603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9EEF72-473C-394B-9BF2-E0E6C8172D1A}"/>
              </a:ext>
            </a:extLst>
          </p:cNvPr>
          <p:cNvSpPr/>
          <p:nvPr/>
        </p:nvSpPr>
        <p:spPr>
          <a:xfrm>
            <a:off x="3212551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307" name="Google Shape;597;p29">
            <a:extLst>
              <a:ext uri="{FF2B5EF4-FFF2-40B4-BE49-F238E27FC236}">
                <a16:creationId xmlns:a16="http://schemas.microsoft.com/office/drawing/2014/main" id="{AEB7C78E-E32F-4C4D-A7DC-560EDAE484D4}"/>
              </a:ext>
            </a:extLst>
          </p:cNvPr>
          <p:cNvSpPr/>
          <p:nvPr/>
        </p:nvSpPr>
        <p:spPr>
          <a:xfrm>
            <a:off x="328264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597;p29">
            <a:extLst>
              <a:ext uri="{FF2B5EF4-FFF2-40B4-BE49-F238E27FC236}">
                <a16:creationId xmlns:a16="http://schemas.microsoft.com/office/drawing/2014/main" id="{E1AC37F3-057F-0745-BB8B-1772ED2761E3}"/>
              </a:ext>
            </a:extLst>
          </p:cNvPr>
          <p:cNvSpPr/>
          <p:nvPr/>
        </p:nvSpPr>
        <p:spPr>
          <a:xfrm>
            <a:off x="3719522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597;p29">
            <a:extLst>
              <a:ext uri="{FF2B5EF4-FFF2-40B4-BE49-F238E27FC236}">
                <a16:creationId xmlns:a16="http://schemas.microsoft.com/office/drawing/2014/main" id="{6BFE333A-B407-4A43-A345-9E1D50430714}"/>
              </a:ext>
            </a:extLst>
          </p:cNvPr>
          <p:cNvSpPr/>
          <p:nvPr/>
        </p:nvSpPr>
        <p:spPr>
          <a:xfrm>
            <a:off x="328264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597;p29">
            <a:extLst>
              <a:ext uri="{FF2B5EF4-FFF2-40B4-BE49-F238E27FC236}">
                <a16:creationId xmlns:a16="http://schemas.microsoft.com/office/drawing/2014/main" id="{10595F91-DC60-914A-8F6F-AE731929B6AF}"/>
              </a:ext>
            </a:extLst>
          </p:cNvPr>
          <p:cNvSpPr/>
          <p:nvPr/>
        </p:nvSpPr>
        <p:spPr>
          <a:xfrm>
            <a:off x="3719522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>
                <a:solidFill>
                  <a:schemeClr val="bg2"/>
                </a:solidFill>
              </a:rPr>
              <a:t>5</a:t>
            </a:r>
            <a:endParaRPr sz="90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3221494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  <p:sp>
        <p:nvSpPr>
          <p:cNvPr id="311" name="Google Shape;605;p29">
            <a:extLst>
              <a:ext uri="{FF2B5EF4-FFF2-40B4-BE49-F238E27FC236}">
                <a16:creationId xmlns:a16="http://schemas.microsoft.com/office/drawing/2014/main" id="{2BBF5515-B705-C046-9B10-3D2828F5D6CD}"/>
              </a:ext>
            </a:extLst>
          </p:cNvPr>
          <p:cNvSpPr txBox="1"/>
          <p:nvPr/>
        </p:nvSpPr>
        <p:spPr>
          <a:xfrm>
            <a:off x="7421078" y="1608408"/>
            <a:ext cx="3366886" cy="1837095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 = cuda.shared.array(2,</a:t>
            </a:r>
            <a:r>
              <a:rPr lang="en-US" sz="1200" dirty="0">
                <a:solidFill>
                  <a:schemeClr val="tx2"/>
                </a:solidFill>
                <a:latin typeface="Courier" pitchFamily="2" charset="0"/>
              </a:rPr>
              <a:t>3</a:t>
            </a: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x, y = cuda.grid(2)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tile[tIdx.y][tIdx.x] = in[y][x]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cuda.syncthreads()</a:t>
            </a:r>
          </a:p>
          <a:p>
            <a:pPr>
              <a:buSzPts val="1400"/>
            </a:pPr>
            <a:endParaRPr lang="en-US" sz="1200" dirty="0">
              <a:solidFill>
                <a:schemeClr val="bg1"/>
              </a:solidFill>
              <a:latin typeface="Courier" pitchFamily="2" charset="0"/>
            </a:endParaRP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o_x = bId.y*bDim.y + tId.x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o_y = bId.x*bDim.x + tId.y</a:t>
            </a:r>
          </a:p>
          <a:p>
            <a:pPr>
              <a:buSzPts val="1400"/>
            </a:pPr>
            <a:r>
              <a:rPr lang="en-US" sz="1200" dirty="0">
                <a:solidFill>
                  <a:schemeClr val="bg1"/>
                </a:solidFill>
                <a:latin typeface="Courier" pitchFamily="2" charset="0"/>
              </a:rPr>
              <a:t>o[o_y][o_x] = tile[tIdx.x][tIdx.y]</a:t>
            </a:r>
          </a:p>
        </p:txBody>
      </p:sp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02933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From our earlier matrix transpose example, the single change in </a:t>
            </a:r>
            <a:r>
              <a:rPr lang="en-US" dirty="0">
                <a:solidFill>
                  <a:schemeClr val="tx2"/>
                </a:solidFill>
              </a:rPr>
              <a:t>green </a:t>
            </a:r>
            <a:r>
              <a:rPr lang="en-US" dirty="0">
                <a:solidFill>
                  <a:schemeClr val="bg2"/>
                </a:solidFill>
              </a:rPr>
              <a:t>below would suffice to avoid bank conflicts while retaining correctness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FD4B926-EA43-F541-89D6-44B26EC966D6}"/>
              </a:ext>
            </a:extLst>
          </p:cNvPr>
          <p:cNvGrpSpPr/>
          <p:nvPr/>
        </p:nvGrpSpPr>
        <p:grpSpPr>
          <a:xfrm>
            <a:off x="4409193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2" name="Google Shape;597;p29">
              <a:extLst>
                <a:ext uri="{FF2B5EF4-FFF2-40B4-BE49-F238E27FC236}">
                  <a16:creationId xmlns:a16="http://schemas.microsoft.com/office/drawing/2014/main" id="{3068FCBC-EDC8-2045-9CA5-8C76A3E5D9C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597;p29">
              <a:extLst>
                <a:ext uri="{FF2B5EF4-FFF2-40B4-BE49-F238E27FC236}">
                  <a16:creationId xmlns:a16="http://schemas.microsoft.com/office/drawing/2014/main" id="{5FF6AD7C-AB40-A143-A316-000B53F4159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723645-BF8D-2745-9F5F-B2FE3C19CE42}"/>
              </a:ext>
            </a:extLst>
          </p:cNvPr>
          <p:cNvGrpSpPr/>
          <p:nvPr/>
        </p:nvGrpSpPr>
        <p:grpSpPr>
          <a:xfrm>
            <a:off x="4409193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45" name="Google Shape;597;p29">
              <a:extLst>
                <a:ext uri="{FF2B5EF4-FFF2-40B4-BE49-F238E27FC236}">
                  <a16:creationId xmlns:a16="http://schemas.microsoft.com/office/drawing/2014/main" id="{E9C52505-B767-FB44-AA57-F304D9E8631D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597;p29">
              <a:extLst>
                <a:ext uri="{FF2B5EF4-FFF2-40B4-BE49-F238E27FC236}">
                  <a16:creationId xmlns:a16="http://schemas.microsoft.com/office/drawing/2014/main" id="{C87ADD0D-0EC5-704C-9CC5-8DC4E2FA21E4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1DC0ECF-E70F-D84E-BCE0-5159748C4B06}"/>
              </a:ext>
            </a:extLst>
          </p:cNvPr>
          <p:cNvSpPr/>
          <p:nvPr/>
        </p:nvSpPr>
        <p:spPr>
          <a:xfrm>
            <a:off x="5262633" y="573296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B686AF3-3313-814B-8C75-7A09ED9FF248}"/>
              </a:ext>
            </a:extLst>
          </p:cNvPr>
          <p:cNvGrpSpPr/>
          <p:nvPr/>
        </p:nvGrpSpPr>
        <p:grpSpPr>
          <a:xfrm>
            <a:off x="5332724" y="64499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3" name="Google Shape;597;p29">
              <a:extLst>
                <a:ext uri="{FF2B5EF4-FFF2-40B4-BE49-F238E27FC236}">
                  <a16:creationId xmlns:a16="http://schemas.microsoft.com/office/drawing/2014/main" id="{1482D28A-814C-FC4F-9E93-121AD0EF80FB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597;p29">
              <a:extLst>
                <a:ext uri="{FF2B5EF4-FFF2-40B4-BE49-F238E27FC236}">
                  <a16:creationId xmlns:a16="http://schemas.microsoft.com/office/drawing/2014/main" id="{67F9B7F3-4731-BE48-BBDD-B30ED82B3AF1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DB4702E-F1E6-3B49-9F9A-4CA363521A6E}"/>
              </a:ext>
            </a:extLst>
          </p:cNvPr>
          <p:cNvGrpSpPr/>
          <p:nvPr/>
        </p:nvGrpSpPr>
        <p:grpSpPr>
          <a:xfrm>
            <a:off x="5332724" y="1071711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1" name="Google Shape;597;p29">
              <a:extLst>
                <a:ext uri="{FF2B5EF4-FFF2-40B4-BE49-F238E27FC236}">
                  <a16:creationId xmlns:a16="http://schemas.microsoft.com/office/drawing/2014/main" id="{A799B817-48F5-004D-ADF9-0DFEAA2279D9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597;p29">
              <a:extLst>
                <a:ext uri="{FF2B5EF4-FFF2-40B4-BE49-F238E27FC236}">
                  <a16:creationId xmlns:a16="http://schemas.microsoft.com/office/drawing/2014/main" id="{5C1670F9-7E3D-6147-B785-7C9EFA550438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8BC679F-414C-9F44-A26E-028B679B26AF}"/>
              </a:ext>
            </a:extLst>
          </p:cNvPr>
          <p:cNvSpPr/>
          <p:nvPr/>
        </p:nvSpPr>
        <p:spPr>
          <a:xfrm>
            <a:off x="4339102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F2BB9D-6D66-9142-AA92-D18FFF2D7640}"/>
              </a:ext>
            </a:extLst>
          </p:cNvPr>
          <p:cNvGrpSpPr/>
          <p:nvPr/>
        </p:nvGrpSpPr>
        <p:grpSpPr>
          <a:xfrm>
            <a:off x="4409193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1" name="Google Shape;597;p29">
              <a:extLst>
                <a:ext uri="{FF2B5EF4-FFF2-40B4-BE49-F238E27FC236}">
                  <a16:creationId xmlns:a16="http://schemas.microsoft.com/office/drawing/2014/main" id="{3AC2BA21-C3DC-E341-BD0B-9A58DE09DB14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597;p29">
              <a:extLst>
                <a:ext uri="{FF2B5EF4-FFF2-40B4-BE49-F238E27FC236}">
                  <a16:creationId xmlns:a16="http://schemas.microsoft.com/office/drawing/2014/main" id="{3B2EE901-93E7-A84C-8F55-6AD7891D3EEA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1CC7F4-D68A-5B4E-8CAF-07DF124F9532}"/>
              </a:ext>
            </a:extLst>
          </p:cNvPr>
          <p:cNvGrpSpPr/>
          <p:nvPr/>
        </p:nvGrpSpPr>
        <p:grpSpPr>
          <a:xfrm>
            <a:off x="4409193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59" name="Google Shape;597;p29">
              <a:extLst>
                <a:ext uri="{FF2B5EF4-FFF2-40B4-BE49-F238E27FC236}">
                  <a16:creationId xmlns:a16="http://schemas.microsoft.com/office/drawing/2014/main" id="{245224E9-8938-7340-A3D2-4873115F24E0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597;p29">
              <a:extLst>
                <a:ext uri="{FF2B5EF4-FFF2-40B4-BE49-F238E27FC236}">
                  <a16:creationId xmlns:a16="http://schemas.microsoft.com/office/drawing/2014/main" id="{B28A10CB-2089-7147-A80A-52ED385B935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DEC4FE-5DF8-B84D-AAC8-B717B84DA513}"/>
              </a:ext>
            </a:extLst>
          </p:cNvPr>
          <p:cNvSpPr/>
          <p:nvPr/>
        </p:nvSpPr>
        <p:spPr>
          <a:xfrm>
            <a:off x="5262633" y="1477962"/>
            <a:ext cx="924024" cy="90484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C2CE4C1-7BB8-4042-8702-334135DCA179}"/>
              </a:ext>
            </a:extLst>
          </p:cNvPr>
          <p:cNvGrpSpPr/>
          <p:nvPr/>
        </p:nvGrpSpPr>
        <p:grpSpPr>
          <a:xfrm>
            <a:off x="5332724" y="154965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65" name="Google Shape;597;p29">
              <a:extLst>
                <a:ext uri="{FF2B5EF4-FFF2-40B4-BE49-F238E27FC236}">
                  <a16:creationId xmlns:a16="http://schemas.microsoft.com/office/drawing/2014/main" id="{57FB46A9-6A72-0F46-BA09-C31732F818E5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597;p29">
              <a:extLst>
                <a:ext uri="{FF2B5EF4-FFF2-40B4-BE49-F238E27FC236}">
                  <a16:creationId xmlns:a16="http://schemas.microsoft.com/office/drawing/2014/main" id="{06FC6AEE-0FAE-1440-9613-D24D0DE79D19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6967BD-F08F-864E-928E-7E556B8C655E}"/>
              </a:ext>
            </a:extLst>
          </p:cNvPr>
          <p:cNvGrpSpPr/>
          <p:nvPr/>
        </p:nvGrpSpPr>
        <p:grpSpPr>
          <a:xfrm>
            <a:off x="5332724" y="1976377"/>
            <a:ext cx="775249" cy="323673"/>
            <a:chOff x="4063508" y="1534130"/>
            <a:chExt cx="775249" cy="323673"/>
          </a:xfrm>
          <a:solidFill>
            <a:schemeClr val="bg1"/>
          </a:solidFill>
        </p:grpSpPr>
        <p:sp>
          <p:nvSpPr>
            <p:cNvPr id="190" name="Google Shape;597;p29">
              <a:extLst>
                <a:ext uri="{FF2B5EF4-FFF2-40B4-BE49-F238E27FC236}">
                  <a16:creationId xmlns:a16="http://schemas.microsoft.com/office/drawing/2014/main" id="{B6445AAD-B77F-A641-95AB-B8292225CABA}"/>
                </a:ext>
              </a:extLst>
            </p:cNvPr>
            <p:cNvSpPr/>
            <p:nvPr/>
          </p:nvSpPr>
          <p:spPr>
            <a:xfrm>
              <a:off x="406350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597;p29">
              <a:extLst>
                <a:ext uri="{FF2B5EF4-FFF2-40B4-BE49-F238E27FC236}">
                  <a16:creationId xmlns:a16="http://schemas.microsoft.com/office/drawing/2014/main" id="{8821DD2E-BF7C-434C-9082-BDDC0D3BA507}"/>
                </a:ext>
              </a:extLst>
            </p:cNvPr>
            <p:cNvSpPr/>
            <p:nvPr/>
          </p:nvSpPr>
          <p:spPr>
            <a:xfrm>
              <a:off x="4500388" y="1534130"/>
              <a:ext cx="338369" cy="323673"/>
            </a:xfrm>
            <a:prstGeom prst="rect">
              <a:avLst/>
            </a:prstGeom>
            <a:grpFill/>
            <a:ln w="3810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900" b="0" i="0" u="none" strike="noStrike" cap="none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C6C64F5-E909-6341-946B-8B18603E3F64}"/>
              </a:ext>
            </a:extLst>
          </p:cNvPr>
          <p:cNvSpPr/>
          <p:nvPr/>
        </p:nvSpPr>
        <p:spPr>
          <a:xfrm>
            <a:off x="3073756" y="3514293"/>
            <a:ext cx="1995837" cy="1828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3" name="Google Shape;597;p29">
            <a:extLst>
              <a:ext uri="{FF2B5EF4-FFF2-40B4-BE49-F238E27FC236}">
                <a16:creationId xmlns:a16="http://schemas.microsoft.com/office/drawing/2014/main" id="{CCAA97CA-C123-6C49-A243-54A285A9C7BF}"/>
              </a:ext>
            </a:extLst>
          </p:cNvPr>
          <p:cNvSpPr/>
          <p:nvPr/>
        </p:nvSpPr>
        <p:spPr>
          <a:xfrm>
            <a:off x="3182715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E2D9DCB-061B-0D49-8651-3D3A5E20F7AB}"/>
              </a:ext>
            </a:extLst>
          </p:cNvPr>
          <p:cNvSpPr txBox="1"/>
          <p:nvPr/>
        </p:nvSpPr>
        <p:spPr>
          <a:xfrm>
            <a:off x="3255867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0</a:t>
            </a:r>
          </a:p>
        </p:txBody>
      </p:sp>
      <p:sp>
        <p:nvSpPr>
          <p:cNvPr id="195" name="Google Shape;597;p29">
            <a:extLst>
              <a:ext uri="{FF2B5EF4-FFF2-40B4-BE49-F238E27FC236}">
                <a16:creationId xmlns:a16="http://schemas.microsoft.com/office/drawing/2014/main" id="{FAB3F7AC-DA34-754B-824A-C08EEC35AF06}"/>
              </a:ext>
            </a:extLst>
          </p:cNvPr>
          <p:cNvSpPr/>
          <p:nvPr/>
        </p:nvSpPr>
        <p:spPr>
          <a:xfrm>
            <a:off x="3650732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D159442-526A-184F-82D6-8E3D05FD27B6}"/>
              </a:ext>
            </a:extLst>
          </p:cNvPr>
          <p:cNvSpPr txBox="1"/>
          <p:nvPr/>
        </p:nvSpPr>
        <p:spPr>
          <a:xfrm>
            <a:off x="3723884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197" name="Google Shape;597;p29">
            <a:extLst>
              <a:ext uri="{FF2B5EF4-FFF2-40B4-BE49-F238E27FC236}">
                <a16:creationId xmlns:a16="http://schemas.microsoft.com/office/drawing/2014/main" id="{0770044C-BE59-4B44-952F-3695BABE972E}"/>
              </a:ext>
            </a:extLst>
          </p:cNvPr>
          <p:cNvSpPr/>
          <p:nvPr/>
        </p:nvSpPr>
        <p:spPr>
          <a:xfrm>
            <a:off x="4100666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7E49406-A109-A24E-BBCF-0EDC92513625}"/>
              </a:ext>
            </a:extLst>
          </p:cNvPr>
          <p:cNvSpPr txBox="1"/>
          <p:nvPr/>
        </p:nvSpPr>
        <p:spPr>
          <a:xfrm>
            <a:off x="4173818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199" name="Google Shape;597;p29">
            <a:extLst>
              <a:ext uri="{FF2B5EF4-FFF2-40B4-BE49-F238E27FC236}">
                <a16:creationId xmlns:a16="http://schemas.microsoft.com/office/drawing/2014/main" id="{38785F67-DE02-504C-9433-E5926322BAA9}"/>
              </a:ext>
            </a:extLst>
          </p:cNvPr>
          <p:cNvSpPr/>
          <p:nvPr/>
        </p:nvSpPr>
        <p:spPr>
          <a:xfrm>
            <a:off x="4568683" y="3607338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AD57463-2C20-B049-9F58-AD288BBE9EF9}"/>
              </a:ext>
            </a:extLst>
          </p:cNvPr>
          <p:cNvSpPr txBox="1"/>
          <p:nvPr/>
        </p:nvSpPr>
        <p:spPr>
          <a:xfrm>
            <a:off x="4641835" y="3672130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202" name="Google Shape;597;p29">
            <a:extLst>
              <a:ext uri="{FF2B5EF4-FFF2-40B4-BE49-F238E27FC236}">
                <a16:creationId xmlns:a16="http://schemas.microsoft.com/office/drawing/2014/main" id="{F4F14C89-22E0-914A-A06F-1FED3ED55A37}"/>
              </a:ext>
            </a:extLst>
          </p:cNvPr>
          <p:cNvSpPr/>
          <p:nvPr/>
        </p:nvSpPr>
        <p:spPr>
          <a:xfrm>
            <a:off x="3182715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79BA1AE-5E5E-6A44-940D-28CA1FDE84D5}"/>
              </a:ext>
            </a:extLst>
          </p:cNvPr>
          <p:cNvSpPr txBox="1"/>
          <p:nvPr/>
        </p:nvSpPr>
        <p:spPr>
          <a:xfrm>
            <a:off x="3255867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204" name="Google Shape;597;p29">
            <a:extLst>
              <a:ext uri="{FF2B5EF4-FFF2-40B4-BE49-F238E27FC236}">
                <a16:creationId xmlns:a16="http://schemas.microsoft.com/office/drawing/2014/main" id="{C7E035DE-1BCD-8047-B492-4A858DB97EC2}"/>
              </a:ext>
            </a:extLst>
          </p:cNvPr>
          <p:cNvSpPr/>
          <p:nvPr/>
        </p:nvSpPr>
        <p:spPr>
          <a:xfrm>
            <a:off x="3650732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4C4463F-E91D-2349-8D08-75EE9EDA603D}"/>
              </a:ext>
            </a:extLst>
          </p:cNvPr>
          <p:cNvSpPr txBox="1"/>
          <p:nvPr/>
        </p:nvSpPr>
        <p:spPr>
          <a:xfrm>
            <a:off x="3723884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5</a:t>
            </a:r>
          </a:p>
        </p:txBody>
      </p:sp>
      <p:sp>
        <p:nvSpPr>
          <p:cNvPr id="206" name="Google Shape;597;p29">
            <a:extLst>
              <a:ext uri="{FF2B5EF4-FFF2-40B4-BE49-F238E27FC236}">
                <a16:creationId xmlns:a16="http://schemas.microsoft.com/office/drawing/2014/main" id="{7174754D-61D8-4C47-846D-033347BF06BA}"/>
              </a:ext>
            </a:extLst>
          </p:cNvPr>
          <p:cNvSpPr/>
          <p:nvPr/>
        </p:nvSpPr>
        <p:spPr>
          <a:xfrm>
            <a:off x="4100666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5F24EDA-9814-F64A-AD65-70F0B96942CD}"/>
              </a:ext>
            </a:extLst>
          </p:cNvPr>
          <p:cNvSpPr txBox="1"/>
          <p:nvPr/>
        </p:nvSpPr>
        <p:spPr>
          <a:xfrm>
            <a:off x="4173818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6</a:t>
            </a:r>
          </a:p>
        </p:txBody>
      </p:sp>
      <p:sp>
        <p:nvSpPr>
          <p:cNvPr id="208" name="Google Shape;597;p29">
            <a:extLst>
              <a:ext uri="{FF2B5EF4-FFF2-40B4-BE49-F238E27FC236}">
                <a16:creationId xmlns:a16="http://schemas.microsoft.com/office/drawing/2014/main" id="{A9C0D62C-E931-D94C-93C4-138F6521813E}"/>
              </a:ext>
            </a:extLst>
          </p:cNvPr>
          <p:cNvSpPr/>
          <p:nvPr/>
        </p:nvSpPr>
        <p:spPr>
          <a:xfrm>
            <a:off x="4568683" y="4035479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56D82E9-7958-C149-8B81-9919A34D0F86}"/>
              </a:ext>
            </a:extLst>
          </p:cNvPr>
          <p:cNvSpPr txBox="1"/>
          <p:nvPr/>
        </p:nvSpPr>
        <p:spPr>
          <a:xfrm>
            <a:off x="4641835" y="4100271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7</a:t>
            </a:r>
          </a:p>
        </p:txBody>
      </p:sp>
      <p:sp>
        <p:nvSpPr>
          <p:cNvPr id="211" name="Google Shape;597;p29">
            <a:extLst>
              <a:ext uri="{FF2B5EF4-FFF2-40B4-BE49-F238E27FC236}">
                <a16:creationId xmlns:a16="http://schemas.microsoft.com/office/drawing/2014/main" id="{9FE8C6C0-1653-D441-96BE-9EAFDF74D86C}"/>
              </a:ext>
            </a:extLst>
          </p:cNvPr>
          <p:cNvSpPr/>
          <p:nvPr/>
        </p:nvSpPr>
        <p:spPr>
          <a:xfrm>
            <a:off x="3182715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F9E2EA3-16AF-8946-9EC0-C4B5AF4BDD75}"/>
              </a:ext>
            </a:extLst>
          </p:cNvPr>
          <p:cNvSpPr txBox="1"/>
          <p:nvPr/>
        </p:nvSpPr>
        <p:spPr>
          <a:xfrm>
            <a:off x="3255867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8</a:t>
            </a:r>
          </a:p>
        </p:txBody>
      </p:sp>
      <p:sp>
        <p:nvSpPr>
          <p:cNvPr id="213" name="Google Shape;597;p29">
            <a:extLst>
              <a:ext uri="{FF2B5EF4-FFF2-40B4-BE49-F238E27FC236}">
                <a16:creationId xmlns:a16="http://schemas.microsoft.com/office/drawing/2014/main" id="{0CD9C00F-5D7C-884E-A004-85AB0A69B5F3}"/>
              </a:ext>
            </a:extLst>
          </p:cNvPr>
          <p:cNvSpPr/>
          <p:nvPr/>
        </p:nvSpPr>
        <p:spPr>
          <a:xfrm>
            <a:off x="3650732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CABF150-DC85-AF4C-881F-A2B36A1858A1}"/>
              </a:ext>
            </a:extLst>
          </p:cNvPr>
          <p:cNvSpPr txBox="1"/>
          <p:nvPr/>
        </p:nvSpPr>
        <p:spPr>
          <a:xfrm>
            <a:off x="3723884" y="4529479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9</a:t>
            </a:r>
          </a:p>
        </p:txBody>
      </p:sp>
      <p:sp>
        <p:nvSpPr>
          <p:cNvPr id="215" name="Google Shape;597;p29">
            <a:extLst>
              <a:ext uri="{FF2B5EF4-FFF2-40B4-BE49-F238E27FC236}">
                <a16:creationId xmlns:a16="http://schemas.microsoft.com/office/drawing/2014/main" id="{AE9DDCFA-988F-2F40-B042-D174309BB939}"/>
              </a:ext>
            </a:extLst>
          </p:cNvPr>
          <p:cNvSpPr/>
          <p:nvPr/>
        </p:nvSpPr>
        <p:spPr>
          <a:xfrm>
            <a:off x="4100666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9362FA2-4928-4C48-8D18-7BB78E74EA24}"/>
              </a:ext>
            </a:extLst>
          </p:cNvPr>
          <p:cNvSpPr txBox="1"/>
          <p:nvPr/>
        </p:nvSpPr>
        <p:spPr>
          <a:xfrm>
            <a:off x="4133178" y="4529480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10</a:t>
            </a:r>
          </a:p>
        </p:txBody>
      </p:sp>
      <p:sp>
        <p:nvSpPr>
          <p:cNvPr id="217" name="Google Shape;597;p29">
            <a:extLst>
              <a:ext uri="{FF2B5EF4-FFF2-40B4-BE49-F238E27FC236}">
                <a16:creationId xmlns:a16="http://schemas.microsoft.com/office/drawing/2014/main" id="{3466506F-2004-5847-8944-5A6A4B69A370}"/>
              </a:ext>
            </a:extLst>
          </p:cNvPr>
          <p:cNvSpPr/>
          <p:nvPr/>
        </p:nvSpPr>
        <p:spPr>
          <a:xfrm>
            <a:off x="4568683" y="4464687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A128F7-4183-8141-BDD7-DF87AA9F7A1E}"/>
              </a:ext>
            </a:extLst>
          </p:cNvPr>
          <p:cNvSpPr txBox="1"/>
          <p:nvPr/>
        </p:nvSpPr>
        <p:spPr>
          <a:xfrm>
            <a:off x="4609323" y="4529480"/>
            <a:ext cx="331344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11</a:t>
            </a:r>
          </a:p>
        </p:txBody>
      </p:sp>
      <p:sp>
        <p:nvSpPr>
          <p:cNvPr id="220" name="Google Shape;597;p29">
            <a:extLst>
              <a:ext uri="{FF2B5EF4-FFF2-40B4-BE49-F238E27FC236}">
                <a16:creationId xmlns:a16="http://schemas.microsoft.com/office/drawing/2014/main" id="{BC3B6B56-A824-FF46-8D83-297554D5E879}"/>
              </a:ext>
            </a:extLst>
          </p:cNvPr>
          <p:cNvSpPr/>
          <p:nvPr/>
        </p:nvSpPr>
        <p:spPr>
          <a:xfrm>
            <a:off x="3182715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E58070F-6265-E243-87EC-048B5753C713}"/>
              </a:ext>
            </a:extLst>
          </p:cNvPr>
          <p:cNvSpPr txBox="1"/>
          <p:nvPr/>
        </p:nvSpPr>
        <p:spPr>
          <a:xfrm>
            <a:off x="3215227" y="4958688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12</a:t>
            </a:r>
          </a:p>
        </p:txBody>
      </p:sp>
      <p:sp>
        <p:nvSpPr>
          <p:cNvPr id="222" name="Google Shape;597;p29">
            <a:extLst>
              <a:ext uri="{FF2B5EF4-FFF2-40B4-BE49-F238E27FC236}">
                <a16:creationId xmlns:a16="http://schemas.microsoft.com/office/drawing/2014/main" id="{A3FB6CBC-70CB-7E46-8769-2B04DFBECDE9}"/>
              </a:ext>
            </a:extLst>
          </p:cNvPr>
          <p:cNvSpPr/>
          <p:nvPr/>
        </p:nvSpPr>
        <p:spPr>
          <a:xfrm>
            <a:off x="3650732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AF2352E-2DFA-1C40-A9AF-86123CF7FDEB}"/>
              </a:ext>
            </a:extLst>
          </p:cNvPr>
          <p:cNvSpPr txBox="1"/>
          <p:nvPr/>
        </p:nvSpPr>
        <p:spPr>
          <a:xfrm>
            <a:off x="368324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13</a:t>
            </a:r>
          </a:p>
        </p:txBody>
      </p:sp>
      <p:sp>
        <p:nvSpPr>
          <p:cNvPr id="224" name="Google Shape;597;p29">
            <a:extLst>
              <a:ext uri="{FF2B5EF4-FFF2-40B4-BE49-F238E27FC236}">
                <a16:creationId xmlns:a16="http://schemas.microsoft.com/office/drawing/2014/main" id="{3D89239B-4ADE-324D-A22E-08EA1AC9AE56}"/>
              </a:ext>
            </a:extLst>
          </p:cNvPr>
          <p:cNvSpPr/>
          <p:nvPr/>
        </p:nvSpPr>
        <p:spPr>
          <a:xfrm>
            <a:off x="4100666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453A982-8A94-F34D-86EE-7414DFD49B94}"/>
              </a:ext>
            </a:extLst>
          </p:cNvPr>
          <p:cNvSpPr txBox="1"/>
          <p:nvPr/>
        </p:nvSpPr>
        <p:spPr>
          <a:xfrm>
            <a:off x="4133178" y="4958689"/>
            <a:ext cx="318477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14</a:t>
            </a:r>
          </a:p>
        </p:txBody>
      </p:sp>
      <p:sp>
        <p:nvSpPr>
          <p:cNvPr id="226" name="Google Shape;597;p29">
            <a:extLst>
              <a:ext uri="{FF2B5EF4-FFF2-40B4-BE49-F238E27FC236}">
                <a16:creationId xmlns:a16="http://schemas.microsoft.com/office/drawing/2014/main" id="{855CD707-ECD6-8F4B-9D9F-B4AABF06CF69}"/>
              </a:ext>
            </a:extLst>
          </p:cNvPr>
          <p:cNvSpPr/>
          <p:nvPr/>
        </p:nvSpPr>
        <p:spPr>
          <a:xfrm>
            <a:off x="4568683" y="4893895"/>
            <a:ext cx="376782" cy="36041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D0086A6-1912-2D41-B81C-C1B8BE0A2318}"/>
              </a:ext>
            </a:extLst>
          </p:cNvPr>
          <p:cNvSpPr txBox="1"/>
          <p:nvPr/>
        </p:nvSpPr>
        <p:spPr>
          <a:xfrm>
            <a:off x="4601194" y="4958689"/>
            <a:ext cx="311759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/>
              <a:t>15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BB49570-F446-FB4C-AC7D-76FCD1B0D59C}"/>
              </a:ext>
            </a:extLst>
          </p:cNvPr>
          <p:cNvSpPr txBox="1"/>
          <p:nvPr/>
        </p:nvSpPr>
        <p:spPr>
          <a:xfrm>
            <a:off x="3327668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DAAAA4-20F0-0D4F-9D8A-DE8B9461263B}"/>
              </a:ext>
            </a:extLst>
          </p:cNvPr>
          <p:cNvSpPr/>
          <p:nvPr/>
        </p:nvSpPr>
        <p:spPr>
          <a:xfrm>
            <a:off x="3212551" y="148466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136" name="Google Shape;597;p29">
            <a:extLst>
              <a:ext uri="{FF2B5EF4-FFF2-40B4-BE49-F238E27FC236}">
                <a16:creationId xmlns:a16="http://schemas.microsoft.com/office/drawing/2014/main" id="{C18FBA52-D40F-5B4C-8E05-F96784A3FF1D}"/>
              </a:ext>
            </a:extLst>
          </p:cNvPr>
          <p:cNvSpPr/>
          <p:nvPr/>
        </p:nvSpPr>
        <p:spPr>
          <a:xfrm>
            <a:off x="328264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597;p29">
            <a:extLst>
              <a:ext uri="{FF2B5EF4-FFF2-40B4-BE49-F238E27FC236}">
                <a16:creationId xmlns:a16="http://schemas.microsoft.com/office/drawing/2014/main" id="{E91215DA-4350-3742-98A8-9C436857AAAB}"/>
              </a:ext>
            </a:extLst>
          </p:cNvPr>
          <p:cNvSpPr/>
          <p:nvPr/>
        </p:nvSpPr>
        <p:spPr>
          <a:xfrm>
            <a:off x="3719522" y="155635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97;p29">
            <a:extLst>
              <a:ext uri="{FF2B5EF4-FFF2-40B4-BE49-F238E27FC236}">
                <a16:creationId xmlns:a16="http://schemas.microsoft.com/office/drawing/2014/main" id="{C65D2564-D1C8-484F-ADD7-07A83D0ACEDA}"/>
              </a:ext>
            </a:extLst>
          </p:cNvPr>
          <p:cNvSpPr/>
          <p:nvPr/>
        </p:nvSpPr>
        <p:spPr>
          <a:xfrm>
            <a:off x="328264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597;p29">
            <a:extLst>
              <a:ext uri="{FF2B5EF4-FFF2-40B4-BE49-F238E27FC236}">
                <a16:creationId xmlns:a16="http://schemas.microsoft.com/office/drawing/2014/main" id="{5DFC8686-E7C8-7D4D-A0E1-EB92C7386D6D}"/>
              </a:ext>
            </a:extLst>
          </p:cNvPr>
          <p:cNvSpPr/>
          <p:nvPr/>
        </p:nvSpPr>
        <p:spPr>
          <a:xfrm>
            <a:off x="3719522" y="198307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5E4F98-6FD7-F54B-B92F-6C2549E1929F}"/>
              </a:ext>
            </a:extLst>
          </p:cNvPr>
          <p:cNvSpPr txBox="1"/>
          <p:nvPr/>
        </p:nvSpPr>
        <p:spPr>
          <a:xfrm>
            <a:off x="3276868" y="2030782"/>
            <a:ext cx="322256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057716E-6216-774B-A82A-D1CACFE997E6}"/>
              </a:ext>
            </a:extLst>
          </p:cNvPr>
          <p:cNvSpPr/>
          <p:nvPr/>
        </p:nvSpPr>
        <p:spPr>
          <a:xfrm>
            <a:off x="6383469" y="576286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01" name="Google Shape;597;p29">
            <a:extLst>
              <a:ext uri="{FF2B5EF4-FFF2-40B4-BE49-F238E27FC236}">
                <a16:creationId xmlns:a16="http://schemas.microsoft.com/office/drawing/2014/main" id="{A5EC4387-4079-564C-92D5-D7CF6D84BE01}"/>
              </a:ext>
            </a:extLst>
          </p:cNvPr>
          <p:cNvSpPr/>
          <p:nvPr/>
        </p:nvSpPr>
        <p:spPr>
          <a:xfrm>
            <a:off x="645356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597;p29">
            <a:extLst>
              <a:ext uri="{FF2B5EF4-FFF2-40B4-BE49-F238E27FC236}">
                <a16:creationId xmlns:a16="http://schemas.microsoft.com/office/drawing/2014/main" id="{743EA275-FA67-DE4A-B7F9-3F30F563541B}"/>
              </a:ext>
            </a:extLst>
          </p:cNvPr>
          <p:cNvSpPr/>
          <p:nvPr/>
        </p:nvSpPr>
        <p:spPr>
          <a:xfrm>
            <a:off x="6890440" y="64798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597;p29">
            <a:extLst>
              <a:ext uri="{FF2B5EF4-FFF2-40B4-BE49-F238E27FC236}">
                <a16:creationId xmlns:a16="http://schemas.microsoft.com/office/drawing/2014/main" id="{ED591BFE-1B0D-AB40-B8CB-E0686624788E}"/>
              </a:ext>
            </a:extLst>
          </p:cNvPr>
          <p:cNvSpPr/>
          <p:nvPr/>
        </p:nvSpPr>
        <p:spPr>
          <a:xfrm>
            <a:off x="645356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597;p29">
            <a:extLst>
              <a:ext uri="{FF2B5EF4-FFF2-40B4-BE49-F238E27FC236}">
                <a16:creationId xmlns:a16="http://schemas.microsoft.com/office/drawing/2014/main" id="{DD185DF7-FF53-C649-BEF7-39CAD132F800}"/>
              </a:ext>
            </a:extLst>
          </p:cNvPr>
          <p:cNvSpPr/>
          <p:nvPr/>
        </p:nvSpPr>
        <p:spPr>
          <a:xfrm>
            <a:off x="6890440" y="1074701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A58AE7-5B84-C141-AB80-5EF9CE836794}"/>
              </a:ext>
            </a:extLst>
          </p:cNvPr>
          <p:cNvSpPr txBox="1"/>
          <p:nvPr/>
        </p:nvSpPr>
        <p:spPr>
          <a:xfrm>
            <a:off x="6498586" y="1122408"/>
            <a:ext cx="227242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89D2847-9BB7-F243-90B3-002F5CF83CCD}"/>
              </a:ext>
            </a:extLst>
          </p:cNvPr>
          <p:cNvSpPr/>
          <p:nvPr/>
        </p:nvSpPr>
        <p:spPr>
          <a:xfrm>
            <a:off x="6383469" y="1474500"/>
            <a:ext cx="924024" cy="9048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2"/>
              </a:solidFill>
            </a:endParaRPr>
          </a:p>
        </p:txBody>
      </p:sp>
      <p:sp>
        <p:nvSpPr>
          <p:cNvPr id="270" name="Google Shape;597;p29">
            <a:extLst>
              <a:ext uri="{FF2B5EF4-FFF2-40B4-BE49-F238E27FC236}">
                <a16:creationId xmlns:a16="http://schemas.microsoft.com/office/drawing/2014/main" id="{693FD58A-3202-2647-8BF8-63C23CB14B1B}"/>
              </a:ext>
            </a:extLst>
          </p:cNvPr>
          <p:cNvSpPr/>
          <p:nvPr/>
        </p:nvSpPr>
        <p:spPr>
          <a:xfrm>
            <a:off x="645356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597;p29">
            <a:extLst>
              <a:ext uri="{FF2B5EF4-FFF2-40B4-BE49-F238E27FC236}">
                <a16:creationId xmlns:a16="http://schemas.microsoft.com/office/drawing/2014/main" id="{3DAE89F4-A5BF-6A48-A33A-FF2E4BFB74C7}"/>
              </a:ext>
            </a:extLst>
          </p:cNvPr>
          <p:cNvSpPr/>
          <p:nvPr/>
        </p:nvSpPr>
        <p:spPr>
          <a:xfrm>
            <a:off x="6890440" y="154619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597;p29">
            <a:extLst>
              <a:ext uri="{FF2B5EF4-FFF2-40B4-BE49-F238E27FC236}">
                <a16:creationId xmlns:a16="http://schemas.microsoft.com/office/drawing/2014/main" id="{42F8E992-E3E0-9945-BB79-79AC4FA4E60D}"/>
              </a:ext>
            </a:extLst>
          </p:cNvPr>
          <p:cNvSpPr/>
          <p:nvPr/>
        </p:nvSpPr>
        <p:spPr>
          <a:xfrm>
            <a:off x="645356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597;p29">
            <a:extLst>
              <a:ext uri="{FF2B5EF4-FFF2-40B4-BE49-F238E27FC236}">
                <a16:creationId xmlns:a16="http://schemas.microsoft.com/office/drawing/2014/main" id="{228AE5D6-0E34-1E4A-8AA0-14543E151C18}"/>
              </a:ext>
            </a:extLst>
          </p:cNvPr>
          <p:cNvSpPr/>
          <p:nvPr/>
        </p:nvSpPr>
        <p:spPr>
          <a:xfrm>
            <a:off x="6890440" y="1972915"/>
            <a:ext cx="338369" cy="32367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900" b="0" i="0" u="none" strike="noStrike" cap="none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C44997D-59AD-AA45-9D2D-7117B40AA2B3}"/>
              </a:ext>
            </a:extLst>
          </p:cNvPr>
          <p:cNvSpPr txBox="1"/>
          <p:nvPr/>
        </p:nvSpPr>
        <p:spPr>
          <a:xfrm>
            <a:off x="6473186" y="2020622"/>
            <a:ext cx="313170" cy="230832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38A5542-4DB6-2D45-8A18-F8AAF4C34DCF}"/>
              </a:ext>
            </a:extLst>
          </p:cNvPr>
          <p:cNvSpPr txBox="1"/>
          <p:nvPr/>
        </p:nvSpPr>
        <p:spPr>
          <a:xfrm>
            <a:off x="6350845" y="211755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Shared</a:t>
            </a:r>
          </a:p>
        </p:txBody>
      </p:sp>
    </p:spTree>
    <p:extLst>
      <p:ext uri="{BB962C8B-B14F-4D97-AF65-F5344CB8AC3E}">
        <p14:creationId xmlns:p14="http://schemas.microsoft.com/office/powerpoint/2010/main" val="255387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20226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Actual shared memory is 32 4-byte wide banks. For space in these slides, we will portray shared memory as having 4 banks (</a:t>
            </a:r>
            <a:r>
              <a:rPr lang="en-US" b="1" dirty="0"/>
              <a:t>A, B, C, D</a:t>
            </a:r>
            <a:r>
              <a:rPr lang="en-US" dirty="0"/>
              <a:t>) and a warp as having 4 threads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40242-3AE7-8840-8C88-DC6CF032B823}"/>
              </a:ext>
            </a:extLst>
          </p:cNvPr>
          <p:cNvGrpSpPr/>
          <p:nvPr/>
        </p:nvGrpSpPr>
        <p:grpSpPr>
          <a:xfrm>
            <a:off x="2306336" y="2539570"/>
            <a:ext cx="2769502" cy="3164846"/>
            <a:chOff x="2306336" y="2539570"/>
            <a:chExt cx="2769502" cy="3164846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886AF67-4A74-0F47-8B0E-1CA7CEDB852A}"/>
                </a:ext>
              </a:extLst>
            </p:cNvPr>
            <p:cNvSpPr txBox="1"/>
            <p:nvPr/>
          </p:nvSpPr>
          <p:spPr>
            <a:xfrm>
              <a:off x="2368722" y="5181196"/>
              <a:ext cx="2601967" cy="52322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Logical Shared Memory</a:t>
              </a:r>
            </a:p>
            <a:p>
              <a:pPr algn="ctr"/>
              <a:r>
                <a:rPr lang="en-US" dirty="0">
                  <a:latin typeface="Courier" pitchFamily="2" charset="0"/>
                </a:rPr>
                <a:t>cuda.shared.array(4,4)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F61611-5A34-9E4C-9FB6-06C8365F548F}"/>
                </a:ext>
              </a:extLst>
            </p:cNvPr>
            <p:cNvGrpSpPr/>
            <p:nvPr/>
          </p:nvGrpSpPr>
          <p:grpSpPr>
            <a:xfrm>
              <a:off x="2306336" y="2539570"/>
              <a:ext cx="2769502" cy="2537715"/>
              <a:chOff x="3073756" y="3514293"/>
              <a:chExt cx="1995837" cy="18288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86E219C-7849-AB43-AAC6-D6D06ECC1195}"/>
                  </a:ext>
                </a:extLst>
              </p:cNvPr>
              <p:cNvSpPr/>
              <p:nvPr/>
            </p:nvSpPr>
            <p:spPr>
              <a:xfrm>
                <a:off x="3073756" y="3514293"/>
                <a:ext cx="1995837" cy="1828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5" name="Google Shape;597;p29">
                <a:extLst>
                  <a:ext uri="{FF2B5EF4-FFF2-40B4-BE49-F238E27FC236}">
                    <a16:creationId xmlns:a16="http://schemas.microsoft.com/office/drawing/2014/main" id="{69D3AC10-508B-8248-BD12-4D93F3C538D4}"/>
                  </a:ext>
                </a:extLst>
              </p:cNvPr>
              <p:cNvSpPr/>
              <p:nvPr/>
            </p:nvSpPr>
            <p:spPr>
              <a:xfrm>
                <a:off x="3182715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D88CA33-351B-D242-A803-A9081FFC8579}"/>
                  </a:ext>
                </a:extLst>
              </p:cNvPr>
              <p:cNvSpPr txBox="1"/>
              <p:nvPr/>
            </p:nvSpPr>
            <p:spPr>
              <a:xfrm>
                <a:off x="3276247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  <p:sp>
            <p:nvSpPr>
              <p:cNvPr id="219" name="Google Shape;597;p29">
                <a:extLst>
                  <a:ext uri="{FF2B5EF4-FFF2-40B4-BE49-F238E27FC236}">
                    <a16:creationId xmlns:a16="http://schemas.microsoft.com/office/drawing/2014/main" id="{696894AC-3464-5C45-B135-80BF16DE0C66}"/>
                  </a:ext>
                </a:extLst>
              </p:cNvPr>
              <p:cNvSpPr/>
              <p:nvPr/>
            </p:nvSpPr>
            <p:spPr>
              <a:xfrm>
                <a:off x="3650732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EA04350-619C-FF4E-9468-0484CA9AEFCD}"/>
                  </a:ext>
                </a:extLst>
              </p:cNvPr>
              <p:cNvSpPr txBox="1"/>
              <p:nvPr/>
            </p:nvSpPr>
            <p:spPr>
              <a:xfrm>
                <a:off x="3744264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229" name="Google Shape;597;p29">
                <a:extLst>
                  <a:ext uri="{FF2B5EF4-FFF2-40B4-BE49-F238E27FC236}">
                    <a16:creationId xmlns:a16="http://schemas.microsoft.com/office/drawing/2014/main" id="{C9949C34-7569-5044-99E6-14CAA06FE20C}"/>
                  </a:ext>
                </a:extLst>
              </p:cNvPr>
              <p:cNvSpPr/>
              <p:nvPr/>
            </p:nvSpPr>
            <p:spPr>
              <a:xfrm>
                <a:off x="4100666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4CAC876-BC35-294D-94F7-7EF5183D3DA0}"/>
                  </a:ext>
                </a:extLst>
              </p:cNvPr>
              <p:cNvSpPr txBox="1"/>
              <p:nvPr/>
            </p:nvSpPr>
            <p:spPr>
              <a:xfrm>
                <a:off x="4194198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233" name="Google Shape;597;p29">
                <a:extLst>
                  <a:ext uri="{FF2B5EF4-FFF2-40B4-BE49-F238E27FC236}">
                    <a16:creationId xmlns:a16="http://schemas.microsoft.com/office/drawing/2014/main" id="{25AEF5E7-8DD1-3240-94CF-7258130F60D1}"/>
                  </a:ext>
                </a:extLst>
              </p:cNvPr>
              <p:cNvSpPr/>
              <p:nvPr/>
            </p:nvSpPr>
            <p:spPr>
              <a:xfrm>
                <a:off x="4568683" y="3607338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1E8EF4-D167-0D4A-BFFE-4D11D34FE333}"/>
                  </a:ext>
                </a:extLst>
              </p:cNvPr>
              <p:cNvSpPr txBox="1"/>
              <p:nvPr/>
            </p:nvSpPr>
            <p:spPr>
              <a:xfrm>
                <a:off x="4662214" y="369328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259" name="Google Shape;597;p29">
                <a:extLst>
                  <a:ext uri="{FF2B5EF4-FFF2-40B4-BE49-F238E27FC236}">
                    <a16:creationId xmlns:a16="http://schemas.microsoft.com/office/drawing/2014/main" id="{EBE3E3D1-85CE-E04D-8E60-37C92DA7C78B}"/>
                  </a:ext>
                </a:extLst>
              </p:cNvPr>
              <p:cNvSpPr/>
              <p:nvPr/>
            </p:nvSpPr>
            <p:spPr>
              <a:xfrm>
                <a:off x="3182715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64356D3B-99EB-CE4C-BD67-FC44347ADE47}"/>
                  </a:ext>
                </a:extLst>
              </p:cNvPr>
              <p:cNvSpPr txBox="1"/>
              <p:nvPr/>
            </p:nvSpPr>
            <p:spPr>
              <a:xfrm>
                <a:off x="3276247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276" name="Google Shape;597;p29">
                <a:extLst>
                  <a:ext uri="{FF2B5EF4-FFF2-40B4-BE49-F238E27FC236}">
                    <a16:creationId xmlns:a16="http://schemas.microsoft.com/office/drawing/2014/main" id="{7B8DC56C-C277-5A45-93A6-71B77B55C620}"/>
                  </a:ext>
                </a:extLst>
              </p:cNvPr>
              <p:cNvSpPr/>
              <p:nvPr/>
            </p:nvSpPr>
            <p:spPr>
              <a:xfrm>
                <a:off x="3650732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7D8A1B2-A867-3044-BDAF-BEA6AB74C32A}"/>
                  </a:ext>
                </a:extLst>
              </p:cNvPr>
              <p:cNvSpPr txBox="1"/>
              <p:nvPr/>
            </p:nvSpPr>
            <p:spPr>
              <a:xfrm>
                <a:off x="3744264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278" name="Google Shape;597;p29">
                <a:extLst>
                  <a:ext uri="{FF2B5EF4-FFF2-40B4-BE49-F238E27FC236}">
                    <a16:creationId xmlns:a16="http://schemas.microsoft.com/office/drawing/2014/main" id="{B9BA3B72-7E63-154F-88B6-80C8131F8670}"/>
                  </a:ext>
                </a:extLst>
              </p:cNvPr>
              <p:cNvSpPr/>
              <p:nvPr/>
            </p:nvSpPr>
            <p:spPr>
              <a:xfrm>
                <a:off x="4100666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A04A71C-1D1A-9444-A670-612C24996743}"/>
                  </a:ext>
                </a:extLst>
              </p:cNvPr>
              <p:cNvSpPr txBox="1"/>
              <p:nvPr/>
            </p:nvSpPr>
            <p:spPr>
              <a:xfrm>
                <a:off x="4194198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280" name="Google Shape;597;p29">
                <a:extLst>
                  <a:ext uri="{FF2B5EF4-FFF2-40B4-BE49-F238E27FC236}">
                    <a16:creationId xmlns:a16="http://schemas.microsoft.com/office/drawing/2014/main" id="{9D31215F-2859-D248-B449-DD0ABCFBCF0B}"/>
                  </a:ext>
                </a:extLst>
              </p:cNvPr>
              <p:cNvSpPr/>
              <p:nvPr/>
            </p:nvSpPr>
            <p:spPr>
              <a:xfrm>
                <a:off x="4568683" y="4035479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D7923B1-3B31-EB48-AC96-7D399D694395}"/>
                  </a:ext>
                </a:extLst>
              </p:cNvPr>
              <p:cNvSpPr txBox="1"/>
              <p:nvPr/>
            </p:nvSpPr>
            <p:spPr>
              <a:xfrm>
                <a:off x="4662214" y="4121423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7</a:t>
                </a:r>
              </a:p>
            </p:txBody>
          </p:sp>
          <p:sp>
            <p:nvSpPr>
              <p:cNvPr id="282" name="Google Shape;597;p29">
                <a:extLst>
                  <a:ext uri="{FF2B5EF4-FFF2-40B4-BE49-F238E27FC236}">
                    <a16:creationId xmlns:a16="http://schemas.microsoft.com/office/drawing/2014/main" id="{992CDE3C-367E-2542-A6B2-860A5B7DD43A}"/>
                  </a:ext>
                </a:extLst>
              </p:cNvPr>
              <p:cNvSpPr/>
              <p:nvPr/>
            </p:nvSpPr>
            <p:spPr>
              <a:xfrm>
                <a:off x="3182715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6EC7B77-1F09-624C-AF16-6AFFD22AED76}"/>
                  </a:ext>
                </a:extLst>
              </p:cNvPr>
              <p:cNvSpPr txBox="1"/>
              <p:nvPr/>
            </p:nvSpPr>
            <p:spPr>
              <a:xfrm>
                <a:off x="3276247" y="4550631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8</a:t>
                </a:r>
              </a:p>
            </p:txBody>
          </p:sp>
          <p:sp>
            <p:nvSpPr>
              <p:cNvPr id="284" name="Google Shape;597;p29">
                <a:extLst>
                  <a:ext uri="{FF2B5EF4-FFF2-40B4-BE49-F238E27FC236}">
                    <a16:creationId xmlns:a16="http://schemas.microsoft.com/office/drawing/2014/main" id="{AFA45ECD-7D2E-3248-A928-8F8EE564B0CE}"/>
                  </a:ext>
                </a:extLst>
              </p:cNvPr>
              <p:cNvSpPr/>
              <p:nvPr/>
            </p:nvSpPr>
            <p:spPr>
              <a:xfrm>
                <a:off x="3650732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D1FCECEF-38B3-9F4F-90A1-8DCDBEBACF11}"/>
                  </a:ext>
                </a:extLst>
              </p:cNvPr>
              <p:cNvSpPr txBox="1"/>
              <p:nvPr/>
            </p:nvSpPr>
            <p:spPr>
              <a:xfrm>
                <a:off x="3744264" y="4550631"/>
                <a:ext cx="227242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9</a:t>
                </a:r>
              </a:p>
            </p:txBody>
          </p:sp>
          <p:sp>
            <p:nvSpPr>
              <p:cNvPr id="286" name="Google Shape;597;p29">
                <a:extLst>
                  <a:ext uri="{FF2B5EF4-FFF2-40B4-BE49-F238E27FC236}">
                    <a16:creationId xmlns:a16="http://schemas.microsoft.com/office/drawing/2014/main" id="{EC94D0EF-FC5C-C741-ACB1-EDE0529F07FF}"/>
                  </a:ext>
                </a:extLst>
              </p:cNvPr>
              <p:cNvSpPr/>
              <p:nvPr/>
            </p:nvSpPr>
            <p:spPr>
              <a:xfrm>
                <a:off x="4100666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C9BACCFE-7B0F-C44E-B129-F5F5CCE13BC6}"/>
                  </a:ext>
                </a:extLst>
              </p:cNvPr>
              <p:cNvSpPr txBox="1"/>
              <p:nvPr/>
            </p:nvSpPr>
            <p:spPr>
              <a:xfrm>
                <a:off x="4153558" y="4550631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10</a:t>
                </a:r>
              </a:p>
            </p:txBody>
          </p:sp>
          <p:sp>
            <p:nvSpPr>
              <p:cNvPr id="288" name="Google Shape;597;p29">
                <a:extLst>
                  <a:ext uri="{FF2B5EF4-FFF2-40B4-BE49-F238E27FC236}">
                    <a16:creationId xmlns:a16="http://schemas.microsoft.com/office/drawing/2014/main" id="{D0D28C4C-5826-5943-935E-0816D1864525}"/>
                  </a:ext>
                </a:extLst>
              </p:cNvPr>
              <p:cNvSpPr/>
              <p:nvPr/>
            </p:nvSpPr>
            <p:spPr>
              <a:xfrm>
                <a:off x="4568683" y="4464687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F12A6B8-D058-7844-AAB7-2FA51F7CC687}"/>
                  </a:ext>
                </a:extLst>
              </p:cNvPr>
              <p:cNvSpPr txBox="1"/>
              <p:nvPr/>
            </p:nvSpPr>
            <p:spPr>
              <a:xfrm>
                <a:off x="4629703" y="4550631"/>
                <a:ext cx="331344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11</a:t>
                </a:r>
              </a:p>
            </p:txBody>
          </p:sp>
          <p:sp>
            <p:nvSpPr>
              <p:cNvPr id="290" name="Google Shape;597;p29">
                <a:extLst>
                  <a:ext uri="{FF2B5EF4-FFF2-40B4-BE49-F238E27FC236}">
                    <a16:creationId xmlns:a16="http://schemas.microsoft.com/office/drawing/2014/main" id="{9C0D5C47-19F7-3946-92D2-12311023FF45}"/>
                  </a:ext>
                </a:extLst>
              </p:cNvPr>
              <p:cNvSpPr/>
              <p:nvPr/>
            </p:nvSpPr>
            <p:spPr>
              <a:xfrm>
                <a:off x="3182715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5AD99D3-0889-484C-A23A-E08A362B32D9}"/>
                  </a:ext>
                </a:extLst>
              </p:cNvPr>
              <p:cNvSpPr txBox="1"/>
              <p:nvPr/>
            </p:nvSpPr>
            <p:spPr>
              <a:xfrm>
                <a:off x="3235607" y="4979839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12</a:t>
                </a:r>
              </a:p>
            </p:txBody>
          </p:sp>
          <p:sp>
            <p:nvSpPr>
              <p:cNvPr id="292" name="Google Shape;597;p29">
                <a:extLst>
                  <a:ext uri="{FF2B5EF4-FFF2-40B4-BE49-F238E27FC236}">
                    <a16:creationId xmlns:a16="http://schemas.microsoft.com/office/drawing/2014/main" id="{58EB1A25-07ED-5142-9C36-2644313CED21}"/>
                  </a:ext>
                </a:extLst>
              </p:cNvPr>
              <p:cNvSpPr/>
              <p:nvPr/>
            </p:nvSpPr>
            <p:spPr>
              <a:xfrm>
                <a:off x="3650732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98B39DAE-870E-0B43-A8F2-9FB90949BC8E}"/>
                  </a:ext>
                </a:extLst>
              </p:cNvPr>
              <p:cNvSpPr txBox="1"/>
              <p:nvPr/>
            </p:nvSpPr>
            <p:spPr>
              <a:xfrm>
                <a:off x="3703624" y="4979842"/>
                <a:ext cx="311759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13</a:t>
                </a:r>
              </a:p>
            </p:txBody>
          </p:sp>
          <p:sp>
            <p:nvSpPr>
              <p:cNvPr id="294" name="Google Shape;597;p29">
                <a:extLst>
                  <a:ext uri="{FF2B5EF4-FFF2-40B4-BE49-F238E27FC236}">
                    <a16:creationId xmlns:a16="http://schemas.microsoft.com/office/drawing/2014/main" id="{45826635-88FE-074B-B3BF-65C9DECF6CB9}"/>
                  </a:ext>
                </a:extLst>
              </p:cNvPr>
              <p:cNvSpPr/>
              <p:nvPr/>
            </p:nvSpPr>
            <p:spPr>
              <a:xfrm>
                <a:off x="4100666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3C2FEE7F-4805-E546-BD20-546EAC1FDCEA}"/>
                  </a:ext>
                </a:extLst>
              </p:cNvPr>
              <p:cNvSpPr txBox="1"/>
              <p:nvPr/>
            </p:nvSpPr>
            <p:spPr>
              <a:xfrm>
                <a:off x="4153558" y="4979842"/>
                <a:ext cx="318476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14</a:t>
                </a:r>
              </a:p>
            </p:txBody>
          </p:sp>
          <p:sp>
            <p:nvSpPr>
              <p:cNvPr id="296" name="Google Shape;597;p29">
                <a:extLst>
                  <a:ext uri="{FF2B5EF4-FFF2-40B4-BE49-F238E27FC236}">
                    <a16:creationId xmlns:a16="http://schemas.microsoft.com/office/drawing/2014/main" id="{4E7C127E-422E-624B-B25F-6346DD81A46A}"/>
                  </a:ext>
                </a:extLst>
              </p:cNvPr>
              <p:cNvSpPr/>
              <p:nvPr/>
            </p:nvSpPr>
            <p:spPr>
              <a:xfrm>
                <a:off x="4568683" y="4893895"/>
                <a:ext cx="376782" cy="360418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F0FFA9DB-0D5B-E940-988F-54CB74440122}"/>
                  </a:ext>
                </a:extLst>
              </p:cNvPr>
              <p:cNvSpPr txBox="1"/>
              <p:nvPr/>
            </p:nvSpPr>
            <p:spPr>
              <a:xfrm>
                <a:off x="4621575" y="4979842"/>
                <a:ext cx="311759" cy="188529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spAutoFit/>
              </a:bodyPr>
              <a:lstStyle/>
              <a:p>
                <a:r>
                  <a:rPr lang="en-US" sz="1100" dirty="0"/>
                  <a:t>15</a:t>
                </a:r>
              </a:p>
            </p:txBody>
          </p:sp>
        </p:grpSp>
      </p:grp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181129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1207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Successive 4-byte words (1 box in these slides) will belong to different banks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21469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59205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A warp can access 4 bytes per bank, in parallel. This shared memory access would occur all at once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94" name="Google Shape;1467;p60">
            <a:extLst>
              <a:ext uri="{FF2B5EF4-FFF2-40B4-BE49-F238E27FC236}">
                <a16:creationId xmlns:a16="http://schemas.microsoft.com/office/drawing/2014/main" id="{EA9F8BB3-EBB8-9E41-B40B-ED1339A78E39}"/>
              </a:ext>
            </a:extLst>
          </p:cNvPr>
          <p:cNvCxnSpPr>
            <a:cxnSpLocks/>
            <a:stCxn id="111" idx="2"/>
            <a:endCxn id="155" idx="0"/>
          </p:cNvCxnSpPr>
          <p:nvPr/>
        </p:nvCxnSpPr>
        <p:spPr>
          <a:xfrm flipH="1">
            <a:off x="2718951" y="1116456"/>
            <a:ext cx="2046175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1467;p60">
            <a:extLst>
              <a:ext uri="{FF2B5EF4-FFF2-40B4-BE49-F238E27FC236}">
                <a16:creationId xmlns:a16="http://schemas.microsoft.com/office/drawing/2014/main" id="{3BD0F96F-C50C-074A-A093-79F85BD00CC2}"/>
              </a:ext>
            </a:extLst>
          </p:cNvPr>
          <p:cNvCxnSpPr>
            <a:cxnSpLocks/>
            <a:stCxn id="112" idx="2"/>
            <a:endCxn id="219" idx="0"/>
          </p:cNvCxnSpPr>
          <p:nvPr/>
        </p:nvCxnSpPr>
        <p:spPr>
          <a:xfrm flipH="1">
            <a:off x="3368390" y="1116456"/>
            <a:ext cx="1833616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467;p60">
            <a:extLst>
              <a:ext uri="{FF2B5EF4-FFF2-40B4-BE49-F238E27FC236}">
                <a16:creationId xmlns:a16="http://schemas.microsoft.com/office/drawing/2014/main" id="{57ABF913-AA20-CF44-8EF8-4266882F7898}"/>
              </a:ext>
            </a:extLst>
          </p:cNvPr>
          <p:cNvCxnSpPr>
            <a:cxnSpLocks/>
            <a:stCxn id="116" idx="2"/>
            <a:endCxn id="229" idx="0"/>
          </p:cNvCxnSpPr>
          <p:nvPr/>
        </p:nvCxnSpPr>
        <p:spPr>
          <a:xfrm flipH="1">
            <a:off x="3992736" y="1116456"/>
            <a:ext cx="1698603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467;p60">
            <a:extLst>
              <a:ext uri="{FF2B5EF4-FFF2-40B4-BE49-F238E27FC236}">
                <a16:creationId xmlns:a16="http://schemas.microsoft.com/office/drawing/2014/main" id="{879F7165-629A-EA4F-AD15-C2A8C770CE7A}"/>
              </a:ext>
            </a:extLst>
          </p:cNvPr>
          <p:cNvCxnSpPr>
            <a:cxnSpLocks/>
            <a:stCxn id="117" idx="2"/>
            <a:endCxn id="233" idx="0"/>
          </p:cNvCxnSpPr>
          <p:nvPr/>
        </p:nvCxnSpPr>
        <p:spPr>
          <a:xfrm flipH="1">
            <a:off x="4642175" y="1116456"/>
            <a:ext cx="1486044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3623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535179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So would this one, since each element is in a different bank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94" name="Google Shape;1467;p60">
            <a:extLst>
              <a:ext uri="{FF2B5EF4-FFF2-40B4-BE49-F238E27FC236}">
                <a16:creationId xmlns:a16="http://schemas.microsoft.com/office/drawing/2014/main" id="{EA9F8BB3-EBB8-9E41-B40B-ED1339A78E39}"/>
              </a:ext>
            </a:extLst>
          </p:cNvPr>
          <p:cNvCxnSpPr>
            <a:cxnSpLocks/>
            <a:stCxn id="111" idx="2"/>
            <a:endCxn id="155" idx="0"/>
          </p:cNvCxnSpPr>
          <p:nvPr/>
        </p:nvCxnSpPr>
        <p:spPr>
          <a:xfrm flipH="1">
            <a:off x="2718951" y="1116456"/>
            <a:ext cx="2046175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7" name="Google Shape;1467;p60">
            <a:extLst>
              <a:ext uri="{FF2B5EF4-FFF2-40B4-BE49-F238E27FC236}">
                <a16:creationId xmlns:a16="http://schemas.microsoft.com/office/drawing/2014/main" id="{3BD0F96F-C50C-074A-A093-79F85BD00CC2}"/>
              </a:ext>
            </a:extLst>
          </p:cNvPr>
          <p:cNvCxnSpPr>
            <a:cxnSpLocks/>
            <a:stCxn id="112" idx="2"/>
            <a:endCxn id="284" idx="0"/>
          </p:cNvCxnSpPr>
          <p:nvPr/>
        </p:nvCxnSpPr>
        <p:spPr>
          <a:xfrm flipH="1">
            <a:off x="3368390" y="1116456"/>
            <a:ext cx="1833616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467;p60">
            <a:extLst>
              <a:ext uri="{FF2B5EF4-FFF2-40B4-BE49-F238E27FC236}">
                <a16:creationId xmlns:a16="http://schemas.microsoft.com/office/drawing/2014/main" id="{57ABF913-AA20-CF44-8EF8-4266882F7898}"/>
              </a:ext>
            </a:extLst>
          </p:cNvPr>
          <p:cNvCxnSpPr>
            <a:cxnSpLocks/>
            <a:stCxn id="116" idx="2"/>
            <a:endCxn id="278" idx="0"/>
          </p:cNvCxnSpPr>
          <p:nvPr/>
        </p:nvCxnSpPr>
        <p:spPr>
          <a:xfrm flipH="1">
            <a:off x="3992736" y="1116456"/>
            <a:ext cx="1698603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467;p60">
            <a:extLst>
              <a:ext uri="{FF2B5EF4-FFF2-40B4-BE49-F238E27FC236}">
                <a16:creationId xmlns:a16="http://schemas.microsoft.com/office/drawing/2014/main" id="{879F7165-629A-EA4F-AD15-C2A8C770CE7A}"/>
              </a:ext>
            </a:extLst>
          </p:cNvPr>
          <p:cNvCxnSpPr>
            <a:cxnSpLocks/>
            <a:stCxn id="117" idx="2"/>
            <a:endCxn id="296" idx="0"/>
          </p:cNvCxnSpPr>
          <p:nvPr/>
        </p:nvCxnSpPr>
        <p:spPr>
          <a:xfrm flipH="1">
            <a:off x="4642175" y="1116456"/>
            <a:ext cx="1486044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103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112561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Memory accesses in the same bank result in the access operations being serialized. We call this a </a:t>
            </a:r>
            <a:r>
              <a:rPr lang="en-US" b="1" dirty="0"/>
              <a:t>bank conflict</a:t>
            </a:r>
            <a:r>
              <a:rPr lang="en-US" dirty="0"/>
              <a:t>.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</p:spTree>
    <p:extLst>
      <p:ext uri="{BB962C8B-B14F-4D97-AF65-F5344CB8AC3E}">
        <p14:creationId xmlns:p14="http://schemas.microsoft.com/office/powerpoint/2010/main" val="327087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6863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In this scenario, we have a 2-way bank conflict that would require the memory access to be serialized over 2 cycles.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94" name="Google Shape;1467;p60">
            <a:extLst>
              <a:ext uri="{FF2B5EF4-FFF2-40B4-BE49-F238E27FC236}">
                <a16:creationId xmlns:a16="http://schemas.microsoft.com/office/drawing/2014/main" id="{0E7832A6-5570-854A-9028-F0EAA7C70EC0}"/>
              </a:ext>
            </a:extLst>
          </p:cNvPr>
          <p:cNvCxnSpPr>
            <a:cxnSpLocks/>
          </p:cNvCxnSpPr>
          <p:nvPr/>
        </p:nvCxnSpPr>
        <p:spPr>
          <a:xfrm flipH="1">
            <a:off x="2718951" y="1116456"/>
            <a:ext cx="2046175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1467;p60">
            <a:extLst>
              <a:ext uri="{FF2B5EF4-FFF2-40B4-BE49-F238E27FC236}">
                <a16:creationId xmlns:a16="http://schemas.microsoft.com/office/drawing/2014/main" id="{EA1DDA5B-D6DF-9A4E-89C1-3F97AC1476F4}"/>
              </a:ext>
            </a:extLst>
          </p:cNvPr>
          <p:cNvCxnSpPr>
            <a:cxnSpLocks/>
            <a:stCxn id="112" idx="2"/>
            <a:endCxn id="219" idx="0"/>
          </p:cNvCxnSpPr>
          <p:nvPr/>
        </p:nvCxnSpPr>
        <p:spPr>
          <a:xfrm flipH="1">
            <a:off x="3368390" y="1116456"/>
            <a:ext cx="1833616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1467;p60">
            <a:extLst>
              <a:ext uri="{FF2B5EF4-FFF2-40B4-BE49-F238E27FC236}">
                <a16:creationId xmlns:a16="http://schemas.microsoft.com/office/drawing/2014/main" id="{2E9A2353-0060-7043-9B74-23185ADFD838}"/>
              </a:ext>
            </a:extLst>
          </p:cNvPr>
          <p:cNvCxnSpPr>
            <a:cxnSpLocks/>
            <a:stCxn id="116" idx="2"/>
            <a:endCxn id="259" idx="0"/>
          </p:cNvCxnSpPr>
          <p:nvPr/>
        </p:nvCxnSpPr>
        <p:spPr>
          <a:xfrm flipH="1">
            <a:off x="2718951" y="1116456"/>
            <a:ext cx="2972388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467;p60">
            <a:extLst>
              <a:ext uri="{FF2B5EF4-FFF2-40B4-BE49-F238E27FC236}">
                <a16:creationId xmlns:a16="http://schemas.microsoft.com/office/drawing/2014/main" id="{56726C0B-C320-9E48-8555-153226600486}"/>
              </a:ext>
            </a:extLst>
          </p:cNvPr>
          <p:cNvCxnSpPr>
            <a:cxnSpLocks/>
            <a:stCxn id="117" idx="2"/>
            <a:endCxn id="276" idx="0"/>
          </p:cNvCxnSpPr>
          <p:nvPr/>
        </p:nvCxnSpPr>
        <p:spPr>
          <a:xfrm flipH="1">
            <a:off x="3368390" y="1116456"/>
            <a:ext cx="2759829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644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05;p29">
            <a:extLst>
              <a:ext uri="{FF2B5EF4-FFF2-40B4-BE49-F238E27FC236}">
                <a16:creationId xmlns:a16="http://schemas.microsoft.com/office/drawing/2014/main" id="{B5308B0E-0880-0E43-AC17-EBB34C2C0461}"/>
              </a:ext>
            </a:extLst>
          </p:cNvPr>
          <p:cNvSpPr txBox="1"/>
          <p:nvPr/>
        </p:nvSpPr>
        <p:spPr>
          <a:xfrm>
            <a:off x="7421078" y="211756"/>
            <a:ext cx="3263100" cy="76863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400"/>
            </a:pPr>
            <a:r>
              <a:rPr lang="en-US" dirty="0"/>
              <a:t>Here have a 4-way bank conflict that would require the memory access to be serialized over 4 cycles.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886AF67-4A74-0F47-8B0E-1CA7CEDB852A}"/>
              </a:ext>
            </a:extLst>
          </p:cNvPr>
          <p:cNvSpPr txBox="1"/>
          <p:nvPr/>
        </p:nvSpPr>
        <p:spPr>
          <a:xfrm>
            <a:off x="2368722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Shared Memory</a:t>
            </a:r>
          </a:p>
          <a:p>
            <a:pPr algn="ctr"/>
            <a:r>
              <a:rPr lang="en-US" dirty="0">
                <a:latin typeface="Courier" pitchFamily="2" charset="0"/>
              </a:rPr>
              <a:t>cuda.shared.array(4,4)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6E219C-7849-AB43-AAC6-D6D06ECC1195}"/>
              </a:ext>
            </a:extLst>
          </p:cNvPr>
          <p:cNvSpPr/>
          <p:nvPr/>
        </p:nvSpPr>
        <p:spPr>
          <a:xfrm>
            <a:off x="2306336" y="2539570"/>
            <a:ext cx="2769502" cy="2537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5" name="Google Shape;597;p29">
            <a:extLst>
              <a:ext uri="{FF2B5EF4-FFF2-40B4-BE49-F238E27FC236}">
                <a16:creationId xmlns:a16="http://schemas.microsoft.com/office/drawing/2014/main" id="{69D3AC10-508B-8248-BD12-4D93F3C538D4}"/>
              </a:ext>
            </a:extLst>
          </p:cNvPr>
          <p:cNvSpPr/>
          <p:nvPr/>
        </p:nvSpPr>
        <p:spPr>
          <a:xfrm>
            <a:off x="2457532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88CA33-351B-D242-A803-A9081FFC8579}"/>
              </a:ext>
            </a:extLst>
          </p:cNvPr>
          <p:cNvSpPr txBox="1"/>
          <p:nvPr/>
        </p:nvSpPr>
        <p:spPr>
          <a:xfrm>
            <a:off x="2587320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219" name="Google Shape;597;p29">
            <a:extLst>
              <a:ext uri="{FF2B5EF4-FFF2-40B4-BE49-F238E27FC236}">
                <a16:creationId xmlns:a16="http://schemas.microsoft.com/office/drawing/2014/main" id="{696894AC-3464-5C45-B135-80BF16DE0C66}"/>
              </a:ext>
            </a:extLst>
          </p:cNvPr>
          <p:cNvSpPr/>
          <p:nvPr/>
        </p:nvSpPr>
        <p:spPr>
          <a:xfrm>
            <a:off x="310697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A04350-619C-FF4E-9468-0484CA9AEFCD}"/>
              </a:ext>
            </a:extLst>
          </p:cNvPr>
          <p:cNvSpPr txBox="1"/>
          <p:nvPr/>
        </p:nvSpPr>
        <p:spPr>
          <a:xfrm>
            <a:off x="323675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29" name="Google Shape;597;p29">
            <a:extLst>
              <a:ext uri="{FF2B5EF4-FFF2-40B4-BE49-F238E27FC236}">
                <a16:creationId xmlns:a16="http://schemas.microsoft.com/office/drawing/2014/main" id="{C9949C34-7569-5044-99E6-14CAA06FE20C}"/>
              </a:ext>
            </a:extLst>
          </p:cNvPr>
          <p:cNvSpPr/>
          <p:nvPr/>
        </p:nvSpPr>
        <p:spPr>
          <a:xfrm>
            <a:off x="373131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4CAC876-BC35-294D-94F7-7EF5183D3DA0}"/>
              </a:ext>
            </a:extLst>
          </p:cNvPr>
          <p:cNvSpPr txBox="1"/>
          <p:nvPr/>
        </p:nvSpPr>
        <p:spPr>
          <a:xfrm>
            <a:off x="386110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Google Shape;597;p29">
            <a:extLst>
              <a:ext uri="{FF2B5EF4-FFF2-40B4-BE49-F238E27FC236}">
                <a16:creationId xmlns:a16="http://schemas.microsoft.com/office/drawing/2014/main" id="{25AEF5E7-8DD1-3240-94CF-7258130F60D1}"/>
              </a:ext>
            </a:extLst>
          </p:cNvPr>
          <p:cNvSpPr/>
          <p:nvPr/>
        </p:nvSpPr>
        <p:spPr>
          <a:xfrm>
            <a:off x="4380756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C1E8EF4-D167-0D4A-BFFE-4D11D34FE333}"/>
              </a:ext>
            </a:extLst>
          </p:cNvPr>
          <p:cNvSpPr txBox="1"/>
          <p:nvPr/>
        </p:nvSpPr>
        <p:spPr>
          <a:xfrm>
            <a:off x="4510543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59" name="Google Shape;597;p29">
            <a:extLst>
              <a:ext uri="{FF2B5EF4-FFF2-40B4-BE49-F238E27FC236}">
                <a16:creationId xmlns:a16="http://schemas.microsoft.com/office/drawing/2014/main" id="{EBE3E3D1-85CE-E04D-8E60-37C92DA7C78B}"/>
              </a:ext>
            </a:extLst>
          </p:cNvPr>
          <p:cNvSpPr/>
          <p:nvPr/>
        </p:nvSpPr>
        <p:spPr>
          <a:xfrm>
            <a:off x="2457532" y="3262788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4356D3B-99EB-CE4C-BD67-FC44347ADE47}"/>
              </a:ext>
            </a:extLst>
          </p:cNvPr>
          <p:cNvSpPr txBox="1"/>
          <p:nvPr/>
        </p:nvSpPr>
        <p:spPr>
          <a:xfrm>
            <a:off x="2587320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6" name="Google Shape;597;p29">
            <a:extLst>
              <a:ext uri="{FF2B5EF4-FFF2-40B4-BE49-F238E27FC236}">
                <a16:creationId xmlns:a16="http://schemas.microsoft.com/office/drawing/2014/main" id="{7B8DC56C-C277-5A45-93A6-71B77B55C620}"/>
              </a:ext>
            </a:extLst>
          </p:cNvPr>
          <p:cNvSpPr/>
          <p:nvPr/>
        </p:nvSpPr>
        <p:spPr>
          <a:xfrm>
            <a:off x="310697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7D8A1B2-A867-3044-BDAF-BEA6AB74C32A}"/>
              </a:ext>
            </a:extLst>
          </p:cNvPr>
          <p:cNvSpPr txBox="1"/>
          <p:nvPr/>
        </p:nvSpPr>
        <p:spPr>
          <a:xfrm>
            <a:off x="323675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8" name="Google Shape;597;p29">
            <a:extLst>
              <a:ext uri="{FF2B5EF4-FFF2-40B4-BE49-F238E27FC236}">
                <a16:creationId xmlns:a16="http://schemas.microsoft.com/office/drawing/2014/main" id="{B9BA3B72-7E63-154F-88B6-80C8131F8670}"/>
              </a:ext>
            </a:extLst>
          </p:cNvPr>
          <p:cNvSpPr/>
          <p:nvPr/>
        </p:nvSpPr>
        <p:spPr>
          <a:xfrm>
            <a:off x="373131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6A04A71C-1D1A-9444-A670-612C24996743}"/>
              </a:ext>
            </a:extLst>
          </p:cNvPr>
          <p:cNvSpPr txBox="1"/>
          <p:nvPr/>
        </p:nvSpPr>
        <p:spPr>
          <a:xfrm>
            <a:off x="386110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80" name="Google Shape;597;p29">
            <a:extLst>
              <a:ext uri="{FF2B5EF4-FFF2-40B4-BE49-F238E27FC236}">
                <a16:creationId xmlns:a16="http://schemas.microsoft.com/office/drawing/2014/main" id="{9D31215F-2859-D248-B449-DD0ABCFBCF0B}"/>
              </a:ext>
            </a:extLst>
          </p:cNvPr>
          <p:cNvSpPr/>
          <p:nvPr/>
        </p:nvSpPr>
        <p:spPr>
          <a:xfrm>
            <a:off x="4380756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D7923B1-3B31-EB48-AC96-7D399D694395}"/>
              </a:ext>
            </a:extLst>
          </p:cNvPr>
          <p:cNvSpPr txBox="1"/>
          <p:nvPr/>
        </p:nvSpPr>
        <p:spPr>
          <a:xfrm>
            <a:off x="4510543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82" name="Google Shape;597;p29">
            <a:extLst>
              <a:ext uri="{FF2B5EF4-FFF2-40B4-BE49-F238E27FC236}">
                <a16:creationId xmlns:a16="http://schemas.microsoft.com/office/drawing/2014/main" id="{992CDE3C-367E-2542-A6B2-860A5B7DD43A}"/>
              </a:ext>
            </a:extLst>
          </p:cNvPr>
          <p:cNvSpPr/>
          <p:nvPr/>
        </p:nvSpPr>
        <p:spPr>
          <a:xfrm>
            <a:off x="2457532" y="3858374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56EC7B77-1F09-624C-AF16-6AFFD22AED76}"/>
              </a:ext>
            </a:extLst>
          </p:cNvPr>
          <p:cNvSpPr txBox="1"/>
          <p:nvPr/>
        </p:nvSpPr>
        <p:spPr>
          <a:xfrm>
            <a:off x="2587320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84" name="Google Shape;597;p29">
            <a:extLst>
              <a:ext uri="{FF2B5EF4-FFF2-40B4-BE49-F238E27FC236}">
                <a16:creationId xmlns:a16="http://schemas.microsoft.com/office/drawing/2014/main" id="{AFA45ECD-7D2E-3248-A928-8F8EE564B0CE}"/>
              </a:ext>
            </a:extLst>
          </p:cNvPr>
          <p:cNvSpPr/>
          <p:nvPr/>
        </p:nvSpPr>
        <p:spPr>
          <a:xfrm>
            <a:off x="310697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1FCECEF-38B3-9F4F-90A1-8DCDBEBACF11}"/>
              </a:ext>
            </a:extLst>
          </p:cNvPr>
          <p:cNvSpPr txBox="1"/>
          <p:nvPr/>
        </p:nvSpPr>
        <p:spPr>
          <a:xfrm>
            <a:off x="3236759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86" name="Google Shape;597;p29">
            <a:extLst>
              <a:ext uri="{FF2B5EF4-FFF2-40B4-BE49-F238E27FC236}">
                <a16:creationId xmlns:a16="http://schemas.microsoft.com/office/drawing/2014/main" id="{EC94D0EF-FC5C-C741-ACB1-EDE0529F07FF}"/>
              </a:ext>
            </a:extLst>
          </p:cNvPr>
          <p:cNvSpPr/>
          <p:nvPr/>
        </p:nvSpPr>
        <p:spPr>
          <a:xfrm>
            <a:off x="373131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9BACCFE-7B0F-C44E-B129-F5F5CCE13BC6}"/>
              </a:ext>
            </a:extLst>
          </p:cNvPr>
          <p:cNvSpPr txBox="1"/>
          <p:nvPr/>
        </p:nvSpPr>
        <p:spPr>
          <a:xfrm>
            <a:off x="3804712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8" name="Google Shape;597;p29">
            <a:extLst>
              <a:ext uri="{FF2B5EF4-FFF2-40B4-BE49-F238E27FC236}">
                <a16:creationId xmlns:a16="http://schemas.microsoft.com/office/drawing/2014/main" id="{D0D28C4C-5826-5943-935E-0816D1864525}"/>
              </a:ext>
            </a:extLst>
          </p:cNvPr>
          <p:cNvSpPr/>
          <p:nvPr/>
        </p:nvSpPr>
        <p:spPr>
          <a:xfrm>
            <a:off x="4380756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F12A6B8-D058-7844-AAB7-2FA51F7CC687}"/>
              </a:ext>
            </a:extLst>
          </p:cNvPr>
          <p:cNvSpPr txBox="1"/>
          <p:nvPr/>
        </p:nvSpPr>
        <p:spPr>
          <a:xfrm>
            <a:off x="4465429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90" name="Google Shape;597;p29">
            <a:extLst>
              <a:ext uri="{FF2B5EF4-FFF2-40B4-BE49-F238E27FC236}">
                <a16:creationId xmlns:a16="http://schemas.microsoft.com/office/drawing/2014/main" id="{9C0D5C47-19F7-3946-92D2-12311023FF45}"/>
              </a:ext>
            </a:extLst>
          </p:cNvPr>
          <p:cNvSpPr/>
          <p:nvPr/>
        </p:nvSpPr>
        <p:spPr>
          <a:xfrm>
            <a:off x="2457532" y="4453960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5AD99D3-0889-484C-A23A-E08A362B32D9}"/>
              </a:ext>
            </a:extLst>
          </p:cNvPr>
          <p:cNvSpPr txBox="1"/>
          <p:nvPr/>
        </p:nvSpPr>
        <p:spPr>
          <a:xfrm>
            <a:off x="2530927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92" name="Google Shape;597;p29">
            <a:extLst>
              <a:ext uri="{FF2B5EF4-FFF2-40B4-BE49-F238E27FC236}">
                <a16:creationId xmlns:a16="http://schemas.microsoft.com/office/drawing/2014/main" id="{58EB1A25-07ED-5142-9C36-2644313CED21}"/>
              </a:ext>
            </a:extLst>
          </p:cNvPr>
          <p:cNvSpPr/>
          <p:nvPr/>
        </p:nvSpPr>
        <p:spPr>
          <a:xfrm>
            <a:off x="310697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98B39DAE-870E-0B43-A8F2-9FB90949BC8E}"/>
              </a:ext>
            </a:extLst>
          </p:cNvPr>
          <p:cNvSpPr txBox="1"/>
          <p:nvPr/>
        </p:nvSpPr>
        <p:spPr>
          <a:xfrm>
            <a:off x="3180366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94" name="Google Shape;597;p29">
            <a:extLst>
              <a:ext uri="{FF2B5EF4-FFF2-40B4-BE49-F238E27FC236}">
                <a16:creationId xmlns:a16="http://schemas.microsoft.com/office/drawing/2014/main" id="{45826635-88FE-074B-B3BF-65C9DECF6CB9}"/>
              </a:ext>
            </a:extLst>
          </p:cNvPr>
          <p:cNvSpPr/>
          <p:nvPr/>
        </p:nvSpPr>
        <p:spPr>
          <a:xfrm>
            <a:off x="373131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C2FEE7F-4805-E546-BD20-546EAC1FDCEA}"/>
              </a:ext>
            </a:extLst>
          </p:cNvPr>
          <p:cNvSpPr txBox="1"/>
          <p:nvPr/>
        </p:nvSpPr>
        <p:spPr>
          <a:xfrm>
            <a:off x="3804712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96" name="Google Shape;597;p29">
            <a:extLst>
              <a:ext uri="{FF2B5EF4-FFF2-40B4-BE49-F238E27FC236}">
                <a16:creationId xmlns:a16="http://schemas.microsoft.com/office/drawing/2014/main" id="{4E7C127E-422E-624B-B25F-6346DD81A46A}"/>
              </a:ext>
            </a:extLst>
          </p:cNvPr>
          <p:cNvSpPr/>
          <p:nvPr/>
        </p:nvSpPr>
        <p:spPr>
          <a:xfrm>
            <a:off x="4380756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0FFA9DB-0D5B-E940-988F-54CB74440122}"/>
              </a:ext>
            </a:extLst>
          </p:cNvPr>
          <p:cNvSpPr txBox="1"/>
          <p:nvPr/>
        </p:nvSpPr>
        <p:spPr>
          <a:xfrm>
            <a:off x="4454151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52CE0F5-2CA7-264E-98AE-B19B292A8ABF}"/>
              </a:ext>
            </a:extLst>
          </p:cNvPr>
          <p:cNvSpPr/>
          <p:nvPr/>
        </p:nvSpPr>
        <p:spPr>
          <a:xfrm>
            <a:off x="5880666" y="2539570"/>
            <a:ext cx="2769502" cy="25377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46" name="Google Shape;597;p29">
            <a:extLst>
              <a:ext uri="{FF2B5EF4-FFF2-40B4-BE49-F238E27FC236}">
                <a16:creationId xmlns:a16="http://schemas.microsoft.com/office/drawing/2014/main" id="{DA92213F-44C6-174D-9553-99F3E1103EEA}"/>
              </a:ext>
            </a:extLst>
          </p:cNvPr>
          <p:cNvSpPr/>
          <p:nvPr/>
        </p:nvSpPr>
        <p:spPr>
          <a:xfrm>
            <a:off x="5975300" y="2668683"/>
            <a:ext cx="522838" cy="500130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1409025-7886-594A-A6AF-A2FE5E98CAC3}"/>
              </a:ext>
            </a:extLst>
          </p:cNvPr>
          <p:cNvSpPr txBox="1"/>
          <p:nvPr/>
        </p:nvSpPr>
        <p:spPr>
          <a:xfrm>
            <a:off x="6105088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48" name="Google Shape;597;p29">
            <a:extLst>
              <a:ext uri="{FF2B5EF4-FFF2-40B4-BE49-F238E27FC236}">
                <a16:creationId xmlns:a16="http://schemas.microsoft.com/office/drawing/2014/main" id="{89A0C2C7-68FF-8744-ACA6-410E66983508}"/>
              </a:ext>
            </a:extLst>
          </p:cNvPr>
          <p:cNvSpPr/>
          <p:nvPr/>
        </p:nvSpPr>
        <p:spPr>
          <a:xfrm>
            <a:off x="6662447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5D0B436-3AFB-0141-B2DB-FD59C5A9B5AF}"/>
              </a:ext>
            </a:extLst>
          </p:cNvPr>
          <p:cNvSpPr txBox="1"/>
          <p:nvPr/>
        </p:nvSpPr>
        <p:spPr>
          <a:xfrm>
            <a:off x="6792235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50" name="Google Shape;597;p29">
            <a:extLst>
              <a:ext uri="{FF2B5EF4-FFF2-40B4-BE49-F238E27FC236}">
                <a16:creationId xmlns:a16="http://schemas.microsoft.com/office/drawing/2014/main" id="{15A185E6-0B93-5F4D-A901-4A5B29C34116}"/>
              </a:ext>
            </a:extLst>
          </p:cNvPr>
          <p:cNvSpPr/>
          <p:nvPr/>
        </p:nvSpPr>
        <p:spPr>
          <a:xfrm>
            <a:off x="7324501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E00D51-603B-3148-822A-B61B8E929039}"/>
              </a:ext>
            </a:extLst>
          </p:cNvPr>
          <p:cNvSpPr txBox="1"/>
          <p:nvPr/>
        </p:nvSpPr>
        <p:spPr>
          <a:xfrm>
            <a:off x="7454289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52" name="Google Shape;597;p29">
            <a:extLst>
              <a:ext uri="{FF2B5EF4-FFF2-40B4-BE49-F238E27FC236}">
                <a16:creationId xmlns:a16="http://schemas.microsoft.com/office/drawing/2014/main" id="{D0381705-BB45-5549-947D-89937E4BFC80}"/>
              </a:ext>
            </a:extLst>
          </p:cNvPr>
          <p:cNvSpPr/>
          <p:nvPr/>
        </p:nvSpPr>
        <p:spPr>
          <a:xfrm>
            <a:off x="8021075" y="2668683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E53F8DE2-D863-A54F-A4DE-856BEA66B389}"/>
              </a:ext>
            </a:extLst>
          </p:cNvPr>
          <p:cNvSpPr txBox="1"/>
          <p:nvPr/>
        </p:nvSpPr>
        <p:spPr>
          <a:xfrm>
            <a:off x="8150862" y="2787944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4" name="Google Shape;597;p29">
            <a:extLst>
              <a:ext uri="{FF2B5EF4-FFF2-40B4-BE49-F238E27FC236}">
                <a16:creationId xmlns:a16="http://schemas.microsoft.com/office/drawing/2014/main" id="{548BB9DB-E966-D148-8BAD-09839D22403F}"/>
              </a:ext>
            </a:extLst>
          </p:cNvPr>
          <p:cNvSpPr/>
          <p:nvPr/>
        </p:nvSpPr>
        <p:spPr>
          <a:xfrm>
            <a:off x="5975300" y="3262788"/>
            <a:ext cx="522838" cy="50013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19E9280-90C6-1D4E-9507-FFDD88F800FE}"/>
              </a:ext>
            </a:extLst>
          </p:cNvPr>
          <p:cNvSpPr txBox="1"/>
          <p:nvPr/>
        </p:nvSpPr>
        <p:spPr>
          <a:xfrm>
            <a:off x="6105088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56" name="Google Shape;597;p29">
            <a:extLst>
              <a:ext uri="{FF2B5EF4-FFF2-40B4-BE49-F238E27FC236}">
                <a16:creationId xmlns:a16="http://schemas.microsoft.com/office/drawing/2014/main" id="{78A9DA0A-81E8-EE43-A584-FCA8911F24A6}"/>
              </a:ext>
            </a:extLst>
          </p:cNvPr>
          <p:cNvSpPr/>
          <p:nvPr/>
        </p:nvSpPr>
        <p:spPr>
          <a:xfrm>
            <a:off x="6662447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8ACD3D85-BE0D-3D4E-9D57-CCCA628CC86F}"/>
              </a:ext>
            </a:extLst>
          </p:cNvPr>
          <p:cNvSpPr txBox="1"/>
          <p:nvPr/>
        </p:nvSpPr>
        <p:spPr>
          <a:xfrm>
            <a:off x="6792235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58" name="Google Shape;597;p29">
            <a:extLst>
              <a:ext uri="{FF2B5EF4-FFF2-40B4-BE49-F238E27FC236}">
                <a16:creationId xmlns:a16="http://schemas.microsoft.com/office/drawing/2014/main" id="{98797C59-7181-794F-ACC7-7EB64541280C}"/>
              </a:ext>
            </a:extLst>
          </p:cNvPr>
          <p:cNvSpPr/>
          <p:nvPr/>
        </p:nvSpPr>
        <p:spPr>
          <a:xfrm>
            <a:off x="7324501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2471A7C-248D-8841-A1D5-8C29A434041D}"/>
              </a:ext>
            </a:extLst>
          </p:cNvPr>
          <p:cNvSpPr txBox="1"/>
          <p:nvPr/>
        </p:nvSpPr>
        <p:spPr>
          <a:xfrm>
            <a:off x="7454289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60" name="Google Shape;597;p29">
            <a:extLst>
              <a:ext uri="{FF2B5EF4-FFF2-40B4-BE49-F238E27FC236}">
                <a16:creationId xmlns:a16="http://schemas.microsoft.com/office/drawing/2014/main" id="{E0F779E2-D4F4-6E4D-804A-1BD4F521AA1E}"/>
              </a:ext>
            </a:extLst>
          </p:cNvPr>
          <p:cNvSpPr/>
          <p:nvPr/>
        </p:nvSpPr>
        <p:spPr>
          <a:xfrm>
            <a:off x="8021075" y="3262788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8177E35-7D68-AA4C-9497-C776BBAE2FAC}"/>
              </a:ext>
            </a:extLst>
          </p:cNvPr>
          <p:cNvSpPr txBox="1"/>
          <p:nvPr/>
        </p:nvSpPr>
        <p:spPr>
          <a:xfrm>
            <a:off x="8150862" y="3382048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63" name="Google Shape;597;p29">
            <a:extLst>
              <a:ext uri="{FF2B5EF4-FFF2-40B4-BE49-F238E27FC236}">
                <a16:creationId xmlns:a16="http://schemas.microsoft.com/office/drawing/2014/main" id="{95BFEB75-17C6-6741-97D3-B1EBE66821B0}"/>
              </a:ext>
            </a:extLst>
          </p:cNvPr>
          <p:cNvSpPr/>
          <p:nvPr/>
        </p:nvSpPr>
        <p:spPr>
          <a:xfrm>
            <a:off x="5975300" y="3858374"/>
            <a:ext cx="522838" cy="50013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97A9283-5362-7449-91C3-B89437A177B8}"/>
              </a:ext>
            </a:extLst>
          </p:cNvPr>
          <p:cNvSpPr txBox="1"/>
          <p:nvPr/>
        </p:nvSpPr>
        <p:spPr>
          <a:xfrm>
            <a:off x="6105088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65" name="Google Shape;597;p29">
            <a:extLst>
              <a:ext uri="{FF2B5EF4-FFF2-40B4-BE49-F238E27FC236}">
                <a16:creationId xmlns:a16="http://schemas.microsoft.com/office/drawing/2014/main" id="{17867AE2-3F41-1040-8B0F-77C6A7DE114D}"/>
              </a:ext>
            </a:extLst>
          </p:cNvPr>
          <p:cNvSpPr/>
          <p:nvPr/>
        </p:nvSpPr>
        <p:spPr>
          <a:xfrm>
            <a:off x="6662447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6D655A8-351C-7343-AC70-6ECA1188AEAA}"/>
              </a:ext>
            </a:extLst>
          </p:cNvPr>
          <p:cNvSpPr txBox="1"/>
          <p:nvPr/>
        </p:nvSpPr>
        <p:spPr>
          <a:xfrm>
            <a:off x="6792235" y="3977633"/>
            <a:ext cx="3153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67" name="Google Shape;597;p29">
            <a:extLst>
              <a:ext uri="{FF2B5EF4-FFF2-40B4-BE49-F238E27FC236}">
                <a16:creationId xmlns:a16="http://schemas.microsoft.com/office/drawing/2014/main" id="{697FD78B-180A-0F4A-BF46-EDAD29C2737D}"/>
              </a:ext>
            </a:extLst>
          </p:cNvPr>
          <p:cNvSpPr/>
          <p:nvPr/>
        </p:nvSpPr>
        <p:spPr>
          <a:xfrm>
            <a:off x="7324501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0710659-E613-5444-BD8D-883C196C0981}"/>
              </a:ext>
            </a:extLst>
          </p:cNvPr>
          <p:cNvSpPr txBox="1"/>
          <p:nvPr/>
        </p:nvSpPr>
        <p:spPr>
          <a:xfrm>
            <a:off x="7397896" y="3977633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69" name="Google Shape;597;p29">
            <a:extLst>
              <a:ext uri="{FF2B5EF4-FFF2-40B4-BE49-F238E27FC236}">
                <a16:creationId xmlns:a16="http://schemas.microsoft.com/office/drawing/2014/main" id="{EFB85627-8337-6040-9953-4BFCBBF16138}"/>
              </a:ext>
            </a:extLst>
          </p:cNvPr>
          <p:cNvSpPr/>
          <p:nvPr/>
        </p:nvSpPr>
        <p:spPr>
          <a:xfrm>
            <a:off x="8021075" y="3858374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9C9ACB7-178A-574B-9BB8-2DDB80AE1A14}"/>
              </a:ext>
            </a:extLst>
          </p:cNvPr>
          <p:cNvSpPr txBox="1"/>
          <p:nvPr/>
        </p:nvSpPr>
        <p:spPr>
          <a:xfrm>
            <a:off x="8105748" y="3977633"/>
            <a:ext cx="459786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1" name="Google Shape;597;p29">
            <a:extLst>
              <a:ext uri="{FF2B5EF4-FFF2-40B4-BE49-F238E27FC236}">
                <a16:creationId xmlns:a16="http://schemas.microsoft.com/office/drawing/2014/main" id="{61CCAA77-A7AC-2840-BAF3-FA5DA29040E1}"/>
              </a:ext>
            </a:extLst>
          </p:cNvPr>
          <p:cNvSpPr/>
          <p:nvPr/>
        </p:nvSpPr>
        <p:spPr>
          <a:xfrm>
            <a:off x="5975300" y="4453960"/>
            <a:ext cx="522838" cy="500130"/>
          </a:xfrm>
          <a:prstGeom prst="rect">
            <a:avLst/>
          </a:prstGeom>
          <a:solidFill>
            <a:srgbClr val="FF0000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E6BE86B-68DC-3D40-AB93-12BC02D2D596}"/>
              </a:ext>
            </a:extLst>
          </p:cNvPr>
          <p:cNvSpPr txBox="1"/>
          <p:nvPr/>
        </p:nvSpPr>
        <p:spPr>
          <a:xfrm>
            <a:off x="6048695" y="4573219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3" name="Google Shape;597;p29">
            <a:extLst>
              <a:ext uri="{FF2B5EF4-FFF2-40B4-BE49-F238E27FC236}">
                <a16:creationId xmlns:a16="http://schemas.microsoft.com/office/drawing/2014/main" id="{EB48FB92-090B-4F4C-B345-91BF672DD8C0}"/>
              </a:ext>
            </a:extLst>
          </p:cNvPr>
          <p:cNvSpPr/>
          <p:nvPr/>
        </p:nvSpPr>
        <p:spPr>
          <a:xfrm>
            <a:off x="6662447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EB90B46C-53F7-A147-AC4C-0EBF66D989C3}"/>
              </a:ext>
            </a:extLst>
          </p:cNvPr>
          <p:cNvSpPr txBox="1"/>
          <p:nvPr/>
        </p:nvSpPr>
        <p:spPr>
          <a:xfrm>
            <a:off x="6735842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5" name="Google Shape;597;p29">
            <a:extLst>
              <a:ext uri="{FF2B5EF4-FFF2-40B4-BE49-F238E27FC236}">
                <a16:creationId xmlns:a16="http://schemas.microsoft.com/office/drawing/2014/main" id="{9C8A3459-6712-2B4A-B1F0-75E0B710405C}"/>
              </a:ext>
            </a:extLst>
          </p:cNvPr>
          <p:cNvSpPr/>
          <p:nvPr/>
        </p:nvSpPr>
        <p:spPr>
          <a:xfrm>
            <a:off x="7324501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78E0D33-CF34-324C-8EDB-B56B99036916}"/>
              </a:ext>
            </a:extLst>
          </p:cNvPr>
          <p:cNvSpPr txBox="1"/>
          <p:nvPr/>
        </p:nvSpPr>
        <p:spPr>
          <a:xfrm>
            <a:off x="7397896" y="4573224"/>
            <a:ext cx="441930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7" name="Google Shape;597;p29">
            <a:extLst>
              <a:ext uri="{FF2B5EF4-FFF2-40B4-BE49-F238E27FC236}">
                <a16:creationId xmlns:a16="http://schemas.microsoft.com/office/drawing/2014/main" id="{E92373B9-D5A2-D349-BBCE-93DF49CA6283}"/>
              </a:ext>
            </a:extLst>
          </p:cNvPr>
          <p:cNvSpPr/>
          <p:nvPr/>
        </p:nvSpPr>
        <p:spPr>
          <a:xfrm>
            <a:off x="8021075" y="4453960"/>
            <a:ext cx="522838" cy="50013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A59B6D1-3F5E-F748-9617-B0EA092B0743}"/>
              </a:ext>
            </a:extLst>
          </p:cNvPr>
          <p:cNvSpPr txBox="1"/>
          <p:nvPr/>
        </p:nvSpPr>
        <p:spPr>
          <a:xfrm>
            <a:off x="8094470" y="4573224"/>
            <a:ext cx="432609" cy="26161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sz="1100" dirty="0"/>
              <a:t>15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3C9128-DB49-BC4C-9A7F-2F7EC4254FAB}"/>
              </a:ext>
            </a:extLst>
          </p:cNvPr>
          <p:cNvCxnSpPr/>
          <p:nvPr/>
        </p:nvCxnSpPr>
        <p:spPr>
          <a:xfrm>
            <a:off x="6589336" y="25395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F4BF1C1-27F9-6340-96C0-BE08EBF44ED9}"/>
              </a:ext>
            </a:extLst>
          </p:cNvPr>
          <p:cNvCxnSpPr/>
          <p:nvPr/>
        </p:nvCxnSpPr>
        <p:spPr>
          <a:xfrm>
            <a:off x="7255990" y="2561398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23085-E2C0-A34E-B370-2D69C76AB5C6}"/>
              </a:ext>
            </a:extLst>
          </p:cNvPr>
          <p:cNvCxnSpPr/>
          <p:nvPr/>
        </p:nvCxnSpPr>
        <p:spPr>
          <a:xfrm>
            <a:off x="7916300" y="2540770"/>
            <a:ext cx="0" cy="2537715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02183ED-B85B-DE41-9ACE-61AB4E6D73E1}"/>
              </a:ext>
            </a:extLst>
          </p:cNvPr>
          <p:cNvSpPr txBox="1"/>
          <p:nvPr/>
        </p:nvSpPr>
        <p:spPr>
          <a:xfrm>
            <a:off x="5970227" y="5181196"/>
            <a:ext cx="2601967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Physical Shared Memory</a:t>
            </a:r>
          </a:p>
          <a:p>
            <a:pPr algn="ctr"/>
            <a:r>
              <a:rPr lang="en-US" dirty="0"/>
              <a:t>in 4 banks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FE107-DA6D-8E40-8D1B-1C72E5654F8E}"/>
              </a:ext>
            </a:extLst>
          </p:cNvPr>
          <p:cNvSpPr/>
          <p:nvPr/>
        </p:nvSpPr>
        <p:spPr>
          <a:xfrm>
            <a:off x="60242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B08E7-64E7-974D-AA9C-E0CED732A2C0}"/>
              </a:ext>
            </a:extLst>
          </p:cNvPr>
          <p:cNvSpPr txBox="1"/>
          <p:nvPr/>
        </p:nvSpPr>
        <p:spPr>
          <a:xfrm>
            <a:off x="60670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2284BD41-BDCF-1A4A-918C-34C8AB20819F}"/>
              </a:ext>
            </a:extLst>
          </p:cNvPr>
          <p:cNvSpPr/>
          <p:nvPr/>
        </p:nvSpPr>
        <p:spPr>
          <a:xfrm>
            <a:off x="673044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E318545A-CCCE-AD40-8D16-090410AD7AFD}"/>
              </a:ext>
            </a:extLst>
          </p:cNvPr>
          <p:cNvSpPr txBox="1"/>
          <p:nvPr/>
        </p:nvSpPr>
        <p:spPr>
          <a:xfrm>
            <a:off x="677319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13F721A-CA81-4248-A51D-13CC0FBCE168}"/>
              </a:ext>
            </a:extLst>
          </p:cNvPr>
          <p:cNvSpPr/>
          <p:nvPr/>
        </p:nvSpPr>
        <p:spPr>
          <a:xfrm>
            <a:off x="7384072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6233CD6-76A1-AB47-9FDE-2CC821C4E8A5}"/>
              </a:ext>
            </a:extLst>
          </p:cNvPr>
          <p:cNvSpPr txBox="1"/>
          <p:nvPr/>
        </p:nvSpPr>
        <p:spPr>
          <a:xfrm>
            <a:off x="7426828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96C56F08-AF21-9945-AD9F-396D87094978}"/>
              </a:ext>
            </a:extLst>
          </p:cNvPr>
          <p:cNvSpPr/>
          <p:nvPr/>
        </p:nvSpPr>
        <p:spPr>
          <a:xfrm>
            <a:off x="8067338" y="2020291"/>
            <a:ext cx="393050" cy="3930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FC2DD13-0AB9-BE42-8426-40D23C05E8E1}"/>
              </a:ext>
            </a:extLst>
          </p:cNvPr>
          <p:cNvSpPr txBox="1"/>
          <p:nvPr/>
        </p:nvSpPr>
        <p:spPr>
          <a:xfrm>
            <a:off x="8110094" y="20629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CA74F81-D271-9242-8696-A9080ACFCDD4}"/>
              </a:ext>
            </a:extLst>
          </p:cNvPr>
          <p:cNvGrpSpPr/>
          <p:nvPr/>
        </p:nvGrpSpPr>
        <p:grpSpPr>
          <a:xfrm>
            <a:off x="4524821" y="689707"/>
            <a:ext cx="1850237" cy="535179"/>
            <a:chOff x="4524821" y="689707"/>
            <a:chExt cx="1850237" cy="535179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60262D-F95A-A040-81B9-480BDE4AB280}"/>
                </a:ext>
              </a:extLst>
            </p:cNvPr>
            <p:cNvGrpSpPr/>
            <p:nvPr/>
          </p:nvGrpSpPr>
          <p:grpSpPr>
            <a:xfrm>
              <a:off x="4524821" y="689707"/>
              <a:ext cx="924024" cy="535179"/>
              <a:chOff x="7787362" y="1847627"/>
              <a:chExt cx="924024" cy="535179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04990A8-722B-9048-8999-91863D6895B9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6FD8B2C-BB30-AF4C-A087-80E609FEC1B6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1" name="Google Shape;597;p29">
                  <a:extLst>
                    <a:ext uri="{FF2B5EF4-FFF2-40B4-BE49-F238E27FC236}">
                      <a16:creationId xmlns:a16="http://schemas.microsoft.com/office/drawing/2014/main" id="{BB130193-8365-A343-9181-F7B6C1A9401E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597;p29">
                  <a:extLst>
                    <a:ext uri="{FF2B5EF4-FFF2-40B4-BE49-F238E27FC236}">
                      <a16:creationId xmlns:a16="http://schemas.microsoft.com/office/drawing/2014/main" id="{62637EAC-83B9-A14F-923F-CF21C00C1F39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B0D6A77-0F17-7949-8000-935B5D8066B2}"/>
                </a:ext>
              </a:extLst>
            </p:cNvPr>
            <p:cNvGrpSpPr/>
            <p:nvPr/>
          </p:nvGrpSpPr>
          <p:grpSpPr>
            <a:xfrm>
              <a:off x="5451034" y="689707"/>
              <a:ext cx="924024" cy="535179"/>
              <a:chOff x="7787362" y="1847627"/>
              <a:chExt cx="924024" cy="535179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D149879-1510-0D47-AFCD-C68DA9430ADC}"/>
                  </a:ext>
                </a:extLst>
              </p:cNvPr>
              <p:cNvSpPr/>
              <p:nvPr/>
            </p:nvSpPr>
            <p:spPr>
              <a:xfrm>
                <a:off x="7787362" y="1847627"/>
                <a:ext cx="924024" cy="535179"/>
              </a:xfrm>
              <a:prstGeom prst="rect">
                <a:avLst/>
              </a:prstGeom>
              <a:solidFill>
                <a:schemeClr val="tx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A3C71AA-2D79-9941-A48D-3D4BDD122C63}"/>
                  </a:ext>
                </a:extLst>
              </p:cNvPr>
              <p:cNvGrpSpPr/>
              <p:nvPr/>
            </p:nvGrpSpPr>
            <p:grpSpPr>
              <a:xfrm>
                <a:off x="7858482" y="1950703"/>
                <a:ext cx="775249" cy="323673"/>
                <a:chOff x="4063508" y="1534130"/>
                <a:chExt cx="775249" cy="323673"/>
              </a:xfrm>
            </p:grpSpPr>
            <p:sp>
              <p:nvSpPr>
                <p:cNvPr id="116" name="Google Shape;597;p29">
                  <a:extLst>
                    <a:ext uri="{FF2B5EF4-FFF2-40B4-BE49-F238E27FC236}">
                      <a16:creationId xmlns:a16="http://schemas.microsoft.com/office/drawing/2014/main" id="{F77AF76C-DBFD-DA4B-AB23-64725374589A}"/>
                    </a:ext>
                  </a:extLst>
                </p:cNvPr>
                <p:cNvSpPr/>
                <p:nvPr/>
              </p:nvSpPr>
              <p:spPr>
                <a:xfrm>
                  <a:off x="406350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597;p29">
                  <a:extLst>
                    <a:ext uri="{FF2B5EF4-FFF2-40B4-BE49-F238E27FC236}">
                      <a16:creationId xmlns:a16="http://schemas.microsoft.com/office/drawing/2014/main" id="{56253B9C-94D8-8D4C-B2D1-2372FF91BADF}"/>
                    </a:ext>
                  </a:extLst>
                </p:cNvPr>
                <p:cNvSpPr/>
                <p:nvPr/>
              </p:nvSpPr>
              <p:spPr>
                <a:xfrm>
                  <a:off x="4500388" y="1534130"/>
                  <a:ext cx="338369" cy="323673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bg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37E4F65-BFA7-6A4C-9706-C8E7E63C70E8}"/>
              </a:ext>
            </a:extLst>
          </p:cNvPr>
          <p:cNvSpPr txBox="1"/>
          <p:nvPr/>
        </p:nvSpPr>
        <p:spPr>
          <a:xfrm>
            <a:off x="5087179" y="231207"/>
            <a:ext cx="871855" cy="34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" dirty="0"/>
              <a:t>Warp</a:t>
            </a:r>
          </a:p>
        </p:txBody>
      </p:sp>
      <p:cxnSp>
        <p:nvCxnSpPr>
          <p:cNvPr id="94" name="Google Shape;1467;p60">
            <a:extLst>
              <a:ext uri="{FF2B5EF4-FFF2-40B4-BE49-F238E27FC236}">
                <a16:creationId xmlns:a16="http://schemas.microsoft.com/office/drawing/2014/main" id="{0E7832A6-5570-854A-9028-F0EAA7C70EC0}"/>
              </a:ext>
            </a:extLst>
          </p:cNvPr>
          <p:cNvCxnSpPr>
            <a:cxnSpLocks/>
          </p:cNvCxnSpPr>
          <p:nvPr/>
        </p:nvCxnSpPr>
        <p:spPr>
          <a:xfrm flipH="1">
            <a:off x="2718951" y="1116456"/>
            <a:ext cx="2046175" cy="1552227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1467;p60">
            <a:extLst>
              <a:ext uri="{FF2B5EF4-FFF2-40B4-BE49-F238E27FC236}">
                <a16:creationId xmlns:a16="http://schemas.microsoft.com/office/drawing/2014/main" id="{EA1DDA5B-D6DF-9A4E-89C1-3F97AC1476F4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2718951" y="1116456"/>
            <a:ext cx="2483055" cy="2146332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1467;p60">
            <a:extLst>
              <a:ext uri="{FF2B5EF4-FFF2-40B4-BE49-F238E27FC236}">
                <a16:creationId xmlns:a16="http://schemas.microsoft.com/office/drawing/2014/main" id="{2E9A2353-0060-7043-9B74-23185ADFD838}"/>
              </a:ext>
            </a:extLst>
          </p:cNvPr>
          <p:cNvCxnSpPr>
            <a:cxnSpLocks/>
            <a:stCxn id="116" idx="2"/>
            <a:endCxn id="282" idx="0"/>
          </p:cNvCxnSpPr>
          <p:nvPr/>
        </p:nvCxnSpPr>
        <p:spPr>
          <a:xfrm flipH="1">
            <a:off x="2718951" y="1116456"/>
            <a:ext cx="2972388" cy="2741918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467;p60">
            <a:extLst>
              <a:ext uri="{FF2B5EF4-FFF2-40B4-BE49-F238E27FC236}">
                <a16:creationId xmlns:a16="http://schemas.microsoft.com/office/drawing/2014/main" id="{56726C0B-C320-9E48-8555-153226600486}"/>
              </a:ext>
            </a:extLst>
          </p:cNvPr>
          <p:cNvCxnSpPr>
            <a:cxnSpLocks/>
            <a:stCxn id="117" idx="2"/>
            <a:endCxn id="290" idx="0"/>
          </p:cNvCxnSpPr>
          <p:nvPr/>
        </p:nvCxnSpPr>
        <p:spPr>
          <a:xfrm flipH="1">
            <a:off x="2718951" y="1116456"/>
            <a:ext cx="3409268" cy="3337504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2093538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1865</Words>
  <Application>Microsoft Macintosh PowerPoint</Application>
  <PresentationFormat>Custom</PresentationFormat>
  <Paragraphs>904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</vt:lpstr>
      <vt:lpstr>Noto Sans Symbols</vt:lpstr>
      <vt:lpstr>Trebuchet MS</vt:lpstr>
      <vt:lpstr>Title &amp; Bullet</vt:lpstr>
      <vt:lpstr>Title &amp; Bullet</vt:lpstr>
      <vt:lpstr>Shared Memory Bank Conflicts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GPU-accelerated vs. CPU-only Applications</dc:title>
  <cp:lastModifiedBy>Josh Wyatt</cp:lastModifiedBy>
  <cp:revision>70</cp:revision>
  <dcterms:modified xsi:type="dcterms:W3CDTF">2021-08-06T18:57:13Z</dcterms:modified>
</cp:coreProperties>
</file>