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  <p:sldMasterId id="2147483662" r:id="rId2"/>
  </p:sldMasterIdLst>
  <p:notesMasterIdLst>
    <p:notesMasterId r:id="rId52"/>
  </p:notesMasterIdLst>
  <p:sldIdLst>
    <p:sldId id="256" r:id="rId3"/>
    <p:sldId id="325" r:id="rId4"/>
    <p:sldId id="327" r:id="rId5"/>
    <p:sldId id="336" r:id="rId6"/>
    <p:sldId id="334" r:id="rId7"/>
    <p:sldId id="338" r:id="rId8"/>
    <p:sldId id="340" r:id="rId9"/>
    <p:sldId id="341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31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62" r:id="rId30"/>
    <p:sldId id="363" r:id="rId31"/>
    <p:sldId id="382" r:id="rId32"/>
    <p:sldId id="364" r:id="rId33"/>
    <p:sldId id="365" r:id="rId34"/>
    <p:sldId id="366" r:id="rId35"/>
    <p:sldId id="367" r:id="rId36"/>
    <p:sldId id="368" r:id="rId37"/>
    <p:sldId id="369" r:id="rId38"/>
    <p:sldId id="370" r:id="rId39"/>
    <p:sldId id="371" r:id="rId40"/>
    <p:sldId id="372" r:id="rId41"/>
    <p:sldId id="373" r:id="rId42"/>
    <p:sldId id="374" r:id="rId43"/>
    <p:sldId id="375" r:id="rId44"/>
    <p:sldId id="376" r:id="rId45"/>
    <p:sldId id="377" r:id="rId46"/>
    <p:sldId id="378" r:id="rId47"/>
    <p:sldId id="379" r:id="rId48"/>
    <p:sldId id="381" r:id="rId49"/>
    <p:sldId id="380" r:id="rId50"/>
    <p:sldId id="324" r:id="rId51"/>
  </p:sldIdLst>
  <p:sldSz cx="10972800" cy="6172200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944" userDrawn="1">
          <p15:clr>
            <a:srgbClr val="A4A3A4"/>
          </p15:clr>
        </p15:guide>
        <p15:guide id="2" pos="34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E3FD16-08A7-4E25-89DF-C9167408C711}">
  <a:tblStyle styleId="{42E3FD16-08A7-4E25-89DF-C9167408C711}" styleName="Table_0">
    <a:wholeTbl>
      <a:tcTxStyle b="off" i="off"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BF5"/>
          </a:solidFill>
        </a:fill>
      </a:tcStyle>
    </a:wholeTbl>
    <a:band1H>
      <a:tcTxStyle b="off" i="off"/>
      <a:tcStyle>
        <a:tcBdr/>
        <a:fill>
          <a:solidFill>
            <a:srgbClr val="CA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A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/>
    <p:restoredTop sz="94694"/>
  </p:normalViewPr>
  <p:slideViewPr>
    <p:cSldViewPr snapToGrid="0" snapToObjects="1">
      <p:cViewPr varScale="1">
        <p:scale>
          <a:sx n="134" d="100"/>
          <a:sy n="134" d="100"/>
        </p:scale>
        <p:origin x="816" y="192"/>
      </p:cViewPr>
      <p:guideLst>
        <p:guide orient="horz" pos="1944"/>
        <p:guide pos="34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dt" idx="10"/>
          </p:nvPr>
        </p:nvSpPr>
        <p:spPr>
          <a:xfrm>
            <a:off x="330565" y="883158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" name="Google Shape;5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sldNum" idx="12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" name="Google Shape;7;n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10200" y="164323"/>
            <a:ext cx="1193800" cy="41828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7" name="Google Shape;7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468f461d67_0_40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g468f461d67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4994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468f461d67_0_40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g468f461d67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45834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468f461d67_0_40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g468f461d67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67498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468f461d67_0_40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g468f461d67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30858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468f461d67_0_40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g468f461d67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14228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468f461d67_0_40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g468f461d67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58310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468f461d67_0_40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g468f461d67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98611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468f461d67_0_40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g468f461d67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3650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468f461d67_0_40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g468f461d67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26394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468f461d67_0_40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g468f461d67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7467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468f461d67_0_40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g468f461d67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03172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7" name="Google Shape;7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799083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468f461d67_0_40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g468f461d67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5801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468f461d67_0_40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g468f461d67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29420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468f461d67_0_40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g468f461d67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61941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468f461d67_0_40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g468f461d67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23159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468f461d67_0_40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g468f461d67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80747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468f461d67_0_40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g468f461d67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96566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468f461d67_0_40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g468f461d67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9967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468f461d67_0_40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g468f461d67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81956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468f461d67_0_40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g468f461d67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070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468f461d67_0_40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g468f461d67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31900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468f461d67_0_40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g468f461d67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8393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468f461d67_0_40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g468f461d67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25783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468f461d67_0_40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g468f461d67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39451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468f461d67_0_40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g468f461d67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31118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468f461d67_0_40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g468f461d67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49852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468f461d67_0_40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g468f461d67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481982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468f461d67_0_40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g468f461d67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369456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468f461d67_0_40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g468f461d67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372368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468f461d67_0_40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g468f461d67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79042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468f461d67_0_40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g468f461d67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6814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468f461d67_0_40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g468f461d67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669865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468f461d67_0_40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g468f461d67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507951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468f461d67_0_40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g468f461d67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205610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468f461d67_0_40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g468f461d67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668505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468f461d67_0_40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g468f461d67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021687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468f461d67_0_40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g468f461d67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294725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468f461d67_0_40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g468f461d67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873307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468f461d67_0_40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g468f461d67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498243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468f461d67_0_40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g468f461d67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763742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468f461d67_0_40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g468f461d67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943208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8" name="Google Shape;2968;g30c70fabe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7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69" name="Google Shape;2969;g30c70fabe5_0_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70" name="Google Shape;2970;g30c70fabe5_0_0:notes"/>
          <p:cNvSpPr txBox="1">
            <a:spLocks noGrp="1"/>
          </p:cNvSpPr>
          <p:nvPr>
            <p:ph type="sldNum" idx="12"/>
          </p:nvPr>
        </p:nvSpPr>
        <p:spPr>
          <a:xfrm>
            <a:off x="3663170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49</a:t>
            </a:fld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468f461d67_0_40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g468f461d67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7163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468f461d67_0_40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g468f461d67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3260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468f461d67_0_40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g468f461d67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0285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468f461d67_0_40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g468f461d67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17721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468f461d67_0_40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g468f461d67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3904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- Green">
  <p:cSld name="Transition - Green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 l="-5218" t="22933" r="58849" b="-4267"/>
          <a:stretch/>
        </p:blipFill>
        <p:spPr>
          <a:xfrm rot="10800000" flipH="1">
            <a:off x="0" y="0"/>
            <a:ext cx="10972800" cy="617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gradFill>
            <a:gsLst>
              <a:gs pos="0">
                <a:schemeClr val="lt2"/>
              </a:gs>
              <a:gs pos="40000">
                <a:schemeClr val="lt2"/>
              </a:gs>
              <a:gs pos="100000">
                <a:srgbClr val="76B900">
                  <a:alpha val="0"/>
                </a:srgbClr>
              </a:gs>
            </a:gsLst>
            <a:lin ang="3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rgbClr val="76B900">
                  <a:alpha val="2941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>
            <a:spLocks noGrp="1"/>
          </p:cNvSpPr>
          <p:nvPr>
            <p:ph type="title"/>
          </p:nvPr>
        </p:nvSpPr>
        <p:spPr>
          <a:xfrm>
            <a:off x="498348" y="2790635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3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and Content with CONFIDENTIAL">
  <p:cSld name="Title, Subtitle, and Content with CONFIDENTIAL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498348" y="661226"/>
            <a:ext cx="99762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3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body" idx="1"/>
          </p:nvPr>
        </p:nvSpPr>
        <p:spPr>
          <a:xfrm>
            <a:off x="516750" y="2103035"/>
            <a:ext cx="9948600" cy="37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2"/>
          </p:nvPr>
        </p:nvSpPr>
        <p:spPr>
          <a:xfrm>
            <a:off x="498348" y="1183333"/>
            <a:ext cx="9976200" cy="5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4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2" name="Google Shape;62;p12"/>
          <p:cNvSpPr/>
          <p:nvPr/>
        </p:nvSpPr>
        <p:spPr>
          <a:xfrm>
            <a:off x="7049729" y="5781717"/>
            <a:ext cx="2763000" cy="2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Trebuchet MS"/>
              <a:buNone/>
            </a:pPr>
            <a:r>
              <a:rPr lang="en-US" sz="8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NVIDIA CONFIDENTIAL. DO NOT DISTRIBUTE.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and Two Content">
  <p:cSld name="Title, Subtitle, and Two Conten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title"/>
          </p:nvPr>
        </p:nvSpPr>
        <p:spPr>
          <a:xfrm>
            <a:off x="498348" y="654352"/>
            <a:ext cx="99762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3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1"/>
          </p:nvPr>
        </p:nvSpPr>
        <p:spPr>
          <a:xfrm>
            <a:off x="498348" y="2111661"/>
            <a:ext cx="4945200" cy="36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  <a:defRPr sz="2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2"/>
          </p:nvPr>
        </p:nvSpPr>
        <p:spPr>
          <a:xfrm>
            <a:off x="5529390" y="2111661"/>
            <a:ext cx="4945200" cy="36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  <a:defRPr sz="2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3"/>
          </p:nvPr>
        </p:nvSpPr>
        <p:spPr>
          <a:xfrm>
            <a:off x="498348" y="1180568"/>
            <a:ext cx="9976200" cy="5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4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" type="titleOnly">
  <p:cSld name="TITLE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1553497" y="5352631"/>
            <a:ext cx="7865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20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13271" y="5142126"/>
            <a:ext cx="7546256" cy="104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MO Placeholder">
  <p:cSld name="DEMO Placehol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498348" y="5169473"/>
            <a:ext cx="9976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32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and Content">
  <p:cSld name="Title, Subtitle,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3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1"/>
          </p:nvPr>
        </p:nvSpPr>
        <p:spPr>
          <a:xfrm>
            <a:off x="516750" y="2103035"/>
            <a:ext cx="9948672" cy="371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—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—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—"/>
              <a:defRPr sz="1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2"/>
          </p:nvPr>
        </p:nvSpPr>
        <p:spPr>
          <a:xfrm>
            <a:off x="498348" y="1183333"/>
            <a:ext cx="9976104" cy="52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4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and Content with CONFIDENTIAL">
  <p:cSld name="Title, Subtitle, and Content with CONFIDENTIAL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3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516750" y="2103035"/>
            <a:ext cx="9948672" cy="371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2"/>
          </p:nvPr>
        </p:nvSpPr>
        <p:spPr>
          <a:xfrm>
            <a:off x="498348" y="1183333"/>
            <a:ext cx="9976104" cy="52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4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7049729" y="5781717"/>
            <a:ext cx="2762866" cy="248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Trebuchet MS"/>
              <a:buNone/>
            </a:pPr>
            <a:r>
              <a:rPr lang="en-US" sz="8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NVIDIA CONFIDENTIAL. DO NOT DISTRIBUTE.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and Two Content">
  <p:cSld name="Title, Subtitle, and Two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498348" y="654352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3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498348" y="2111661"/>
            <a:ext cx="4945063" cy="3693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  <a:defRPr sz="2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5529390" y="2111661"/>
            <a:ext cx="4945062" cy="3693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  <a:defRPr sz="2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3"/>
          </p:nvPr>
        </p:nvSpPr>
        <p:spPr>
          <a:xfrm>
            <a:off x="498348" y="1180568"/>
            <a:ext cx="9976104" cy="52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4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553497" y="5352631"/>
            <a:ext cx="786580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20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5" name="Google Shape;35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13271" y="5142126"/>
            <a:ext cx="7546258" cy="104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MO Placeholder">
  <p:cSld name="DEMO Placehol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98348" y="5169473"/>
            <a:ext cx="9976104" cy="5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32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- Green">
  <p:cSld name="Transition - Gree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" name="Google Shape;45;p9"/>
          <p:cNvPicPr preferRelativeResize="0"/>
          <p:nvPr/>
        </p:nvPicPr>
        <p:blipFill rotWithShape="1">
          <a:blip r:embed="rId2">
            <a:alphaModFix/>
          </a:blip>
          <a:srcRect l="-5216" t="22936" r="58847" b="-4270"/>
          <a:stretch/>
        </p:blipFill>
        <p:spPr>
          <a:xfrm rot="10800000" flipH="1">
            <a:off x="0" y="0"/>
            <a:ext cx="10972799" cy="61722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gradFill>
            <a:gsLst>
              <a:gs pos="0">
                <a:schemeClr val="lt2"/>
              </a:gs>
              <a:gs pos="40000">
                <a:schemeClr val="lt2"/>
              </a:gs>
              <a:gs pos="100000">
                <a:srgbClr val="76B900">
                  <a:alpha val="0"/>
                </a:srgbClr>
              </a:gs>
            </a:gsLst>
            <a:lin ang="300012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9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rgbClr val="76B900">
                  <a:alpha val="29411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498348" y="2790635"/>
            <a:ext cx="99762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3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and Content">
  <p:cSld name="Title, Subtitle, and Conte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498348" y="661226"/>
            <a:ext cx="99762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3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516750" y="2103035"/>
            <a:ext cx="9948600" cy="37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—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—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—"/>
              <a:defRPr sz="1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2"/>
          </p:nvPr>
        </p:nvSpPr>
        <p:spPr>
          <a:xfrm>
            <a:off x="498348" y="1183333"/>
            <a:ext cx="9976200" cy="5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4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 Slide">
  <p:cSld name="Closing Slide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1"/>
          <p:cNvPicPr preferRelativeResize="0"/>
          <p:nvPr/>
        </p:nvPicPr>
        <p:blipFill rotWithShape="1">
          <a:blip r:embed="rId2">
            <a:alphaModFix/>
          </a:blip>
          <a:srcRect l="-7772" t="26752" r="64278" b="-168"/>
          <a:stretch/>
        </p:blipFill>
        <p:spPr>
          <a:xfrm>
            <a:off x="0" y="0"/>
            <a:ext cx="10972800" cy="5942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1"/>
          <p:cNvSpPr/>
          <p:nvPr/>
        </p:nvSpPr>
        <p:spPr>
          <a:xfrm rot="10800000" flipH="1">
            <a:off x="0" y="0"/>
            <a:ext cx="10972800" cy="6172200"/>
          </a:xfrm>
          <a:prstGeom prst="rect">
            <a:avLst/>
          </a:prstGeom>
          <a:gradFill>
            <a:gsLst>
              <a:gs pos="0">
                <a:schemeClr val="lt1"/>
              </a:gs>
              <a:gs pos="34000">
                <a:schemeClr val="lt1"/>
              </a:gs>
              <a:gs pos="100000">
                <a:srgbClr val="FFFFFF">
                  <a:alpha val="34509"/>
                </a:srgbClr>
              </a:gs>
            </a:gsLst>
            <a:lin ang="300012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3337" y="3902417"/>
            <a:ext cx="3232860" cy="113274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1"/>
          <p:cNvSpPr txBox="1"/>
          <p:nvPr/>
        </p:nvSpPr>
        <p:spPr>
          <a:xfrm>
            <a:off x="481651" y="5158600"/>
            <a:ext cx="274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</a:pPr>
            <a:r>
              <a:rPr lang="en-US" sz="20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www.nvidia.com/dli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"/>
          <p:cNvSpPr txBox="1">
            <a:spLocks noGrp="1"/>
          </p:cNvSpPr>
          <p:nvPr>
            <p:ph type="title"/>
          </p:nvPr>
        </p:nvSpPr>
        <p:spPr>
          <a:xfrm>
            <a:off x="499743" y="653532"/>
            <a:ext cx="9973315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3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body" idx="1"/>
          </p:nvPr>
        </p:nvSpPr>
        <p:spPr>
          <a:xfrm>
            <a:off x="517402" y="2002367"/>
            <a:ext cx="9948931" cy="3908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–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130818" y="5785419"/>
            <a:ext cx="580688" cy="20632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9743" y="653532"/>
            <a:ext cx="99732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3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517402" y="2002367"/>
            <a:ext cx="9948900" cy="3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–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pic>
        <p:nvPicPr>
          <p:cNvPr id="42" name="Google Shape;42;p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130818" y="5785419"/>
            <a:ext cx="580686" cy="20632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498348" y="2790635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Memory Coalescing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605;p29">
            <a:extLst>
              <a:ext uri="{FF2B5EF4-FFF2-40B4-BE49-F238E27FC236}">
                <a16:creationId xmlns:a16="http://schemas.microsoft.com/office/drawing/2014/main" id="{A47E1ACA-0A99-FB43-8302-7CDAB3A47758}"/>
              </a:ext>
            </a:extLst>
          </p:cNvPr>
          <p:cNvSpPr txBox="1"/>
          <p:nvPr/>
        </p:nvSpPr>
        <p:spPr>
          <a:xfrm>
            <a:off x="7421078" y="211755"/>
            <a:ext cx="3263100" cy="721499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/>
              <a:t>For these slides we will treat 4 data elements as one of these fixed-length lines of contiguous memory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96D0EBC-105A-9446-B77B-99437BE1F4A6}"/>
              </a:ext>
            </a:extLst>
          </p:cNvPr>
          <p:cNvGrpSpPr/>
          <p:nvPr/>
        </p:nvGrpSpPr>
        <p:grpSpPr>
          <a:xfrm>
            <a:off x="3980855" y="1451731"/>
            <a:ext cx="3011091" cy="863140"/>
            <a:chOff x="3980854" y="1451731"/>
            <a:chExt cx="3011091" cy="863140"/>
          </a:xfrm>
        </p:grpSpPr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7C606025-24AC-8848-A056-D2B1FB90088E}"/>
                </a:ext>
              </a:extLst>
            </p:cNvPr>
            <p:cNvSpPr/>
            <p:nvPr/>
          </p:nvSpPr>
          <p:spPr>
            <a:xfrm>
              <a:off x="3980854" y="1451731"/>
              <a:ext cx="3011091" cy="863140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49D441C-C808-A64A-927C-584293693AFD}"/>
                </a:ext>
              </a:extLst>
            </p:cNvPr>
            <p:cNvGrpSpPr/>
            <p:nvPr/>
          </p:nvGrpSpPr>
          <p:grpSpPr>
            <a:xfrm>
              <a:off x="4248482" y="1652598"/>
              <a:ext cx="2494795" cy="450522"/>
              <a:chOff x="4248482" y="1652598"/>
              <a:chExt cx="2494795" cy="450522"/>
            </a:xfrm>
          </p:grpSpPr>
          <p:sp>
            <p:nvSpPr>
              <p:cNvPr id="106" name="Google Shape;597;p29">
                <a:extLst>
                  <a:ext uri="{FF2B5EF4-FFF2-40B4-BE49-F238E27FC236}">
                    <a16:creationId xmlns:a16="http://schemas.microsoft.com/office/drawing/2014/main" id="{E5CE413C-871C-F741-B351-D1EBD714EB9E}"/>
                  </a:ext>
                </a:extLst>
              </p:cNvPr>
              <p:cNvSpPr/>
              <p:nvPr/>
            </p:nvSpPr>
            <p:spPr>
              <a:xfrm>
                <a:off x="4248482" y="1652598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597;p29">
                <a:extLst>
                  <a:ext uri="{FF2B5EF4-FFF2-40B4-BE49-F238E27FC236}">
                    <a16:creationId xmlns:a16="http://schemas.microsoft.com/office/drawing/2014/main" id="{F36995F5-736E-0646-819C-FF4FB8595F9F}"/>
                  </a:ext>
                </a:extLst>
              </p:cNvPr>
              <p:cNvSpPr/>
              <p:nvPr/>
            </p:nvSpPr>
            <p:spPr>
              <a:xfrm>
                <a:off x="4923086" y="1652598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597;p29">
                <a:extLst>
                  <a:ext uri="{FF2B5EF4-FFF2-40B4-BE49-F238E27FC236}">
                    <a16:creationId xmlns:a16="http://schemas.microsoft.com/office/drawing/2014/main" id="{00FC7E5C-F519-8643-9E25-EE3FAD4B75EF}"/>
                  </a:ext>
                </a:extLst>
              </p:cNvPr>
              <p:cNvSpPr/>
              <p:nvPr/>
            </p:nvSpPr>
            <p:spPr>
              <a:xfrm>
                <a:off x="5597690" y="1652598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597;p29">
                <a:extLst>
                  <a:ext uri="{FF2B5EF4-FFF2-40B4-BE49-F238E27FC236}">
                    <a16:creationId xmlns:a16="http://schemas.microsoft.com/office/drawing/2014/main" id="{3399333D-455A-4740-9B3F-E6571848DDC0}"/>
                  </a:ext>
                </a:extLst>
              </p:cNvPr>
              <p:cNvSpPr/>
              <p:nvPr/>
            </p:nvSpPr>
            <p:spPr>
              <a:xfrm>
                <a:off x="6272300" y="1652598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83F32464-8A3A-204E-BD6C-1B6EEC5D4AA5}"/>
              </a:ext>
            </a:extLst>
          </p:cNvPr>
          <p:cNvSpPr txBox="1"/>
          <p:nvPr/>
        </p:nvSpPr>
        <p:spPr>
          <a:xfrm>
            <a:off x="5125243" y="1003510"/>
            <a:ext cx="72231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Warp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150264C-D1F0-D34E-840F-ED06FAA55B3F}"/>
              </a:ext>
            </a:extLst>
          </p:cNvPr>
          <p:cNvGrpSpPr/>
          <p:nvPr/>
        </p:nvGrpSpPr>
        <p:grpSpPr>
          <a:xfrm>
            <a:off x="741680" y="4047273"/>
            <a:ext cx="9489440" cy="788887"/>
            <a:chOff x="741680" y="4047273"/>
            <a:chExt cx="9489440" cy="78888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A80DFC1-F546-1346-96C2-9B77BD519E93}"/>
                </a:ext>
              </a:extLst>
            </p:cNvPr>
            <p:cNvSpPr/>
            <p:nvPr/>
          </p:nvSpPr>
          <p:spPr>
            <a:xfrm>
              <a:off x="741680" y="4047273"/>
              <a:ext cx="9489440" cy="788887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7DC2D2A6-7045-014A-BE7A-C05CD4858B70}"/>
                </a:ext>
              </a:extLst>
            </p:cNvPr>
            <p:cNvGrpSpPr/>
            <p:nvPr/>
          </p:nvGrpSpPr>
          <p:grpSpPr>
            <a:xfrm>
              <a:off x="902360" y="4200627"/>
              <a:ext cx="9157919" cy="450522"/>
              <a:chOff x="144524" y="2860839"/>
              <a:chExt cx="9157919" cy="450522"/>
            </a:xfrm>
          </p:grpSpPr>
          <p:sp>
            <p:nvSpPr>
              <p:cNvPr id="15" name="Google Shape;597;p29">
                <a:extLst>
                  <a:ext uri="{FF2B5EF4-FFF2-40B4-BE49-F238E27FC236}">
                    <a16:creationId xmlns:a16="http://schemas.microsoft.com/office/drawing/2014/main" id="{994E7F19-F89A-A44B-A1E2-34FB789CDBC2}"/>
                  </a:ext>
                </a:extLst>
              </p:cNvPr>
              <p:cNvSpPr/>
              <p:nvPr/>
            </p:nvSpPr>
            <p:spPr>
              <a:xfrm>
                <a:off x="144524" y="2860839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706C303-541D-8842-B82E-A09B7278DB39}"/>
                  </a:ext>
                </a:extLst>
              </p:cNvPr>
              <p:cNvSpPr txBox="1"/>
              <p:nvPr/>
            </p:nvSpPr>
            <p:spPr>
              <a:xfrm>
                <a:off x="235964" y="2932212"/>
                <a:ext cx="284052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98" name="Google Shape;597;p29">
                <a:extLst>
                  <a:ext uri="{FF2B5EF4-FFF2-40B4-BE49-F238E27FC236}">
                    <a16:creationId xmlns:a16="http://schemas.microsoft.com/office/drawing/2014/main" id="{A944B00A-529C-AB4E-9F8F-22CF403BE76C}"/>
                  </a:ext>
                </a:extLst>
              </p:cNvPr>
              <p:cNvSpPr/>
              <p:nvPr/>
            </p:nvSpPr>
            <p:spPr>
              <a:xfrm>
                <a:off x="729545" y="2860839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8FD1188E-3266-3648-88C9-15CDC0BA6C9A}"/>
                  </a:ext>
                </a:extLst>
              </p:cNvPr>
              <p:cNvSpPr txBox="1"/>
              <p:nvPr/>
            </p:nvSpPr>
            <p:spPr>
              <a:xfrm>
                <a:off x="820985" y="2932212"/>
                <a:ext cx="284052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11" name="Google Shape;597;p29">
                <a:extLst>
                  <a:ext uri="{FF2B5EF4-FFF2-40B4-BE49-F238E27FC236}">
                    <a16:creationId xmlns:a16="http://schemas.microsoft.com/office/drawing/2014/main" id="{6BC21C9F-063B-6843-9F3C-FCAF4C1DBA67}"/>
                  </a:ext>
                </a:extLst>
              </p:cNvPr>
              <p:cNvSpPr/>
              <p:nvPr/>
            </p:nvSpPr>
            <p:spPr>
              <a:xfrm>
                <a:off x="1291962" y="2860839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D456AC0C-7728-D847-A878-D7CD0D753DF0}"/>
                  </a:ext>
                </a:extLst>
              </p:cNvPr>
              <p:cNvSpPr txBox="1"/>
              <p:nvPr/>
            </p:nvSpPr>
            <p:spPr>
              <a:xfrm>
                <a:off x="1383402" y="2932212"/>
                <a:ext cx="284052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105" name="Google Shape;597;p29">
                <a:extLst>
                  <a:ext uri="{FF2B5EF4-FFF2-40B4-BE49-F238E27FC236}">
                    <a16:creationId xmlns:a16="http://schemas.microsoft.com/office/drawing/2014/main" id="{B7F33AD7-F710-234E-94E5-3A023BF31F92}"/>
                  </a:ext>
                </a:extLst>
              </p:cNvPr>
              <p:cNvSpPr/>
              <p:nvPr/>
            </p:nvSpPr>
            <p:spPr>
              <a:xfrm>
                <a:off x="1876983" y="2860839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7C7D87B3-A5C7-574C-96FC-1FA5B769E81B}"/>
                  </a:ext>
                </a:extLst>
              </p:cNvPr>
              <p:cNvSpPr txBox="1"/>
              <p:nvPr/>
            </p:nvSpPr>
            <p:spPr>
              <a:xfrm>
                <a:off x="1968423" y="2932212"/>
                <a:ext cx="284052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126" name="Google Shape;597;p29">
                <a:extLst>
                  <a:ext uri="{FF2B5EF4-FFF2-40B4-BE49-F238E27FC236}">
                    <a16:creationId xmlns:a16="http://schemas.microsoft.com/office/drawing/2014/main" id="{46CB808B-BF7F-1144-B173-7C863A2DF3E8}"/>
                  </a:ext>
                </a:extLst>
              </p:cNvPr>
              <p:cNvSpPr/>
              <p:nvPr/>
            </p:nvSpPr>
            <p:spPr>
              <a:xfrm>
                <a:off x="2462004" y="2860839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FFE689C3-065B-7F41-92A7-9E8ADF81EFF7}"/>
                  </a:ext>
                </a:extLst>
              </p:cNvPr>
              <p:cNvSpPr txBox="1"/>
              <p:nvPr/>
            </p:nvSpPr>
            <p:spPr>
              <a:xfrm>
                <a:off x="2553444" y="2932212"/>
                <a:ext cx="284052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  <p:sp>
            <p:nvSpPr>
              <p:cNvPr id="124" name="Google Shape;597;p29">
                <a:extLst>
                  <a:ext uri="{FF2B5EF4-FFF2-40B4-BE49-F238E27FC236}">
                    <a16:creationId xmlns:a16="http://schemas.microsoft.com/office/drawing/2014/main" id="{C45FA4C3-F910-7244-826E-31FE190BA229}"/>
                  </a:ext>
                </a:extLst>
              </p:cNvPr>
              <p:cNvSpPr/>
              <p:nvPr/>
            </p:nvSpPr>
            <p:spPr>
              <a:xfrm>
                <a:off x="3047025" y="2860839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ECB1F385-B514-BB41-AFF5-912BFCE03C41}"/>
                  </a:ext>
                </a:extLst>
              </p:cNvPr>
              <p:cNvSpPr txBox="1"/>
              <p:nvPr/>
            </p:nvSpPr>
            <p:spPr>
              <a:xfrm>
                <a:off x="3138465" y="2932212"/>
                <a:ext cx="284052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5</a:t>
                </a:r>
              </a:p>
            </p:txBody>
          </p:sp>
          <p:sp>
            <p:nvSpPr>
              <p:cNvPr id="120" name="Google Shape;597;p29">
                <a:extLst>
                  <a:ext uri="{FF2B5EF4-FFF2-40B4-BE49-F238E27FC236}">
                    <a16:creationId xmlns:a16="http://schemas.microsoft.com/office/drawing/2014/main" id="{B2950B6D-59D5-624F-BA35-5CD70806223D}"/>
                  </a:ext>
                </a:extLst>
              </p:cNvPr>
              <p:cNvSpPr/>
              <p:nvPr/>
            </p:nvSpPr>
            <p:spPr>
              <a:xfrm>
                <a:off x="3609442" y="2860839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4D930B13-4B56-C241-AA18-42753A174A77}"/>
                  </a:ext>
                </a:extLst>
              </p:cNvPr>
              <p:cNvSpPr txBox="1"/>
              <p:nvPr/>
            </p:nvSpPr>
            <p:spPr>
              <a:xfrm>
                <a:off x="3700882" y="2932212"/>
                <a:ext cx="284052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6</a:t>
                </a:r>
              </a:p>
            </p:txBody>
          </p:sp>
          <p:sp>
            <p:nvSpPr>
              <p:cNvPr id="118" name="Google Shape;597;p29">
                <a:extLst>
                  <a:ext uri="{FF2B5EF4-FFF2-40B4-BE49-F238E27FC236}">
                    <a16:creationId xmlns:a16="http://schemas.microsoft.com/office/drawing/2014/main" id="{BACB5459-612E-114C-83E5-261851884835}"/>
                  </a:ext>
                </a:extLst>
              </p:cNvPr>
              <p:cNvSpPr/>
              <p:nvPr/>
            </p:nvSpPr>
            <p:spPr>
              <a:xfrm>
                <a:off x="4194463" y="2860839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0D001085-F789-5A4E-872C-1509DE2E23A2}"/>
                  </a:ext>
                </a:extLst>
              </p:cNvPr>
              <p:cNvSpPr txBox="1"/>
              <p:nvPr/>
            </p:nvSpPr>
            <p:spPr>
              <a:xfrm>
                <a:off x="4285903" y="2932212"/>
                <a:ext cx="284052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7</a:t>
                </a:r>
              </a:p>
            </p:txBody>
          </p:sp>
          <p:sp>
            <p:nvSpPr>
              <p:cNvPr id="157" name="Google Shape;597;p29">
                <a:extLst>
                  <a:ext uri="{FF2B5EF4-FFF2-40B4-BE49-F238E27FC236}">
                    <a16:creationId xmlns:a16="http://schemas.microsoft.com/office/drawing/2014/main" id="{A8186D0F-BD9D-854F-9A0F-FA5146DEE97E}"/>
                  </a:ext>
                </a:extLst>
              </p:cNvPr>
              <p:cNvSpPr/>
              <p:nvPr/>
            </p:nvSpPr>
            <p:spPr>
              <a:xfrm>
                <a:off x="4781527" y="2860839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BF5311C1-C289-0348-BA57-6255AF1A6450}"/>
                  </a:ext>
                </a:extLst>
              </p:cNvPr>
              <p:cNvSpPr txBox="1"/>
              <p:nvPr/>
            </p:nvSpPr>
            <p:spPr>
              <a:xfrm>
                <a:off x="4872967" y="2932212"/>
                <a:ext cx="284052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8</a:t>
                </a:r>
              </a:p>
            </p:txBody>
          </p:sp>
          <p:sp>
            <p:nvSpPr>
              <p:cNvPr id="155" name="Google Shape;597;p29">
                <a:extLst>
                  <a:ext uri="{FF2B5EF4-FFF2-40B4-BE49-F238E27FC236}">
                    <a16:creationId xmlns:a16="http://schemas.microsoft.com/office/drawing/2014/main" id="{EAC56A79-980C-A14D-9501-1F1438151F29}"/>
                  </a:ext>
                </a:extLst>
              </p:cNvPr>
              <p:cNvSpPr/>
              <p:nvPr/>
            </p:nvSpPr>
            <p:spPr>
              <a:xfrm>
                <a:off x="5366548" y="2860839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3F9E369F-EA6D-9C40-9199-7FFEA717A660}"/>
                  </a:ext>
                </a:extLst>
              </p:cNvPr>
              <p:cNvSpPr txBox="1"/>
              <p:nvPr/>
            </p:nvSpPr>
            <p:spPr>
              <a:xfrm>
                <a:off x="5457988" y="2932212"/>
                <a:ext cx="284052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9</a:t>
                </a:r>
              </a:p>
            </p:txBody>
          </p:sp>
          <p:sp>
            <p:nvSpPr>
              <p:cNvPr id="151" name="Google Shape;597;p29">
                <a:extLst>
                  <a:ext uri="{FF2B5EF4-FFF2-40B4-BE49-F238E27FC236}">
                    <a16:creationId xmlns:a16="http://schemas.microsoft.com/office/drawing/2014/main" id="{85B4F415-8956-054B-B1A7-5A21EE83C3B3}"/>
                  </a:ext>
                </a:extLst>
              </p:cNvPr>
              <p:cNvSpPr/>
              <p:nvPr/>
            </p:nvSpPr>
            <p:spPr>
              <a:xfrm>
                <a:off x="5928965" y="2860839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535E58F8-82F5-A541-84F1-A27DE490C930}"/>
                  </a:ext>
                </a:extLst>
              </p:cNvPr>
              <p:cNvSpPr txBox="1"/>
              <p:nvPr/>
            </p:nvSpPr>
            <p:spPr>
              <a:xfrm>
                <a:off x="5969605" y="2932212"/>
                <a:ext cx="398096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10</a:t>
                </a:r>
              </a:p>
            </p:txBody>
          </p:sp>
          <p:sp>
            <p:nvSpPr>
              <p:cNvPr id="149" name="Google Shape;597;p29">
                <a:extLst>
                  <a:ext uri="{FF2B5EF4-FFF2-40B4-BE49-F238E27FC236}">
                    <a16:creationId xmlns:a16="http://schemas.microsoft.com/office/drawing/2014/main" id="{FFC773DB-37F7-5E4E-9DEF-C3CEB32CF924}"/>
                  </a:ext>
                </a:extLst>
              </p:cNvPr>
              <p:cNvSpPr/>
              <p:nvPr/>
            </p:nvSpPr>
            <p:spPr>
              <a:xfrm>
                <a:off x="6513986" y="2860839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749B8211-C224-DE45-900C-FC1CBCA05B7C}"/>
                  </a:ext>
                </a:extLst>
              </p:cNvPr>
              <p:cNvSpPr txBox="1"/>
              <p:nvPr/>
            </p:nvSpPr>
            <p:spPr>
              <a:xfrm>
                <a:off x="6564786" y="2932212"/>
                <a:ext cx="414180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11</a:t>
                </a:r>
              </a:p>
            </p:txBody>
          </p:sp>
          <p:sp>
            <p:nvSpPr>
              <p:cNvPr id="143" name="Google Shape;597;p29">
                <a:extLst>
                  <a:ext uri="{FF2B5EF4-FFF2-40B4-BE49-F238E27FC236}">
                    <a16:creationId xmlns:a16="http://schemas.microsoft.com/office/drawing/2014/main" id="{0337DDDC-B579-2D4C-A109-4354C3179A7C}"/>
                  </a:ext>
                </a:extLst>
              </p:cNvPr>
              <p:cNvSpPr/>
              <p:nvPr/>
            </p:nvSpPr>
            <p:spPr>
              <a:xfrm>
                <a:off x="7099007" y="2860839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0FBA571E-C22F-1647-8CD4-ACDB6466EF2E}"/>
                  </a:ext>
                </a:extLst>
              </p:cNvPr>
              <p:cNvSpPr txBox="1"/>
              <p:nvPr/>
            </p:nvSpPr>
            <p:spPr>
              <a:xfrm>
                <a:off x="7139647" y="2932212"/>
                <a:ext cx="398096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12</a:t>
                </a:r>
              </a:p>
            </p:txBody>
          </p:sp>
          <p:sp>
            <p:nvSpPr>
              <p:cNvPr id="141" name="Google Shape;597;p29">
                <a:extLst>
                  <a:ext uri="{FF2B5EF4-FFF2-40B4-BE49-F238E27FC236}">
                    <a16:creationId xmlns:a16="http://schemas.microsoft.com/office/drawing/2014/main" id="{A8BB2235-D73D-E543-B5E4-2651720C89A7}"/>
                  </a:ext>
                </a:extLst>
              </p:cNvPr>
              <p:cNvSpPr/>
              <p:nvPr/>
            </p:nvSpPr>
            <p:spPr>
              <a:xfrm>
                <a:off x="7684028" y="2860839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3C4A8BCD-7D12-3E4B-8D35-0A487DA9EFE9}"/>
                  </a:ext>
                </a:extLst>
              </p:cNvPr>
              <p:cNvSpPr txBox="1"/>
              <p:nvPr/>
            </p:nvSpPr>
            <p:spPr>
              <a:xfrm>
                <a:off x="7724668" y="2932212"/>
                <a:ext cx="389698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13</a:t>
                </a:r>
              </a:p>
            </p:txBody>
          </p:sp>
          <p:sp>
            <p:nvSpPr>
              <p:cNvPr id="137" name="Google Shape;597;p29">
                <a:extLst>
                  <a:ext uri="{FF2B5EF4-FFF2-40B4-BE49-F238E27FC236}">
                    <a16:creationId xmlns:a16="http://schemas.microsoft.com/office/drawing/2014/main" id="{EDE5C2CD-18CC-CF4A-9AF5-BB84D894B941}"/>
                  </a:ext>
                </a:extLst>
              </p:cNvPr>
              <p:cNvSpPr/>
              <p:nvPr/>
            </p:nvSpPr>
            <p:spPr>
              <a:xfrm>
                <a:off x="8246445" y="2860839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820B2566-9FDF-BD42-B44E-4B75E34BBA30}"/>
                  </a:ext>
                </a:extLst>
              </p:cNvPr>
              <p:cNvSpPr txBox="1"/>
              <p:nvPr/>
            </p:nvSpPr>
            <p:spPr>
              <a:xfrm>
                <a:off x="8287085" y="2932212"/>
                <a:ext cx="398096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14</a:t>
                </a:r>
              </a:p>
            </p:txBody>
          </p:sp>
          <p:sp>
            <p:nvSpPr>
              <p:cNvPr id="135" name="Google Shape;597;p29">
                <a:extLst>
                  <a:ext uri="{FF2B5EF4-FFF2-40B4-BE49-F238E27FC236}">
                    <a16:creationId xmlns:a16="http://schemas.microsoft.com/office/drawing/2014/main" id="{8288DDBB-501B-7F47-94FE-6D61F1FD7EB2}"/>
                  </a:ext>
                </a:extLst>
              </p:cNvPr>
              <p:cNvSpPr/>
              <p:nvPr/>
            </p:nvSpPr>
            <p:spPr>
              <a:xfrm>
                <a:off x="8831466" y="2860839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0B8EAB02-8069-BB4C-BCB1-F322A54A8B72}"/>
                  </a:ext>
                </a:extLst>
              </p:cNvPr>
              <p:cNvSpPr txBox="1"/>
              <p:nvPr/>
            </p:nvSpPr>
            <p:spPr>
              <a:xfrm>
                <a:off x="8872105" y="2932212"/>
                <a:ext cx="389699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15</a:t>
                </a: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F51BED6-16DC-AA4D-88AC-3ABC681DFEAB}"/>
              </a:ext>
            </a:extLst>
          </p:cNvPr>
          <p:cNvGrpSpPr/>
          <p:nvPr/>
        </p:nvGrpSpPr>
        <p:grpSpPr>
          <a:xfrm>
            <a:off x="800760" y="4904700"/>
            <a:ext cx="2408920" cy="347788"/>
            <a:chOff x="3406297" y="4884380"/>
            <a:chExt cx="1824161" cy="241500"/>
          </a:xfrm>
        </p:grpSpPr>
        <p:cxnSp>
          <p:nvCxnSpPr>
            <p:cNvPr id="54" name="Google Shape;936;p46">
              <a:extLst>
                <a:ext uri="{FF2B5EF4-FFF2-40B4-BE49-F238E27FC236}">
                  <a16:creationId xmlns:a16="http://schemas.microsoft.com/office/drawing/2014/main" id="{EBB1B88A-60A3-A34A-9438-EEA7BC7BB266}"/>
                </a:ext>
              </a:extLst>
            </p:cNvPr>
            <p:cNvCxnSpPr/>
            <p:nvPr/>
          </p:nvCxnSpPr>
          <p:spPr>
            <a:xfrm>
              <a:off x="3413358" y="4995508"/>
              <a:ext cx="18171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5" name="Google Shape;937;p46">
              <a:extLst>
                <a:ext uri="{FF2B5EF4-FFF2-40B4-BE49-F238E27FC236}">
                  <a16:creationId xmlns:a16="http://schemas.microsoft.com/office/drawing/2014/main" id="{127A5F82-08D1-CD4D-983E-B3A1543AB4C6}"/>
                </a:ext>
              </a:extLst>
            </p:cNvPr>
            <p:cNvCxnSpPr/>
            <p:nvPr/>
          </p:nvCxnSpPr>
          <p:spPr>
            <a:xfrm>
              <a:off x="5230366" y="4884380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6" name="Google Shape;938;p46">
              <a:extLst>
                <a:ext uri="{FF2B5EF4-FFF2-40B4-BE49-F238E27FC236}">
                  <a16:creationId xmlns:a16="http://schemas.microsoft.com/office/drawing/2014/main" id="{C9552E5F-870D-254D-9FE3-66EA038EA7DD}"/>
                </a:ext>
              </a:extLst>
            </p:cNvPr>
            <p:cNvCxnSpPr/>
            <p:nvPr/>
          </p:nvCxnSpPr>
          <p:spPr>
            <a:xfrm>
              <a:off x="3406297" y="4884380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0DDBE8AC-29B0-D14E-92ED-3CBEBA4830E4}"/>
              </a:ext>
            </a:extLst>
          </p:cNvPr>
          <p:cNvSpPr txBox="1"/>
          <p:nvPr/>
        </p:nvSpPr>
        <p:spPr>
          <a:xfrm>
            <a:off x="5125243" y="5223212"/>
            <a:ext cx="72231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729162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605;p29">
            <a:extLst>
              <a:ext uri="{FF2B5EF4-FFF2-40B4-BE49-F238E27FC236}">
                <a16:creationId xmlns:a16="http://schemas.microsoft.com/office/drawing/2014/main" id="{A47E1ACA-0A99-FB43-8302-7CDAB3A47758}"/>
              </a:ext>
            </a:extLst>
          </p:cNvPr>
          <p:cNvSpPr txBox="1"/>
          <p:nvPr/>
        </p:nvSpPr>
        <p:spPr>
          <a:xfrm>
            <a:off x="7421078" y="211755"/>
            <a:ext cx="3263100" cy="987125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SzPts val="1400"/>
            </a:pPr>
            <a:r>
              <a:rPr lang="en-US" dirty="0"/>
              <a:t>The memory subsystem will attempt to minimize the number of lines required to fulfill the read/write requirements of the warp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96D0EBC-105A-9446-B77B-99437BE1F4A6}"/>
              </a:ext>
            </a:extLst>
          </p:cNvPr>
          <p:cNvGrpSpPr/>
          <p:nvPr/>
        </p:nvGrpSpPr>
        <p:grpSpPr>
          <a:xfrm>
            <a:off x="3980855" y="1451731"/>
            <a:ext cx="3011091" cy="863140"/>
            <a:chOff x="3980854" y="1451731"/>
            <a:chExt cx="3011091" cy="863140"/>
          </a:xfrm>
        </p:grpSpPr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7C606025-24AC-8848-A056-D2B1FB90088E}"/>
                </a:ext>
              </a:extLst>
            </p:cNvPr>
            <p:cNvSpPr/>
            <p:nvPr/>
          </p:nvSpPr>
          <p:spPr>
            <a:xfrm>
              <a:off x="3980854" y="1451731"/>
              <a:ext cx="3011091" cy="863140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49D441C-C808-A64A-927C-584293693AFD}"/>
                </a:ext>
              </a:extLst>
            </p:cNvPr>
            <p:cNvGrpSpPr/>
            <p:nvPr/>
          </p:nvGrpSpPr>
          <p:grpSpPr>
            <a:xfrm>
              <a:off x="4248482" y="1652598"/>
              <a:ext cx="2494795" cy="450522"/>
              <a:chOff x="4248482" y="1652598"/>
              <a:chExt cx="2494795" cy="450522"/>
            </a:xfrm>
          </p:grpSpPr>
          <p:sp>
            <p:nvSpPr>
              <p:cNvPr id="106" name="Google Shape;597;p29">
                <a:extLst>
                  <a:ext uri="{FF2B5EF4-FFF2-40B4-BE49-F238E27FC236}">
                    <a16:creationId xmlns:a16="http://schemas.microsoft.com/office/drawing/2014/main" id="{E5CE413C-871C-F741-B351-D1EBD714EB9E}"/>
                  </a:ext>
                </a:extLst>
              </p:cNvPr>
              <p:cNvSpPr/>
              <p:nvPr/>
            </p:nvSpPr>
            <p:spPr>
              <a:xfrm>
                <a:off x="4248482" y="1652598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597;p29">
                <a:extLst>
                  <a:ext uri="{FF2B5EF4-FFF2-40B4-BE49-F238E27FC236}">
                    <a16:creationId xmlns:a16="http://schemas.microsoft.com/office/drawing/2014/main" id="{F36995F5-736E-0646-819C-FF4FB8595F9F}"/>
                  </a:ext>
                </a:extLst>
              </p:cNvPr>
              <p:cNvSpPr/>
              <p:nvPr/>
            </p:nvSpPr>
            <p:spPr>
              <a:xfrm>
                <a:off x="4923086" y="1652598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597;p29">
                <a:extLst>
                  <a:ext uri="{FF2B5EF4-FFF2-40B4-BE49-F238E27FC236}">
                    <a16:creationId xmlns:a16="http://schemas.microsoft.com/office/drawing/2014/main" id="{00FC7E5C-F519-8643-9E25-EE3FAD4B75EF}"/>
                  </a:ext>
                </a:extLst>
              </p:cNvPr>
              <p:cNvSpPr/>
              <p:nvPr/>
            </p:nvSpPr>
            <p:spPr>
              <a:xfrm>
                <a:off x="5597690" y="1652598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597;p29">
                <a:extLst>
                  <a:ext uri="{FF2B5EF4-FFF2-40B4-BE49-F238E27FC236}">
                    <a16:creationId xmlns:a16="http://schemas.microsoft.com/office/drawing/2014/main" id="{3399333D-455A-4740-9B3F-E6571848DDC0}"/>
                  </a:ext>
                </a:extLst>
              </p:cNvPr>
              <p:cNvSpPr/>
              <p:nvPr/>
            </p:nvSpPr>
            <p:spPr>
              <a:xfrm>
                <a:off x="6272300" y="1652598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83F32464-8A3A-204E-BD6C-1B6EEC5D4AA5}"/>
              </a:ext>
            </a:extLst>
          </p:cNvPr>
          <p:cNvSpPr txBox="1"/>
          <p:nvPr/>
        </p:nvSpPr>
        <p:spPr>
          <a:xfrm>
            <a:off x="5125243" y="1003510"/>
            <a:ext cx="72231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Warp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150264C-D1F0-D34E-840F-ED06FAA55B3F}"/>
              </a:ext>
            </a:extLst>
          </p:cNvPr>
          <p:cNvGrpSpPr/>
          <p:nvPr/>
        </p:nvGrpSpPr>
        <p:grpSpPr>
          <a:xfrm>
            <a:off x="741680" y="4047273"/>
            <a:ext cx="9489440" cy="788887"/>
            <a:chOff x="741680" y="4047273"/>
            <a:chExt cx="9489440" cy="78888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A80DFC1-F546-1346-96C2-9B77BD519E93}"/>
                </a:ext>
              </a:extLst>
            </p:cNvPr>
            <p:cNvSpPr/>
            <p:nvPr/>
          </p:nvSpPr>
          <p:spPr>
            <a:xfrm>
              <a:off x="741680" y="4047273"/>
              <a:ext cx="9489440" cy="788887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7DC2D2A6-7045-014A-BE7A-C05CD4858B70}"/>
                </a:ext>
              </a:extLst>
            </p:cNvPr>
            <p:cNvGrpSpPr/>
            <p:nvPr/>
          </p:nvGrpSpPr>
          <p:grpSpPr>
            <a:xfrm>
              <a:off x="902360" y="4200627"/>
              <a:ext cx="9157919" cy="450522"/>
              <a:chOff x="144524" y="2860839"/>
              <a:chExt cx="9157919" cy="450522"/>
            </a:xfrm>
          </p:grpSpPr>
          <p:sp>
            <p:nvSpPr>
              <p:cNvPr id="15" name="Google Shape;597;p29">
                <a:extLst>
                  <a:ext uri="{FF2B5EF4-FFF2-40B4-BE49-F238E27FC236}">
                    <a16:creationId xmlns:a16="http://schemas.microsoft.com/office/drawing/2014/main" id="{994E7F19-F89A-A44B-A1E2-34FB789CDBC2}"/>
                  </a:ext>
                </a:extLst>
              </p:cNvPr>
              <p:cNvSpPr/>
              <p:nvPr/>
            </p:nvSpPr>
            <p:spPr>
              <a:xfrm>
                <a:off x="144524" y="2860839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706C303-541D-8842-B82E-A09B7278DB39}"/>
                  </a:ext>
                </a:extLst>
              </p:cNvPr>
              <p:cNvSpPr txBox="1"/>
              <p:nvPr/>
            </p:nvSpPr>
            <p:spPr>
              <a:xfrm>
                <a:off x="235964" y="2932212"/>
                <a:ext cx="284052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98" name="Google Shape;597;p29">
                <a:extLst>
                  <a:ext uri="{FF2B5EF4-FFF2-40B4-BE49-F238E27FC236}">
                    <a16:creationId xmlns:a16="http://schemas.microsoft.com/office/drawing/2014/main" id="{A944B00A-529C-AB4E-9F8F-22CF403BE76C}"/>
                  </a:ext>
                </a:extLst>
              </p:cNvPr>
              <p:cNvSpPr/>
              <p:nvPr/>
            </p:nvSpPr>
            <p:spPr>
              <a:xfrm>
                <a:off x="729545" y="2860839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8FD1188E-3266-3648-88C9-15CDC0BA6C9A}"/>
                  </a:ext>
                </a:extLst>
              </p:cNvPr>
              <p:cNvSpPr txBox="1"/>
              <p:nvPr/>
            </p:nvSpPr>
            <p:spPr>
              <a:xfrm>
                <a:off x="820985" y="2932212"/>
                <a:ext cx="284052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11" name="Google Shape;597;p29">
                <a:extLst>
                  <a:ext uri="{FF2B5EF4-FFF2-40B4-BE49-F238E27FC236}">
                    <a16:creationId xmlns:a16="http://schemas.microsoft.com/office/drawing/2014/main" id="{6BC21C9F-063B-6843-9F3C-FCAF4C1DBA67}"/>
                  </a:ext>
                </a:extLst>
              </p:cNvPr>
              <p:cNvSpPr/>
              <p:nvPr/>
            </p:nvSpPr>
            <p:spPr>
              <a:xfrm>
                <a:off x="1291962" y="2860839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D456AC0C-7728-D847-A878-D7CD0D753DF0}"/>
                  </a:ext>
                </a:extLst>
              </p:cNvPr>
              <p:cNvSpPr txBox="1"/>
              <p:nvPr/>
            </p:nvSpPr>
            <p:spPr>
              <a:xfrm>
                <a:off x="1383402" y="2932212"/>
                <a:ext cx="284052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105" name="Google Shape;597;p29">
                <a:extLst>
                  <a:ext uri="{FF2B5EF4-FFF2-40B4-BE49-F238E27FC236}">
                    <a16:creationId xmlns:a16="http://schemas.microsoft.com/office/drawing/2014/main" id="{B7F33AD7-F710-234E-94E5-3A023BF31F92}"/>
                  </a:ext>
                </a:extLst>
              </p:cNvPr>
              <p:cNvSpPr/>
              <p:nvPr/>
            </p:nvSpPr>
            <p:spPr>
              <a:xfrm>
                <a:off x="1876983" y="2860839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7C7D87B3-A5C7-574C-96FC-1FA5B769E81B}"/>
                  </a:ext>
                </a:extLst>
              </p:cNvPr>
              <p:cNvSpPr txBox="1"/>
              <p:nvPr/>
            </p:nvSpPr>
            <p:spPr>
              <a:xfrm>
                <a:off x="1968423" y="2932212"/>
                <a:ext cx="284052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126" name="Google Shape;597;p29">
                <a:extLst>
                  <a:ext uri="{FF2B5EF4-FFF2-40B4-BE49-F238E27FC236}">
                    <a16:creationId xmlns:a16="http://schemas.microsoft.com/office/drawing/2014/main" id="{46CB808B-BF7F-1144-B173-7C863A2DF3E8}"/>
                  </a:ext>
                </a:extLst>
              </p:cNvPr>
              <p:cNvSpPr/>
              <p:nvPr/>
            </p:nvSpPr>
            <p:spPr>
              <a:xfrm>
                <a:off x="2462004" y="2860839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FFE689C3-065B-7F41-92A7-9E8ADF81EFF7}"/>
                  </a:ext>
                </a:extLst>
              </p:cNvPr>
              <p:cNvSpPr txBox="1"/>
              <p:nvPr/>
            </p:nvSpPr>
            <p:spPr>
              <a:xfrm>
                <a:off x="2553444" y="2932212"/>
                <a:ext cx="284052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  <p:sp>
            <p:nvSpPr>
              <p:cNvPr id="124" name="Google Shape;597;p29">
                <a:extLst>
                  <a:ext uri="{FF2B5EF4-FFF2-40B4-BE49-F238E27FC236}">
                    <a16:creationId xmlns:a16="http://schemas.microsoft.com/office/drawing/2014/main" id="{C45FA4C3-F910-7244-826E-31FE190BA229}"/>
                  </a:ext>
                </a:extLst>
              </p:cNvPr>
              <p:cNvSpPr/>
              <p:nvPr/>
            </p:nvSpPr>
            <p:spPr>
              <a:xfrm>
                <a:off x="3047025" y="2860839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ECB1F385-B514-BB41-AFF5-912BFCE03C41}"/>
                  </a:ext>
                </a:extLst>
              </p:cNvPr>
              <p:cNvSpPr txBox="1"/>
              <p:nvPr/>
            </p:nvSpPr>
            <p:spPr>
              <a:xfrm>
                <a:off x="3138465" y="2932212"/>
                <a:ext cx="284052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5</a:t>
                </a:r>
              </a:p>
            </p:txBody>
          </p:sp>
          <p:sp>
            <p:nvSpPr>
              <p:cNvPr id="120" name="Google Shape;597;p29">
                <a:extLst>
                  <a:ext uri="{FF2B5EF4-FFF2-40B4-BE49-F238E27FC236}">
                    <a16:creationId xmlns:a16="http://schemas.microsoft.com/office/drawing/2014/main" id="{B2950B6D-59D5-624F-BA35-5CD70806223D}"/>
                  </a:ext>
                </a:extLst>
              </p:cNvPr>
              <p:cNvSpPr/>
              <p:nvPr/>
            </p:nvSpPr>
            <p:spPr>
              <a:xfrm>
                <a:off x="3609442" y="2860839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4D930B13-4B56-C241-AA18-42753A174A77}"/>
                  </a:ext>
                </a:extLst>
              </p:cNvPr>
              <p:cNvSpPr txBox="1"/>
              <p:nvPr/>
            </p:nvSpPr>
            <p:spPr>
              <a:xfrm>
                <a:off x="3700882" y="2932212"/>
                <a:ext cx="284052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6</a:t>
                </a:r>
              </a:p>
            </p:txBody>
          </p:sp>
          <p:sp>
            <p:nvSpPr>
              <p:cNvPr id="118" name="Google Shape;597;p29">
                <a:extLst>
                  <a:ext uri="{FF2B5EF4-FFF2-40B4-BE49-F238E27FC236}">
                    <a16:creationId xmlns:a16="http://schemas.microsoft.com/office/drawing/2014/main" id="{BACB5459-612E-114C-83E5-261851884835}"/>
                  </a:ext>
                </a:extLst>
              </p:cNvPr>
              <p:cNvSpPr/>
              <p:nvPr/>
            </p:nvSpPr>
            <p:spPr>
              <a:xfrm>
                <a:off x="4194463" y="2860839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0D001085-F789-5A4E-872C-1509DE2E23A2}"/>
                  </a:ext>
                </a:extLst>
              </p:cNvPr>
              <p:cNvSpPr txBox="1"/>
              <p:nvPr/>
            </p:nvSpPr>
            <p:spPr>
              <a:xfrm>
                <a:off x="4285903" y="2932212"/>
                <a:ext cx="284052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7</a:t>
                </a:r>
              </a:p>
            </p:txBody>
          </p:sp>
          <p:sp>
            <p:nvSpPr>
              <p:cNvPr id="157" name="Google Shape;597;p29">
                <a:extLst>
                  <a:ext uri="{FF2B5EF4-FFF2-40B4-BE49-F238E27FC236}">
                    <a16:creationId xmlns:a16="http://schemas.microsoft.com/office/drawing/2014/main" id="{A8186D0F-BD9D-854F-9A0F-FA5146DEE97E}"/>
                  </a:ext>
                </a:extLst>
              </p:cNvPr>
              <p:cNvSpPr/>
              <p:nvPr/>
            </p:nvSpPr>
            <p:spPr>
              <a:xfrm>
                <a:off x="4781527" y="2860839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BF5311C1-C289-0348-BA57-6255AF1A6450}"/>
                  </a:ext>
                </a:extLst>
              </p:cNvPr>
              <p:cNvSpPr txBox="1"/>
              <p:nvPr/>
            </p:nvSpPr>
            <p:spPr>
              <a:xfrm>
                <a:off x="4872967" y="2932212"/>
                <a:ext cx="284052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8</a:t>
                </a:r>
              </a:p>
            </p:txBody>
          </p:sp>
          <p:sp>
            <p:nvSpPr>
              <p:cNvPr id="155" name="Google Shape;597;p29">
                <a:extLst>
                  <a:ext uri="{FF2B5EF4-FFF2-40B4-BE49-F238E27FC236}">
                    <a16:creationId xmlns:a16="http://schemas.microsoft.com/office/drawing/2014/main" id="{EAC56A79-980C-A14D-9501-1F1438151F29}"/>
                  </a:ext>
                </a:extLst>
              </p:cNvPr>
              <p:cNvSpPr/>
              <p:nvPr/>
            </p:nvSpPr>
            <p:spPr>
              <a:xfrm>
                <a:off x="5366548" y="2860839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3F9E369F-EA6D-9C40-9199-7FFEA717A660}"/>
                  </a:ext>
                </a:extLst>
              </p:cNvPr>
              <p:cNvSpPr txBox="1"/>
              <p:nvPr/>
            </p:nvSpPr>
            <p:spPr>
              <a:xfrm>
                <a:off x="5457988" y="2932212"/>
                <a:ext cx="284052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9</a:t>
                </a:r>
              </a:p>
            </p:txBody>
          </p:sp>
          <p:sp>
            <p:nvSpPr>
              <p:cNvPr id="151" name="Google Shape;597;p29">
                <a:extLst>
                  <a:ext uri="{FF2B5EF4-FFF2-40B4-BE49-F238E27FC236}">
                    <a16:creationId xmlns:a16="http://schemas.microsoft.com/office/drawing/2014/main" id="{85B4F415-8956-054B-B1A7-5A21EE83C3B3}"/>
                  </a:ext>
                </a:extLst>
              </p:cNvPr>
              <p:cNvSpPr/>
              <p:nvPr/>
            </p:nvSpPr>
            <p:spPr>
              <a:xfrm>
                <a:off x="5928965" y="2860839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535E58F8-82F5-A541-84F1-A27DE490C930}"/>
                  </a:ext>
                </a:extLst>
              </p:cNvPr>
              <p:cNvSpPr txBox="1"/>
              <p:nvPr/>
            </p:nvSpPr>
            <p:spPr>
              <a:xfrm>
                <a:off x="5969605" y="2932212"/>
                <a:ext cx="398096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10</a:t>
                </a:r>
              </a:p>
            </p:txBody>
          </p:sp>
          <p:sp>
            <p:nvSpPr>
              <p:cNvPr id="149" name="Google Shape;597;p29">
                <a:extLst>
                  <a:ext uri="{FF2B5EF4-FFF2-40B4-BE49-F238E27FC236}">
                    <a16:creationId xmlns:a16="http://schemas.microsoft.com/office/drawing/2014/main" id="{FFC773DB-37F7-5E4E-9DEF-C3CEB32CF924}"/>
                  </a:ext>
                </a:extLst>
              </p:cNvPr>
              <p:cNvSpPr/>
              <p:nvPr/>
            </p:nvSpPr>
            <p:spPr>
              <a:xfrm>
                <a:off x="6513986" y="2860839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749B8211-C224-DE45-900C-FC1CBCA05B7C}"/>
                  </a:ext>
                </a:extLst>
              </p:cNvPr>
              <p:cNvSpPr txBox="1"/>
              <p:nvPr/>
            </p:nvSpPr>
            <p:spPr>
              <a:xfrm>
                <a:off x="6564786" y="2932212"/>
                <a:ext cx="414180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11</a:t>
                </a:r>
              </a:p>
            </p:txBody>
          </p:sp>
          <p:sp>
            <p:nvSpPr>
              <p:cNvPr id="143" name="Google Shape;597;p29">
                <a:extLst>
                  <a:ext uri="{FF2B5EF4-FFF2-40B4-BE49-F238E27FC236}">
                    <a16:creationId xmlns:a16="http://schemas.microsoft.com/office/drawing/2014/main" id="{0337DDDC-B579-2D4C-A109-4354C3179A7C}"/>
                  </a:ext>
                </a:extLst>
              </p:cNvPr>
              <p:cNvSpPr/>
              <p:nvPr/>
            </p:nvSpPr>
            <p:spPr>
              <a:xfrm>
                <a:off x="7099007" y="2860839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0FBA571E-C22F-1647-8CD4-ACDB6466EF2E}"/>
                  </a:ext>
                </a:extLst>
              </p:cNvPr>
              <p:cNvSpPr txBox="1"/>
              <p:nvPr/>
            </p:nvSpPr>
            <p:spPr>
              <a:xfrm>
                <a:off x="7139647" y="2932212"/>
                <a:ext cx="398096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12</a:t>
                </a:r>
              </a:p>
            </p:txBody>
          </p:sp>
          <p:sp>
            <p:nvSpPr>
              <p:cNvPr id="141" name="Google Shape;597;p29">
                <a:extLst>
                  <a:ext uri="{FF2B5EF4-FFF2-40B4-BE49-F238E27FC236}">
                    <a16:creationId xmlns:a16="http://schemas.microsoft.com/office/drawing/2014/main" id="{A8BB2235-D73D-E543-B5E4-2651720C89A7}"/>
                  </a:ext>
                </a:extLst>
              </p:cNvPr>
              <p:cNvSpPr/>
              <p:nvPr/>
            </p:nvSpPr>
            <p:spPr>
              <a:xfrm>
                <a:off x="7684028" y="2860839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3C4A8BCD-7D12-3E4B-8D35-0A487DA9EFE9}"/>
                  </a:ext>
                </a:extLst>
              </p:cNvPr>
              <p:cNvSpPr txBox="1"/>
              <p:nvPr/>
            </p:nvSpPr>
            <p:spPr>
              <a:xfrm>
                <a:off x="7724668" y="2932212"/>
                <a:ext cx="389698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13</a:t>
                </a:r>
              </a:p>
            </p:txBody>
          </p:sp>
          <p:sp>
            <p:nvSpPr>
              <p:cNvPr id="137" name="Google Shape;597;p29">
                <a:extLst>
                  <a:ext uri="{FF2B5EF4-FFF2-40B4-BE49-F238E27FC236}">
                    <a16:creationId xmlns:a16="http://schemas.microsoft.com/office/drawing/2014/main" id="{EDE5C2CD-18CC-CF4A-9AF5-BB84D894B941}"/>
                  </a:ext>
                </a:extLst>
              </p:cNvPr>
              <p:cNvSpPr/>
              <p:nvPr/>
            </p:nvSpPr>
            <p:spPr>
              <a:xfrm>
                <a:off x="8246445" y="2860839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820B2566-9FDF-BD42-B44E-4B75E34BBA30}"/>
                  </a:ext>
                </a:extLst>
              </p:cNvPr>
              <p:cNvSpPr txBox="1"/>
              <p:nvPr/>
            </p:nvSpPr>
            <p:spPr>
              <a:xfrm>
                <a:off x="8287085" y="2932212"/>
                <a:ext cx="398096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14</a:t>
                </a:r>
              </a:p>
            </p:txBody>
          </p:sp>
          <p:sp>
            <p:nvSpPr>
              <p:cNvPr id="135" name="Google Shape;597;p29">
                <a:extLst>
                  <a:ext uri="{FF2B5EF4-FFF2-40B4-BE49-F238E27FC236}">
                    <a16:creationId xmlns:a16="http://schemas.microsoft.com/office/drawing/2014/main" id="{8288DDBB-501B-7F47-94FE-6D61F1FD7EB2}"/>
                  </a:ext>
                </a:extLst>
              </p:cNvPr>
              <p:cNvSpPr/>
              <p:nvPr/>
            </p:nvSpPr>
            <p:spPr>
              <a:xfrm>
                <a:off x="8831466" y="2860839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0B8EAB02-8069-BB4C-BCB1-F322A54A8B72}"/>
                  </a:ext>
                </a:extLst>
              </p:cNvPr>
              <p:cNvSpPr txBox="1"/>
              <p:nvPr/>
            </p:nvSpPr>
            <p:spPr>
              <a:xfrm>
                <a:off x="8872105" y="2932212"/>
                <a:ext cx="389699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15</a:t>
                </a:r>
              </a:p>
            </p:txBody>
          </p:sp>
        </p:grp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F1EF1388-99D0-034B-8E59-73EF0196B2FB}"/>
              </a:ext>
            </a:extLst>
          </p:cNvPr>
          <p:cNvSpPr txBox="1"/>
          <p:nvPr/>
        </p:nvSpPr>
        <p:spPr>
          <a:xfrm>
            <a:off x="5125243" y="5223212"/>
            <a:ext cx="72231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770010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605;p29">
            <a:extLst>
              <a:ext uri="{FF2B5EF4-FFF2-40B4-BE49-F238E27FC236}">
                <a16:creationId xmlns:a16="http://schemas.microsoft.com/office/drawing/2014/main" id="{A47E1ACA-0A99-FB43-8302-7CDAB3A47758}"/>
              </a:ext>
            </a:extLst>
          </p:cNvPr>
          <p:cNvSpPr txBox="1"/>
          <p:nvPr/>
        </p:nvSpPr>
        <p:spPr>
          <a:xfrm>
            <a:off x="7421078" y="211755"/>
            <a:ext cx="3263100" cy="621365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SzPts val="1400"/>
            </a:pPr>
            <a:r>
              <a:rPr lang="en-US" dirty="0"/>
              <a:t>If the addresses requested are contiguous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96D0EBC-105A-9446-B77B-99437BE1F4A6}"/>
              </a:ext>
            </a:extLst>
          </p:cNvPr>
          <p:cNvGrpSpPr/>
          <p:nvPr/>
        </p:nvGrpSpPr>
        <p:grpSpPr>
          <a:xfrm>
            <a:off x="3980855" y="1451731"/>
            <a:ext cx="3011091" cy="863140"/>
            <a:chOff x="3980854" y="1451731"/>
            <a:chExt cx="3011091" cy="863140"/>
          </a:xfrm>
        </p:grpSpPr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7C606025-24AC-8848-A056-D2B1FB90088E}"/>
                </a:ext>
              </a:extLst>
            </p:cNvPr>
            <p:cNvSpPr/>
            <p:nvPr/>
          </p:nvSpPr>
          <p:spPr>
            <a:xfrm>
              <a:off x="3980854" y="1451731"/>
              <a:ext cx="3011091" cy="863140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49D441C-C808-A64A-927C-584293693AFD}"/>
                </a:ext>
              </a:extLst>
            </p:cNvPr>
            <p:cNvGrpSpPr/>
            <p:nvPr/>
          </p:nvGrpSpPr>
          <p:grpSpPr>
            <a:xfrm>
              <a:off x="4248482" y="1652598"/>
              <a:ext cx="2494795" cy="450522"/>
              <a:chOff x="4248482" y="1652598"/>
              <a:chExt cx="2494795" cy="450522"/>
            </a:xfrm>
          </p:grpSpPr>
          <p:sp>
            <p:nvSpPr>
              <p:cNvPr id="106" name="Google Shape;597;p29">
                <a:extLst>
                  <a:ext uri="{FF2B5EF4-FFF2-40B4-BE49-F238E27FC236}">
                    <a16:creationId xmlns:a16="http://schemas.microsoft.com/office/drawing/2014/main" id="{E5CE413C-871C-F741-B351-D1EBD714EB9E}"/>
                  </a:ext>
                </a:extLst>
              </p:cNvPr>
              <p:cNvSpPr/>
              <p:nvPr/>
            </p:nvSpPr>
            <p:spPr>
              <a:xfrm>
                <a:off x="4248482" y="1652598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597;p29">
                <a:extLst>
                  <a:ext uri="{FF2B5EF4-FFF2-40B4-BE49-F238E27FC236}">
                    <a16:creationId xmlns:a16="http://schemas.microsoft.com/office/drawing/2014/main" id="{F36995F5-736E-0646-819C-FF4FB8595F9F}"/>
                  </a:ext>
                </a:extLst>
              </p:cNvPr>
              <p:cNvSpPr/>
              <p:nvPr/>
            </p:nvSpPr>
            <p:spPr>
              <a:xfrm>
                <a:off x="4923086" y="1652598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597;p29">
                <a:extLst>
                  <a:ext uri="{FF2B5EF4-FFF2-40B4-BE49-F238E27FC236}">
                    <a16:creationId xmlns:a16="http://schemas.microsoft.com/office/drawing/2014/main" id="{00FC7E5C-F519-8643-9E25-EE3FAD4B75EF}"/>
                  </a:ext>
                </a:extLst>
              </p:cNvPr>
              <p:cNvSpPr/>
              <p:nvPr/>
            </p:nvSpPr>
            <p:spPr>
              <a:xfrm>
                <a:off x="5597690" y="1652598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597;p29">
                <a:extLst>
                  <a:ext uri="{FF2B5EF4-FFF2-40B4-BE49-F238E27FC236}">
                    <a16:creationId xmlns:a16="http://schemas.microsoft.com/office/drawing/2014/main" id="{3399333D-455A-4740-9B3F-E6571848DDC0}"/>
                  </a:ext>
                </a:extLst>
              </p:cNvPr>
              <p:cNvSpPr/>
              <p:nvPr/>
            </p:nvSpPr>
            <p:spPr>
              <a:xfrm>
                <a:off x="6272300" y="1652598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83F32464-8A3A-204E-BD6C-1B6EEC5D4AA5}"/>
              </a:ext>
            </a:extLst>
          </p:cNvPr>
          <p:cNvSpPr txBox="1"/>
          <p:nvPr/>
        </p:nvSpPr>
        <p:spPr>
          <a:xfrm>
            <a:off x="5125243" y="1003510"/>
            <a:ext cx="72231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Warp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150264C-D1F0-D34E-840F-ED06FAA55B3F}"/>
              </a:ext>
            </a:extLst>
          </p:cNvPr>
          <p:cNvGrpSpPr/>
          <p:nvPr/>
        </p:nvGrpSpPr>
        <p:grpSpPr>
          <a:xfrm>
            <a:off x="741680" y="4047273"/>
            <a:ext cx="9489440" cy="788887"/>
            <a:chOff x="741680" y="4047273"/>
            <a:chExt cx="9489440" cy="78888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A80DFC1-F546-1346-96C2-9B77BD519E93}"/>
                </a:ext>
              </a:extLst>
            </p:cNvPr>
            <p:cNvSpPr/>
            <p:nvPr/>
          </p:nvSpPr>
          <p:spPr>
            <a:xfrm>
              <a:off x="741680" y="4047273"/>
              <a:ext cx="9489440" cy="788887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7DC2D2A6-7045-014A-BE7A-C05CD4858B70}"/>
                </a:ext>
              </a:extLst>
            </p:cNvPr>
            <p:cNvGrpSpPr/>
            <p:nvPr/>
          </p:nvGrpSpPr>
          <p:grpSpPr>
            <a:xfrm>
              <a:off x="902360" y="4200627"/>
              <a:ext cx="9157919" cy="450522"/>
              <a:chOff x="144524" y="2860839"/>
              <a:chExt cx="9157919" cy="450522"/>
            </a:xfrm>
          </p:grpSpPr>
          <p:sp>
            <p:nvSpPr>
              <p:cNvPr id="15" name="Google Shape;597;p29">
                <a:extLst>
                  <a:ext uri="{FF2B5EF4-FFF2-40B4-BE49-F238E27FC236}">
                    <a16:creationId xmlns:a16="http://schemas.microsoft.com/office/drawing/2014/main" id="{994E7F19-F89A-A44B-A1E2-34FB789CDBC2}"/>
                  </a:ext>
                </a:extLst>
              </p:cNvPr>
              <p:cNvSpPr/>
              <p:nvPr/>
            </p:nvSpPr>
            <p:spPr>
              <a:xfrm>
                <a:off x="144524" y="2860839"/>
                <a:ext cx="470977" cy="450522"/>
              </a:xfrm>
              <a:prstGeom prst="rect">
                <a:avLst/>
              </a:prstGeom>
              <a:solidFill>
                <a:schemeClr val="bg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706C303-541D-8842-B82E-A09B7278DB39}"/>
                  </a:ext>
                </a:extLst>
              </p:cNvPr>
              <p:cNvSpPr txBox="1"/>
              <p:nvPr/>
            </p:nvSpPr>
            <p:spPr>
              <a:xfrm>
                <a:off x="235964" y="2932212"/>
                <a:ext cx="284052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98" name="Google Shape;597;p29">
                <a:extLst>
                  <a:ext uri="{FF2B5EF4-FFF2-40B4-BE49-F238E27FC236}">
                    <a16:creationId xmlns:a16="http://schemas.microsoft.com/office/drawing/2014/main" id="{A944B00A-529C-AB4E-9F8F-22CF403BE76C}"/>
                  </a:ext>
                </a:extLst>
              </p:cNvPr>
              <p:cNvSpPr/>
              <p:nvPr/>
            </p:nvSpPr>
            <p:spPr>
              <a:xfrm>
                <a:off x="729545" y="2860839"/>
                <a:ext cx="470977" cy="450522"/>
              </a:xfrm>
              <a:prstGeom prst="rect">
                <a:avLst/>
              </a:prstGeom>
              <a:solidFill>
                <a:schemeClr val="bg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8FD1188E-3266-3648-88C9-15CDC0BA6C9A}"/>
                  </a:ext>
                </a:extLst>
              </p:cNvPr>
              <p:cNvSpPr txBox="1"/>
              <p:nvPr/>
            </p:nvSpPr>
            <p:spPr>
              <a:xfrm>
                <a:off x="820985" y="2932212"/>
                <a:ext cx="284052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11" name="Google Shape;597;p29">
                <a:extLst>
                  <a:ext uri="{FF2B5EF4-FFF2-40B4-BE49-F238E27FC236}">
                    <a16:creationId xmlns:a16="http://schemas.microsoft.com/office/drawing/2014/main" id="{6BC21C9F-063B-6843-9F3C-FCAF4C1DBA67}"/>
                  </a:ext>
                </a:extLst>
              </p:cNvPr>
              <p:cNvSpPr/>
              <p:nvPr/>
            </p:nvSpPr>
            <p:spPr>
              <a:xfrm>
                <a:off x="1291962" y="2860839"/>
                <a:ext cx="470977" cy="450522"/>
              </a:xfrm>
              <a:prstGeom prst="rect">
                <a:avLst/>
              </a:prstGeom>
              <a:solidFill>
                <a:schemeClr val="bg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D456AC0C-7728-D847-A878-D7CD0D753DF0}"/>
                  </a:ext>
                </a:extLst>
              </p:cNvPr>
              <p:cNvSpPr txBox="1"/>
              <p:nvPr/>
            </p:nvSpPr>
            <p:spPr>
              <a:xfrm>
                <a:off x="1383402" y="2932212"/>
                <a:ext cx="284052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105" name="Google Shape;597;p29">
                <a:extLst>
                  <a:ext uri="{FF2B5EF4-FFF2-40B4-BE49-F238E27FC236}">
                    <a16:creationId xmlns:a16="http://schemas.microsoft.com/office/drawing/2014/main" id="{B7F33AD7-F710-234E-94E5-3A023BF31F92}"/>
                  </a:ext>
                </a:extLst>
              </p:cNvPr>
              <p:cNvSpPr/>
              <p:nvPr/>
            </p:nvSpPr>
            <p:spPr>
              <a:xfrm>
                <a:off x="1876983" y="2860839"/>
                <a:ext cx="470977" cy="450522"/>
              </a:xfrm>
              <a:prstGeom prst="rect">
                <a:avLst/>
              </a:prstGeom>
              <a:solidFill>
                <a:schemeClr val="bg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7C7D87B3-A5C7-574C-96FC-1FA5B769E81B}"/>
                  </a:ext>
                </a:extLst>
              </p:cNvPr>
              <p:cNvSpPr txBox="1"/>
              <p:nvPr/>
            </p:nvSpPr>
            <p:spPr>
              <a:xfrm>
                <a:off x="1968423" y="2932212"/>
                <a:ext cx="284052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126" name="Google Shape;597;p29">
                <a:extLst>
                  <a:ext uri="{FF2B5EF4-FFF2-40B4-BE49-F238E27FC236}">
                    <a16:creationId xmlns:a16="http://schemas.microsoft.com/office/drawing/2014/main" id="{46CB808B-BF7F-1144-B173-7C863A2DF3E8}"/>
                  </a:ext>
                </a:extLst>
              </p:cNvPr>
              <p:cNvSpPr/>
              <p:nvPr/>
            </p:nvSpPr>
            <p:spPr>
              <a:xfrm>
                <a:off x="2462004" y="2860839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FFE689C3-065B-7F41-92A7-9E8ADF81EFF7}"/>
                  </a:ext>
                </a:extLst>
              </p:cNvPr>
              <p:cNvSpPr txBox="1"/>
              <p:nvPr/>
            </p:nvSpPr>
            <p:spPr>
              <a:xfrm>
                <a:off x="2553444" y="2932212"/>
                <a:ext cx="284052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  <p:sp>
            <p:nvSpPr>
              <p:cNvPr id="124" name="Google Shape;597;p29">
                <a:extLst>
                  <a:ext uri="{FF2B5EF4-FFF2-40B4-BE49-F238E27FC236}">
                    <a16:creationId xmlns:a16="http://schemas.microsoft.com/office/drawing/2014/main" id="{C45FA4C3-F910-7244-826E-31FE190BA229}"/>
                  </a:ext>
                </a:extLst>
              </p:cNvPr>
              <p:cNvSpPr/>
              <p:nvPr/>
            </p:nvSpPr>
            <p:spPr>
              <a:xfrm>
                <a:off x="3047025" y="2860839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ECB1F385-B514-BB41-AFF5-912BFCE03C41}"/>
                  </a:ext>
                </a:extLst>
              </p:cNvPr>
              <p:cNvSpPr txBox="1"/>
              <p:nvPr/>
            </p:nvSpPr>
            <p:spPr>
              <a:xfrm>
                <a:off x="3138465" y="2932212"/>
                <a:ext cx="284052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5</a:t>
                </a:r>
              </a:p>
            </p:txBody>
          </p:sp>
          <p:sp>
            <p:nvSpPr>
              <p:cNvPr id="120" name="Google Shape;597;p29">
                <a:extLst>
                  <a:ext uri="{FF2B5EF4-FFF2-40B4-BE49-F238E27FC236}">
                    <a16:creationId xmlns:a16="http://schemas.microsoft.com/office/drawing/2014/main" id="{B2950B6D-59D5-624F-BA35-5CD70806223D}"/>
                  </a:ext>
                </a:extLst>
              </p:cNvPr>
              <p:cNvSpPr/>
              <p:nvPr/>
            </p:nvSpPr>
            <p:spPr>
              <a:xfrm>
                <a:off x="3609442" y="2860839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4D930B13-4B56-C241-AA18-42753A174A77}"/>
                  </a:ext>
                </a:extLst>
              </p:cNvPr>
              <p:cNvSpPr txBox="1"/>
              <p:nvPr/>
            </p:nvSpPr>
            <p:spPr>
              <a:xfrm>
                <a:off x="3700882" y="2932212"/>
                <a:ext cx="284052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6</a:t>
                </a:r>
              </a:p>
            </p:txBody>
          </p:sp>
          <p:sp>
            <p:nvSpPr>
              <p:cNvPr id="118" name="Google Shape;597;p29">
                <a:extLst>
                  <a:ext uri="{FF2B5EF4-FFF2-40B4-BE49-F238E27FC236}">
                    <a16:creationId xmlns:a16="http://schemas.microsoft.com/office/drawing/2014/main" id="{BACB5459-612E-114C-83E5-261851884835}"/>
                  </a:ext>
                </a:extLst>
              </p:cNvPr>
              <p:cNvSpPr/>
              <p:nvPr/>
            </p:nvSpPr>
            <p:spPr>
              <a:xfrm>
                <a:off x="4194463" y="2860839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0D001085-F789-5A4E-872C-1509DE2E23A2}"/>
                  </a:ext>
                </a:extLst>
              </p:cNvPr>
              <p:cNvSpPr txBox="1"/>
              <p:nvPr/>
            </p:nvSpPr>
            <p:spPr>
              <a:xfrm>
                <a:off x="4285903" y="2932212"/>
                <a:ext cx="284052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7</a:t>
                </a:r>
              </a:p>
            </p:txBody>
          </p:sp>
          <p:sp>
            <p:nvSpPr>
              <p:cNvPr id="157" name="Google Shape;597;p29">
                <a:extLst>
                  <a:ext uri="{FF2B5EF4-FFF2-40B4-BE49-F238E27FC236}">
                    <a16:creationId xmlns:a16="http://schemas.microsoft.com/office/drawing/2014/main" id="{A8186D0F-BD9D-854F-9A0F-FA5146DEE97E}"/>
                  </a:ext>
                </a:extLst>
              </p:cNvPr>
              <p:cNvSpPr/>
              <p:nvPr/>
            </p:nvSpPr>
            <p:spPr>
              <a:xfrm>
                <a:off x="4781527" y="2860839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BF5311C1-C289-0348-BA57-6255AF1A6450}"/>
                  </a:ext>
                </a:extLst>
              </p:cNvPr>
              <p:cNvSpPr txBox="1"/>
              <p:nvPr/>
            </p:nvSpPr>
            <p:spPr>
              <a:xfrm>
                <a:off x="4872967" y="2932212"/>
                <a:ext cx="284052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8</a:t>
                </a:r>
              </a:p>
            </p:txBody>
          </p:sp>
          <p:sp>
            <p:nvSpPr>
              <p:cNvPr id="155" name="Google Shape;597;p29">
                <a:extLst>
                  <a:ext uri="{FF2B5EF4-FFF2-40B4-BE49-F238E27FC236}">
                    <a16:creationId xmlns:a16="http://schemas.microsoft.com/office/drawing/2014/main" id="{EAC56A79-980C-A14D-9501-1F1438151F29}"/>
                  </a:ext>
                </a:extLst>
              </p:cNvPr>
              <p:cNvSpPr/>
              <p:nvPr/>
            </p:nvSpPr>
            <p:spPr>
              <a:xfrm>
                <a:off x="5366548" y="2860839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3F9E369F-EA6D-9C40-9199-7FFEA717A660}"/>
                  </a:ext>
                </a:extLst>
              </p:cNvPr>
              <p:cNvSpPr txBox="1"/>
              <p:nvPr/>
            </p:nvSpPr>
            <p:spPr>
              <a:xfrm>
                <a:off x="5457988" y="2932212"/>
                <a:ext cx="284052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9</a:t>
                </a:r>
              </a:p>
            </p:txBody>
          </p:sp>
          <p:sp>
            <p:nvSpPr>
              <p:cNvPr id="151" name="Google Shape;597;p29">
                <a:extLst>
                  <a:ext uri="{FF2B5EF4-FFF2-40B4-BE49-F238E27FC236}">
                    <a16:creationId xmlns:a16="http://schemas.microsoft.com/office/drawing/2014/main" id="{85B4F415-8956-054B-B1A7-5A21EE83C3B3}"/>
                  </a:ext>
                </a:extLst>
              </p:cNvPr>
              <p:cNvSpPr/>
              <p:nvPr/>
            </p:nvSpPr>
            <p:spPr>
              <a:xfrm>
                <a:off x="5928965" y="2860839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535E58F8-82F5-A541-84F1-A27DE490C930}"/>
                  </a:ext>
                </a:extLst>
              </p:cNvPr>
              <p:cNvSpPr txBox="1"/>
              <p:nvPr/>
            </p:nvSpPr>
            <p:spPr>
              <a:xfrm>
                <a:off x="5969605" y="2932212"/>
                <a:ext cx="398096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10</a:t>
                </a:r>
              </a:p>
            </p:txBody>
          </p:sp>
          <p:sp>
            <p:nvSpPr>
              <p:cNvPr id="149" name="Google Shape;597;p29">
                <a:extLst>
                  <a:ext uri="{FF2B5EF4-FFF2-40B4-BE49-F238E27FC236}">
                    <a16:creationId xmlns:a16="http://schemas.microsoft.com/office/drawing/2014/main" id="{FFC773DB-37F7-5E4E-9DEF-C3CEB32CF924}"/>
                  </a:ext>
                </a:extLst>
              </p:cNvPr>
              <p:cNvSpPr/>
              <p:nvPr/>
            </p:nvSpPr>
            <p:spPr>
              <a:xfrm>
                <a:off x="6513986" y="2860839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749B8211-C224-DE45-900C-FC1CBCA05B7C}"/>
                  </a:ext>
                </a:extLst>
              </p:cNvPr>
              <p:cNvSpPr txBox="1"/>
              <p:nvPr/>
            </p:nvSpPr>
            <p:spPr>
              <a:xfrm>
                <a:off x="6564786" y="2932212"/>
                <a:ext cx="414180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11</a:t>
                </a:r>
              </a:p>
            </p:txBody>
          </p:sp>
          <p:sp>
            <p:nvSpPr>
              <p:cNvPr id="143" name="Google Shape;597;p29">
                <a:extLst>
                  <a:ext uri="{FF2B5EF4-FFF2-40B4-BE49-F238E27FC236}">
                    <a16:creationId xmlns:a16="http://schemas.microsoft.com/office/drawing/2014/main" id="{0337DDDC-B579-2D4C-A109-4354C3179A7C}"/>
                  </a:ext>
                </a:extLst>
              </p:cNvPr>
              <p:cNvSpPr/>
              <p:nvPr/>
            </p:nvSpPr>
            <p:spPr>
              <a:xfrm>
                <a:off x="7099007" y="2860839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0FBA571E-C22F-1647-8CD4-ACDB6466EF2E}"/>
                  </a:ext>
                </a:extLst>
              </p:cNvPr>
              <p:cNvSpPr txBox="1"/>
              <p:nvPr/>
            </p:nvSpPr>
            <p:spPr>
              <a:xfrm>
                <a:off x="7139647" y="2932212"/>
                <a:ext cx="398096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12</a:t>
                </a:r>
              </a:p>
            </p:txBody>
          </p:sp>
          <p:sp>
            <p:nvSpPr>
              <p:cNvPr id="141" name="Google Shape;597;p29">
                <a:extLst>
                  <a:ext uri="{FF2B5EF4-FFF2-40B4-BE49-F238E27FC236}">
                    <a16:creationId xmlns:a16="http://schemas.microsoft.com/office/drawing/2014/main" id="{A8BB2235-D73D-E543-B5E4-2651720C89A7}"/>
                  </a:ext>
                </a:extLst>
              </p:cNvPr>
              <p:cNvSpPr/>
              <p:nvPr/>
            </p:nvSpPr>
            <p:spPr>
              <a:xfrm>
                <a:off x="7684028" y="2860839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3C4A8BCD-7D12-3E4B-8D35-0A487DA9EFE9}"/>
                  </a:ext>
                </a:extLst>
              </p:cNvPr>
              <p:cNvSpPr txBox="1"/>
              <p:nvPr/>
            </p:nvSpPr>
            <p:spPr>
              <a:xfrm>
                <a:off x="7724668" y="2932212"/>
                <a:ext cx="389698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13</a:t>
                </a:r>
              </a:p>
            </p:txBody>
          </p:sp>
          <p:sp>
            <p:nvSpPr>
              <p:cNvPr id="137" name="Google Shape;597;p29">
                <a:extLst>
                  <a:ext uri="{FF2B5EF4-FFF2-40B4-BE49-F238E27FC236}">
                    <a16:creationId xmlns:a16="http://schemas.microsoft.com/office/drawing/2014/main" id="{EDE5C2CD-18CC-CF4A-9AF5-BB84D894B941}"/>
                  </a:ext>
                </a:extLst>
              </p:cNvPr>
              <p:cNvSpPr/>
              <p:nvPr/>
            </p:nvSpPr>
            <p:spPr>
              <a:xfrm>
                <a:off x="8246445" y="2860839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820B2566-9FDF-BD42-B44E-4B75E34BBA30}"/>
                  </a:ext>
                </a:extLst>
              </p:cNvPr>
              <p:cNvSpPr txBox="1"/>
              <p:nvPr/>
            </p:nvSpPr>
            <p:spPr>
              <a:xfrm>
                <a:off x="8287085" y="2932212"/>
                <a:ext cx="398096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14</a:t>
                </a:r>
              </a:p>
            </p:txBody>
          </p:sp>
          <p:sp>
            <p:nvSpPr>
              <p:cNvPr id="135" name="Google Shape;597;p29">
                <a:extLst>
                  <a:ext uri="{FF2B5EF4-FFF2-40B4-BE49-F238E27FC236}">
                    <a16:creationId xmlns:a16="http://schemas.microsoft.com/office/drawing/2014/main" id="{8288DDBB-501B-7F47-94FE-6D61F1FD7EB2}"/>
                  </a:ext>
                </a:extLst>
              </p:cNvPr>
              <p:cNvSpPr/>
              <p:nvPr/>
            </p:nvSpPr>
            <p:spPr>
              <a:xfrm>
                <a:off x="8831466" y="2860839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0B8EAB02-8069-BB4C-BCB1-F322A54A8B72}"/>
                  </a:ext>
                </a:extLst>
              </p:cNvPr>
              <p:cNvSpPr txBox="1"/>
              <p:nvPr/>
            </p:nvSpPr>
            <p:spPr>
              <a:xfrm>
                <a:off x="8872105" y="2932212"/>
                <a:ext cx="389699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15</a:t>
                </a:r>
              </a:p>
            </p:txBody>
          </p:sp>
        </p:grpSp>
      </p:grpSp>
      <p:sp>
        <p:nvSpPr>
          <p:cNvPr id="47" name="Google Shape;605;p29">
            <a:extLst>
              <a:ext uri="{FF2B5EF4-FFF2-40B4-BE49-F238E27FC236}">
                <a16:creationId xmlns:a16="http://schemas.microsoft.com/office/drawing/2014/main" id="{44CD3C0D-7A20-2D4F-A5C0-CCFD6819E006}"/>
              </a:ext>
            </a:extLst>
          </p:cNvPr>
          <p:cNvSpPr txBox="1"/>
          <p:nvPr/>
        </p:nvSpPr>
        <p:spPr>
          <a:xfrm>
            <a:off x="7421078" y="1141048"/>
            <a:ext cx="3263100" cy="983879"/>
          </a:xfrm>
          <a:prstGeom prst="rect">
            <a:avLst/>
          </a:prstGeom>
          <a:solidFill>
            <a:schemeClr val="bg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400"/>
            </a:pP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idx = threadIdx.x + blockIdx.x * blockDim.x</a:t>
            </a:r>
          </a:p>
          <a:p>
            <a:pPr>
              <a:buSzPts val="1400"/>
            </a:pPr>
            <a:endParaRPr lang="en-US" dirty="0">
              <a:solidFill>
                <a:schemeClr val="bg1"/>
              </a:solidFill>
              <a:latin typeface="Courier" pitchFamily="2" charset="0"/>
            </a:endParaRPr>
          </a:p>
          <a:p>
            <a:pPr>
              <a:buSzPts val="1400"/>
            </a:pP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a[idx] += 1</a:t>
            </a:r>
          </a:p>
        </p:txBody>
      </p:sp>
      <p:cxnSp>
        <p:nvCxnSpPr>
          <p:cNvPr id="48" name="Google Shape;1467;p60">
            <a:extLst>
              <a:ext uri="{FF2B5EF4-FFF2-40B4-BE49-F238E27FC236}">
                <a16:creationId xmlns:a16="http://schemas.microsoft.com/office/drawing/2014/main" id="{055424C6-1924-ED43-B373-80BE74C52B3C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1137849" y="2124927"/>
            <a:ext cx="3320870" cy="2075700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triangle" w="sm" len="sm"/>
            <a:tailEnd type="triangle" w="med" len="med"/>
          </a:ln>
        </p:spPr>
      </p:cxnSp>
      <p:cxnSp>
        <p:nvCxnSpPr>
          <p:cNvPr id="51" name="Google Shape;1467;p60">
            <a:extLst>
              <a:ext uri="{FF2B5EF4-FFF2-40B4-BE49-F238E27FC236}">
                <a16:creationId xmlns:a16="http://schemas.microsoft.com/office/drawing/2014/main" id="{585C371E-6A0C-6143-8C82-23D1257C008F}"/>
              </a:ext>
            </a:extLst>
          </p:cNvPr>
          <p:cNvCxnSpPr>
            <a:cxnSpLocks/>
            <a:stCxn id="107" idx="2"/>
            <a:endCxn id="98" idx="0"/>
          </p:cNvCxnSpPr>
          <p:nvPr/>
        </p:nvCxnSpPr>
        <p:spPr>
          <a:xfrm flipH="1">
            <a:off x="1722870" y="2103120"/>
            <a:ext cx="3435706" cy="2097507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triangle" w="sm" len="sm"/>
            <a:tailEnd type="triangle" w="med" len="med"/>
          </a:ln>
        </p:spPr>
      </p:cxnSp>
      <p:cxnSp>
        <p:nvCxnSpPr>
          <p:cNvPr id="54" name="Google Shape;1467;p60">
            <a:extLst>
              <a:ext uri="{FF2B5EF4-FFF2-40B4-BE49-F238E27FC236}">
                <a16:creationId xmlns:a16="http://schemas.microsoft.com/office/drawing/2014/main" id="{5775B09F-1014-5B41-B079-61D9A5630BF5}"/>
              </a:ext>
            </a:extLst>
          </p:cNvPr>
          <p:cNvCxnSpPr>
            <a:cxnSpLocks/>
            <a:endCxn id="111" idx="0"/>
          </p:cNvCxnSpPr>
          <p:nvPr/>
        </p:nvCxnSpPr>
        <p:spPr>
          <a:xfrm flipH="1">
            <a:off x="2285287" y="2124927"/>
            <a:ext cx="3528940" cy="2075700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triangle" w="sm" len="sm"/>
            <a:tailEnd type="triangle" w="med" len="med"/>
          </a:ln>
        </p:spPr>
      </p:cxnSp>
      <p:cxnSp>
        <p:nvCxnSpPr>
          <p:cNvPr id="57" name="Google Shape;1467;p60">
            <a:extLst>
              <a:ext uri="{FF2B5EF4-FFF2-40B4-BE49-F238E27FC236}">
                <a16:creationId xmlns:a16="http://schemas.microsoft.com/office/drawing/2014/main" id="{5CE27695-E0A3-D14C-A437-68171AD27FDE}"/>
              </a:ext>
            </a:extLst>
          </p:cNvPr>
          <p:cNvCxnSpPr>
            <a:cxnSpLocks/>
            <a:endCxn id="105" idx="0"/>
          </p:cNvCxnSpPr>
          <p:nvPr/>
        </p:nvCxnSpPr>
        <p:spPr>
          <a:xfrm flipH="1">
            <a:off x="2870308" y="2124927"/>
            <a:ext cx="3645654" cy="2075700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triangle" w="sm" len="sm"/>
            <a:tailEnd type="triangle" w="med" len="med"/>
          </a:ln>
        </p:spPr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DF440E6F-15F8-8540-87D4-BCBD0B3DB1DE}"/>
              </a:ext>
            </a:extLst>
          </p:cNvPr>
          <p:cNvSpPr txBox="1"/>
          <p:nvPr/>
        </p:nvSpPr>
        <p:spPr>
          <a:xfrm>
            <a:off x="5125243" y="5223212"/>
            <a:ext cx="72231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783621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605;p29">
            <a:extLst>
              <a:ext uri="{FF2B5EF4-FFF2-40B4-BE49-F238E27FC236}">
                <a16:creationId xmlns:a16="http://schemas.microsoft.com/office/drawing/2014/main" id="{A47E1ACA-0A99-FB43-8302-7CDAB3A47758}"/>
              </a:ext>
            </a:extLst>
          </p:cNvPr>
          <p:cNvSpPr txBox="1"/>
          <p:nvPr/>
        </p:nvSpPr>
        <p:spPr>
          <a:xfrm>
            <a:off x="7421078" y="211755"/>
            <a:ext cx="3263100" cy="621365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SzPts val="1400"/>
            </a:pPr>
            <a:r>
              <a:rPr lang="en-US" dirty="0"/>
              <a:t>All data in the line will be used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96D0EBC-105A-9446-B77B-99437BE1F4A6}"/>
              </a:ext>
            </a:extLst>
          </p:cNvPr>
          <p:cNvGrpSpPr/>
          <p:nvPr/>
        </p:nvGrpSpPr>
        <p:grpSpPr>
          <a:xfrm>
            <a:off x="3980855" y="1451731"/>
            <a:ext cx="3011091" cy="863140"/>
            <a:chOff x="3980854" y="1451731"/>
            <a:chExt cx="3011091" cy="863140"/>
          </a:xfrm>
        </p:grpSpPr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7C606025-24AC-8848-A056-D2B1FB90088E}"/>
                </a:ext>
              </a:extLst>
            </p:cNvPr>
            <p:cNvSpPr/>
            <p:nvPr/>
          </p:nvSpPr>
          <p:spPr>
            <a:xfrm>
              <a:off x="3980854" y="1451731"/>
              <a:ext cx="3011091" cy="863140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49D441C-C808-A64A-927C-584293693AFD}"/>
                </a:ext>
              </a:extLst>
            </p:cNvPr>
            <p:cNvGrpSpPr/>
            <p:nvPr/>
          </p:nvGrpSpPr>
          <p:grpSpPr>
            <a:xfrm>
              <a:off x="4248482" y="1652598"/>
              <a:ext cx="2494795" cy="450522"/>
              <a:chOff x="4248482" y="1652598"/>
              <a:chExt cx="2494795" cy="450522"/>
            </a:xfrm>
          </p:grpSpPr>
          <p:sp>
            <p:nvSpPr>
              <p:cNvPr id="106" name="Google Shape;597;p29">
                <a:extLst>
                  <a:ext uri="{FF2B5EF4-FFF2-40B4-BE49-F238E27FC236}">
                    <a16:creationId xmlns:a16="http://schemas.microsoft.com/office/drawing/2014/main" id="{E5CE413C-871C-F741-B351-D1EBD714EB9E}"/>
                  </a:ext>
                </a:extLst>
              </p:cNvPr>
              <p:cNvSpPr/>
              <p:nvPr/>
            </p:nvSpPr>
            <p:spPr>
              <a:xfrm>
                <a:off x="4248482" y="1652598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597;p29">
                <a:extLst>
                  <a:ext uri="{FF2B5EF4-FFF2-40B4-BE49-F238E27FC236}">
                    <a16:creationId xmlns:a16="http://schemas.microsoft.com/office/drawing/2014/main" id="{F36995F5-736E-0646-819C-FF4FB8595F9F}"/>
                  </a:ext>
                </a:extLst>
              </p:cNvPr>
              <p:cNvSpPr/>
              <p:nvPr/>
            </p:nvSpPr>
            <p:spPr>
              <a:xfrm>
                <a:off x="4923086" y="1652598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597;p29">
                <a:extLst>
                  <a:ext uri="{FF2B5EF4-FFF2-40B4-BE49-F238E27FC236}">
                    <a16:creationId xmlns:a16="http://schemas.microsoft.com/office/drawing/2014/main" id="{00FC7E5C-F519-8643-9E25-EE3FAD4B75EF}"/>
                  </a:ext>
                </a:extLst>
              </p:cNvPr>
              <p:cNvSpPr/>
              <p:nvPr/>
            </p:nvSpPr>
            <p:spPr>
              <a:xfrm>
                <a:off x="5597690" y="1652598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597;p29">
                <a:extLst>
                  <a:ext uri="{FF2B5EF4-FFF2-40B4-BE49-F238E27FC236}">
                    <a16:creationId xmlns:a16="http://schemas.microsoft.com/office/drawing/2014/main" id="{3399333D-455A-4740-9B3F-E6571848DDC0}"/>
                  </a:ext>
                </a:extLst>
              </p:cNvPr>
              <p:cNvSpPr/>
              <p:nvPr/>
            </p:nvSpPr>
            <p:spPr>
              <a:xfrm>
                <a:off x="6272300" y="1652598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83F32464-8A3A-204E-BD6C-1B6EEC5D4AA5}"/>
              </a:ext>
            </a:extLst>
          </p:cNvPr>
          <p:cNvSpPr txBox="1"/>
          <p:nvPr/>
        </p:nvSpPr>
        <p:spPr>
          <a:xfrm>
            <a:off x="5125243" y="1003510"/>
            <a:ext cx="72231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Warp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150264C-D1F0-D34E-840F-ED06FAA55B3F}"/>
              </a:ext>
            </a:extLst>
          </p:cNvPr>
          <p:cNvGrpSpPr/>
          <p:nvPr/>
        </p:nvGrpSpPr>
        <p:grpSpPr>
          <a:xfrm>
            <a:off x="741680" y="4047273"/>
            <a:ext cx="9489440" cy="788887"/>
            <a:chOff x="741680" y="4047273"/>
            <a:chExt cx="9489440" cy="78888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A80DFC1-F546-1346-96C2-9B77BD519E93}"/>
                </a:ext>
              </a:extLst>
            </p:cNvPr>
            <p:cNvSpPr/>
            <p:nvPr/>
          </p:nvSpPr>
          <p:spPr>
            <a:xfrm>
              <a:off x="741680" y="4047273"/>
              <a:ext cx="9489440" cy="788887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7DC2D2A6-7045-014A-BE7A-C05CD4858B70}"/>
                </a:ext>
              </a:extLst>
            </p:cNvPr>
            <p:cNvGrpSpPr/>
            <p:nvPr/>
          </p:nvGrpSpPr>
          <p:grpSpPr>
            <a:xfrm>
              <a:off x="902360" y="4200627"/>
              <a:ext cx="9157919" cy="450522"/>
              <a:chOff x="144524" y="2860839"/>
              <a:chExt cx="9157919" cy="450522"/>
            </a:xfrm>
          </p:grpSpPr>
          <p:sp>
            <p:nvSpPr>
              <p:cNvPr id="15" name="Google Shape;597;p29">
                <a:extLst>
                  <a:ext uri="{FF2B5EF4-FFF2-40B4-BE49-F238E27FC236}">
                    <a16:creationId xmlns:a16="http://schemas.microsoft.com/office/drawing/2014/main" id="{994E7F19-F89A-A44B-A1E2-34FB789CDBC2}"/>
                  </a:ext>
                </a:extLst>
              </p:cNvPr>
              <p:cNvSpPr/>
              <p:nvPr/>
            </p:nvSpPr>
            <p:spPr>
              <a:xfrm>
                <a:off x="144524" y="2860839"/>
                <a:ext cx="470977" cy="450522"/>
              </a:xfrm>
              <a:prstGeom prst="rect">
                <a:avLst/>
              </a:prstGeom>
              <a:solidFill>
                <a:srgbClr val="FFFF00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706C303-541D-8842-B82E-A09B7278DB39}"/>
                  </a:ext>
                </a:extLst>
              </p:cNvPr>
              <p:cNvSpPr txBox="1"/>
              <p:nvPr/>
            </p:nvSpPr>
            <p:spPr>
              <a:xfrm>
                <a:off x="235964" y="2932212"/>
                <a:ext cx="284052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98" name="Google Shape;597;p29">
                <a:extLst>
                  <a:ext uri="{FF2B5EF4-FFF2-40B4-BE49-F238E27FC236}">
                    <a16:creationId xmlns:a16="http://schemas.microsoft.com/office/drawing/2014/main" id="{A944B00A-529C-AB4E-9F8F-22CF403BE76C}"/>
                  </a:ext>
                </a:extLst>
              </p:cNvPr>
              <p:cNvSpPr/>
              <p:nvPr/>
            </p:nvSpPr>
            <p:spPr>
              <a:xfrm>
                <a:off x="729545" y="2860839"/>
                <a:ext cx="470977" cy="450522"/>
              </a:xfrm>
              <a:prstGeom prst="rect">
                <a:avLst/>
              </a:prstGeom>
              <a:solidFill>
                <a:srgbClr val="FFFF00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8FD1188E-3266-3648-88C9-15CDC0BA6C9A}"/>
                  </a:ext>
                </a:extLst>
              </p:cNvPr>
              <p:cNvSpPr txBox="1"/>
              <p:nvPr/>
            </p:nvSpPr>
            <p:spPr>
              <a:xfrm>
                <a:off x="820985" y="2932212"/>
                <a:ext cx="284052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11" name="Google Shape;597;p29">
                <a:extLst>
                  <a:ext uri="{FF2B5EF4-FFF2-40B4-BE49-F238E27FC236}">
                    <a16:creationId xmlns:a16="http://schemas.microsoft.com/office/drawing/2014/main" id="{6BC21C9F-063B-6843-9F3C-FCAF4C1DBA67}"/>
                  </a:ext>
                </a:extLst>
              </p:cNvPr>
              <p:cNvSpPr/>
              <p:nvPr/>
            </p:nvSpPr>
            <p:spPr>
              <a:xfrm>
                <a:off x="1291962" y="2860839"/>
                <a:ext cx="470977" cy="450522"/>
              </a:xfrm>
              <a:prstGeom prst="rect">
                <a:avLst/>
              </a:prstGeom>
              <a:solidFill>
                <a:srgbClr val="FFFF00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D456AC0C-7728-D847-A878-D7CD0D753DF0}"/>
                  </a:ext>
                </a:extLst>
              </p:cNvPr>
              <p:cNvSpPr txBox="1"/>
              <p:nvPr/>
            </p:nvSpPr>
            <p:spPr>
              <a:xfrm>
                <a:off x="1383402" y="2932212"/>
                <a:ext cx="284052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105" name="Google Shape;597;p29">
                <a:extLst>
                  <a:ext uri="{FF2B5EF4-FFF2-40B4-BE49-F238E27FC236}">
                    <a16:creationId xmlns:a16="http://schemas.microsoft.com/office/drawing/2014/main" id="{B7F33AD7-F710-234E-94E5-3A023BF31F92}"/>
                  </a:ext>
                </a:extLst>
              </p:cNvPr>
              <p:cNvSpPr/>
              <p:nvPr/>
            </p:nvSpPr>
            <p:spPr>
              <a:xfrm>
                <a:off x="1876983" y="2860839"/>
                <a:ext cx="470977" cy="450522"/>
              </a:xfrm>
              <a:prstGeom prst="rect">
                <a:avLst/>
              </a:prstGeom>
              <a:solidFill>
                <a:srgbClr val="FFFF00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7C7D87B3-A5C7-574C-96FC-1FA5B769E81B}"/>
                  </a:ext>
                </a:extLst>
              </p:cNvPr>
              <p:cNvSpPr txBox="1"/>
              <p:nvPr/>
            </p:nvSpPr>
            <p:spPr>
              <a:xfrm>
                <a:off x="1968423" y="2932212"/>
                <a:ext cx="284052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126" name="Google Shape;597;p29">
                <a:extLst>
                  <a:ext uri="{FF2B5EF4-FFF2-40B4-BE49-F238E27FC236}">
                    <a16:creationId xmlns:a16="http://schemas.microsoft.com/office/drawing/2014/main" id="{46CB808B-BF7F-1144-B173-7C863A2DF3E8}"/>
                  </a:ext>
                </a:extLst>
              </p:cNvPr>
              <p:cNvSpPr/>
              <p:nvPr/>
            </p:nvSpPr>
            <p:spPr>
              <a:xfrm>
                <a:off x="2462004" y="2860839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FFE689C3-065B-7F41-92A7-9E8ADF81EFF7}"/>
                  </a:ext>
                </a:extLst>
              </p:cNvPr>
              <p:cNvSpPr txBox="1"/>
              <p:nvPr/>
            </p:nvSpPr>
            <p:spPr>
              <a:xfrm>
                <a:off x="2553444" y="2932212"/>
                <a:ext cx="284052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  <p:sp>
            <p:nvSpPr>
              <p:cNvPr id="124" name="Google Shape;597;p29">
                <a:extLst>
                  <a:ext uri="{FF2B5EF4-FFF2-40B4-BE49-F238E27FC236}">
                    <a16:creationId xmlns:a16="http://schemas.microsoft.com/office/drawing/2014/main" id="{C45FA4C3-F910-7244-826E-31FE190BA229}"/>
                  </a:ext>
                </a:extLst>
              </p:cNvPr>
              <p:cNvSpPr/>
              <p:nvPr/>
            </p:nvSpPr>
            <p:spPr>
              <a:xfrm>
                <a:off x="3047025" y="2860839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ECB1F385-B514-BB41-AFF5-912BFCE03C41}"/>
                  </a:ext>
                </a:extLst>
              </p:cNvPr>
              <p:cNvSpPr txBox="1"/>
              <p:nvPr/>
            </p:nvSpPr>
            <p:spPr>
              <a:xfrm>
                <a:off x="3138465" y="2932212"/>
                <a:ext cx="284052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5</a:t>
                </a:r>
              </a:p>
            </p:txBody>
          </p:sp>
          <p:sp>
            <p:nvSpPr>
              <p:cNvPr id="120" name="Google Shape;597;p29">
                <a:extLst>
                  <a:ext uri="{FF2B5EF4-FFF2-40B4-BE49-F238E27FC236}">
                    <a16:creationId xmlns:a16="http://schemas.microsoft.com/office/drawing/2014/main" id="{B2950B6D-59D5-624F-BA35-5CD70806223D}"/>
                  </a:ext>
                </a:extLst>
              </p:cNvPr>
              <p:cNvSpPr/>
              <p:nvPr/>
            </p:nvSpPr>
            <p:spPr>
              <a:xfrm>
                <a:off x="3609442" y="2860839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4D930B13-4B56-C241-AA18-42753A174A77}"/>
                  </a:ext>
                </a:extLst>
              </p:cNvPr>
              <p:cNvSpPr txBox="1"/>
              <p:nvPr/>
            </p:nvSpPr>
            <p:spPr>
              <a:xfrm>
                <a:off x="3700882" y="2932212"/>
                <a:ext cx="284052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6</a:t>
                </a:r>
              </a:p>
            </p:txBody>
          </p:sp>
          <p:sp>
            <p:nvSpPr>
              <p:cNvPr id="118" name="Google Shape;597;p29">
                <a:extLst>
                  <a:ext uri="{FF2B5EF4-FFF2-40B4-BE49-F238E27FC236}">
                    <a16:creationId xmlns:a16="http://schemas.microsoft.com/office/drawing/2014/main" id="{BACB5459-612E-114C-83E5-261851884835}"/>
                  </a:ext>
                </a:extLst>
              </p:cNvPr>
              <p:cNvSpPr/>
              <p:nvPr/>
            </p:nvSpPr>
            <p:spPr>
              <a:xfrm>
                <a:off x="4194463" y="2860839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0D001085-F789-5A4E-872C-1509DE2E23A2}"/>
                  </a:ext>
                </a:extLst>
              </p:cNvPr>
              <p:cNvSpPr txBox="1"/>
              <p:nvPr/>
            </p:nvSpPr>
            <p:spPr>
              <a:xfrm>
                <a:off x="4285903" y="2932212"/>
                <a:ext cx="284052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7</a:t>
                </a:r>
              </a:p>
            </p:txBody>
          </p:sp>
          <p:sp>
            <p:nvSpPr>
              <p:cNvPr id="157" name="Google Shape;597;p29">
                <a:extLst>
                  <a:ext uri="{FF2B5EF4-FFF2-40B4-BE49-F238E27FC236}">
                    <a16:creationId xmlns:a16="http://schemas.microsoft.com/office/drawing/2014/main" id="{A8186D0F-BD9D-854F-9A0F-FA5146DEE97E}"/>
                  </a:ext>
                </a:extLst>
              </p:cNvPr>
              <p:cNvSpPr/>
              <p:nvPr/>
            </p:nvSpPr>
            <p:spPr>
              <a:xfrm>
                <a:off x="4781527" y="2860839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BF5311C1-C289-0348-BA57-6255AF1A6450}"/>
                  </a:ext>
                </a:extLst>
              </p:cNvPr>
              <p:cNvSpPr txBox="1"/>
              <p:nvPr/>
            </p:nvSpPr>
            <p:spPr>
              <a:xfrm>
                <a:off x="4872967" y="2932212"/>
                <a:ext cx="284052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8</a:t>
                </a:r>
              </a:p>
            </p:txBody>
          </p:sp>
          <p:sp>
            <p:nvSpPr>
              <p:cNvPr id="155" name="Google Shape;597;p29">
                <a:extLst>
                  <a:ext uri="{FF2B5EF4-FFF2-40B4-BE49-F238E27FC236}">
                    <a16:creationId xmlns:a16="http://schemas.microsoft.com/office/drawing/2014/main" id="{EAC56A79-980C-A14D-9501-1F1438151F29}"/>
                  </a:ext>
                </a:extLst>
              </p:cNvPr>
              <p:cNvSpPr/>
              <p:nvPr/>
            </p:nvSpPr>
            <p:spPr>
              <a:xfrm>
                <a:off x="5366548" y="2860839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3F9E369F-EA6D-9C40-9199-7FFEA717A660}"/>
                  </a:ext>
                </a:extLst>
              </p:cNvPr>
              <p:cNvSpPr txBox="1"/>
              <p:nvPr/>
            </p:nvSpPr>
            <p:spPr>
              <a:xfrm>
                <a:off x="5457988" y="2932212"/>
                <a:ext cx="284052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9</a:t>
                </a:r>
              </a:p>
            </p:txBody>
          </p:sp>
          <p:sp>
            <p:nvSpPr>
              <p:cNvPr id="151" name="Google Shape;597;p29">
                <a:extLst>
                  <a:ext uri="{FF2B5EF4-FFF2-40B4-BE49-F238E27FC236}">
                    <a16:creationId xmlns:a16="http://schemas.microsoft.com/office/drawing/2014/main" id="{85B4F415-8956-054B-B1A7-5A21EE83C3B3}"/>
                  </a:ext>
                </a:extLst>
              </p:cNvPr>
              <p:cNvSpPr/>
              <p:nvPr/>
            </p:nvSpPr>
            <p:spPr>
              <a:xfrm>
                <a:off x="5928965" y="2860839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535E58F8-82F5-A541-84F1-A27DE490C930}"/>
                  </a:ext>
                </a:extLst>
              </p:cNvPr>
              <p:cNvSpPr txBox="1"/>
              <p:nvPr/>
            </p:nvSpPr>
            <p:spPr>
              <a:xfrm>
                <a:off x="5969605" y="2932212"/>
                <a:ext cx="398096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10</a:t>
                </a:r>
              </a:p>
            </p:txBody>
          </p:sp>
          <p:sp>
            <p:nvSpPr>
              <p:cNvPr id="149" name="Google Shape;597;p29">
                <a:extLst>
                  <a:ext uri="{FF2B5EF4-FFF2-40B4-BE49-F238E27FC236}">
                    <a16:creationId xmlns:a16="http://schemas.microsoft.com/office/drawing/2014/main" id="{FFC773DB-37F7-5E4E-9DEF-C3CEB32CF924}"/>
                  </a:ext>
                </a:extLst>
              </p:cNvPr>
              <p:cNvSpPr/>
              <p:nvPr/>
            </p:nvSpPr>
            <p:spPr>
              <a:xfrm>
                <a:off x="6513986" y="2860839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749B8211-C224-DE45-900C-FC1CBCA05B7C}"/>
                  </a:ext>
                </a:extLst>
              </p:cNvPr>
              <p:cNvSpPr txBox="1"/>
              <p:nvPr/>
            </p:nvSpPr>
            <p:spPr>
              <a:xfrm>
                <a:off x="6564786" y="2932212"/>
                <a:ext cx="414180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11</a:t>
                </a:r>
              </a:p>
            </p:txBody>
          </p:sp>
          <p:sp>
            <p:nvSpPr>
              <p:cNvPr id="143" name="Google Shape;597;p29">
                <a:extLst>
                  <a:ext uri="{FF2B5EF4-FFF2-40B4-BE49-F238E27FC236}">
                    <a16:creationId xmlns:a16="http://schemas.microsoft.com/office/drawing/2014/main" id="{0337DDDC-B579-2D4C-A109-4354C3179A7C}"/>
                  </a:ext>
                </a:extLst>
              </p:cNvPr>
              <p:cNvSpPr/>
              <p:nvPr/>
            </p:nvSpPr>
            <p:spPr>
              <a:xfrm>
                <a:off x="7099007" y="2860839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0FBA571E-C22F-1647-8CD4-ACDB6466EF2E}"/>
                  </a:ext>
                </a:extLst>
              </p:cNvPr>
              <p:cNvSpPr txBox="1"/>
              <p:nvPr/>
            </p:nvSpPr>
            <p:spPr>
              <a:xfrm>
                <a:off x="7139647" y="2932212"/>
                <a:ext cx="398096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12</a:t>
                </a:r>
              </a:p>
            </p:txBody>
          </p:sp>
          <p:sp>
            <p:nvSpPr>
              <p:cNvPr id="141" name="Google Shape;597;p29">
                <a:extLst>
                  <a:ext uri="{FF2B5EF4-FFF2-40B4-BE49-F238E27FC236}">
                    <a16:creationId xmlns:a16="http://schemas.microsoft.com/office/drawing/2014/main" id="{A8BB2235-D73D-E543-B5E4-2651720C89A7}"/>
                  </a:ext>
                </a:extLst>
              </p:cNvPr>
              <p:cNvSpPr/>
              <p:nvPr/>
            </p:nvSpPr>
            <p:spPr>
              <a:xfrm>
                <a:off x="7684028" y="2860839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3C4A8BCD-7D12-3E4B-8D35-0A487DA9EFE9}"/>
                  </a:ext>
                </a:extLst>
              </p:cNvPr>
              <p:cNvSpPr txBox="1"/>
              <p:nvPr/>
            </p:nvSpPr>
            <p:spPr>
              <a:xfrm>
                <a:off x="7724668" y="2932212"/>
                <a:ext cx="389698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13</a:t>
                </a:r>
              </a:p>
            </p:txBody>
          </p:sp>
          <p:sp>
            <p:nvSpPr>
              <p:cNvPr id="137" name="Google Shape;597;p29">
                <a:extLst>
                  <a:ext uri="{FF2B5EF4-FFF2-40B4-BE49-F238E27FC236}">
                    <a16:creationId xmlns:a16="http://schemas.microsoft.com/office/drawing/2014/main" id="{EDE5C2CD-18CC-CF4A-9AF5-BB84D894B941}"/>
                  </a:ext>
                </a:extLst>
              </p:cNvPr>
              <p:cNvSpPr/>
              <p:nvPr/>
            </p:nvSpPr>
            <p:spPr>
              <a:xfrm>
                <a:off x="8246445" y="2860839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820B2566-9FDF-BD42-B44E-4B75E34BBA30}"/>
                  </a:ext>
                </a:extLst>
              </p:cNvPr>
              <p:cNvSpPr txBox="1"/>
              <p:nvPr/>
            </p:nvSpPr>
            <p:spPr>
              <a:xfrm>
                <a:off x="8287085" y="2932212"/>
                <a:ext cx="398096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14</a:t>
                </a:r>
              </a:p>
            </p:txBody>
          </p:sp>
          <p:sp>
            <p:nvSpPr>
              <p:cNvPr id="135" name="Google Shape;597;p29">
                <a:extLst>
                  <a:ext uri="{FF2B5EF4-FFF2-40B4-BE49-F238E27FC236}">
                    <a16:creationId xmlns:a16="http://schemas.microsoft.com/office/drawing/2014/main" id="{8288DDBB-501B-7F47-94FE-6D61F1FD7EB2}"/>
                  </a:ext>
                </a:extLst>
              </p:cNvPr>
              <p:cNvSpPr/>
              <p:nvPr/>
            </p:nvSpPr>
            <p:spPr>
              <a:xfrm>
                <a:off x="8831466" y="2860839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0B8EAB02-8069-BB4C-BCB1-F322A54A8B72}"/>
                  </a:ext>
                </a:extLst>
              </p:cNvPr>
              <p:cNvSpPr txBox="1"/>
              <p:nvPr/>
            </p:nvSpPr>
            <p:spPr>
              <a:xfrm>
                <a:off x="8872105" y="2932212"/>
                <a:ext cx="389699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15</a:t>
                </a:r>
              </a:p>
            </p:txBody>
          </p:sp>
        </p:grpSp>
      </p:grpSp>
      <p:sp>
        <p:nvSpPr>
          <p:cNvPr id="47" name="Google Shape;605;p29">
            <a:extLst>
              <a:ext uri="{FF2B5EF4-FFF2-40B4-BE49-F238E27FC236}">
                <a16:creationId xmlns:a16="http://schemas.microsoft.com/office/drawing/2014/main" id="{44CD3C0D-7A20-2D4F-A5C0-CCFD6819E006}"/>
              </a:ext>
            </a:extLst>
          </p:cNvPr>
          <p:cNvSpPr txBox="1"/>
          <p:nvPr/>
        </p:nvSpPr>
        <p:spPr>
          <a:xfrm>
            <a:off x="7421078" y="1141048"/>
            <a:ext cx="3263100" cy="983879"/>
          </a:xfrm>
          <a:prstGeom prst="rect">
            <a:avLst/>
          </a:prstGeom>
          <a:solidFill>
            <a:schemeClr val="bg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400"/>
            </a:pP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idx = threadIdx.x + blockIdx.x * blockDim.x</a:t>
            </a:r>
          </a:p>
          <a:p>
            <a:pPr>
              <a:buSzPts val="1400"/>
            </a:pPr>
            <a:endParaRPr lang="en-US" dirty="0">
              <a:solidFill>
                <a:schemeClr val="bg1"/>
              </a:solidFill>
              <a:latin typeface="Courier" pitchFamily="2" charset="0"/>
            </a:endParaRPr>
          </a:p>
          <a:p>
            <a:pPr>
              <a:buSzPts val="1400"/>
            </a:pP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a[idx] += 1</a:t>
            </a:r>
          </a:p>
        </p:txBody>
      </p:sp>
      <p:cxnSp>
        <p:nvCxnSpPr>
          <p:cNvPr id="48" name="Google Shape;1467;p60">
            <a:extLst>
              <a:ext uri="{FF2B5EF4-FFF2-40B4-BE49-F238E27FC236}">
                <a16:creationId xmlns:a16="http://schemas.microsoft.com/office/drawing/2014/main" id="{055424C6-1924-ED43-B373-80BE74C52B3C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1137849" y="2124927"/>
            <a:ext cx="3320870" cy="2075700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triangle" w="sm" len="sm"/>
            <a:tailEnd type="triangle" w="med" len="med"/>
          </a:ln>
        </p:spPr>
      </p:cxnSp>
      <p:cxnSp>
        <p:nvCxnSpPr>
          <p:cNvPr id="51" name="Google Shape;1467;p60">
            <a:extLst>
              <a:ext uri="{FF2B5EF4-FFF2-40B4-BE49-F238E27FC236}">
                <a16:creationId xmlns:a16="http://schemas.microsoft.com/office/drawing/2014/main" id="{585C371E-6A0C-6143-8C82-23D1257C008F}"/>
              </a:ext>
            </a:extLst>
          </p:cNvPr>
          <p:cNvCxnSpPr>
            <a:cxnSpLocks/>
            <a:stCxn id="107" idx="2"/>
            <a:endCxn id="98" idx="0"/>
          </p:cNvCxnSpPr>
          <p:nvPr/>
        </p:nvCxnSpPr>
        <p:spPr>
          <a:xfrm flipH="1">
            <a:off x="1722870" y="2103120"/>
            <a:ext cx="3435706" cy="2097507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triangle" w="sm" len="sm"/>
            <a:tailEnd type="triangle" w="med" len="med"/>
          </a:ln>
        </p:spPr>
      </p:cxnSp>
      <p:cxnSp>
        <p:nvCxnSpPr>
          <p:cNvPr id="54" name="Google Shape;1467;p60">
            <a:extLst>
              <a:ext uri="{FF2B5EF4-FFF2-40B4-BE49-F238E27FC236}">
                <a16:creationId xmlns:a16="http://schemas.microsoft.com/office/drawing/2014/main" id="{5775B09F-1014-5B41-B079-61D9A5630BF5}"/>
              </a:ext>
            </a:extLst>
          </p:cNvPr>
          <p:cNvCxnSpPr>
            <a:cxnSpLocks/>
            <a:endCxn id="111" idx="0"/>
          </p:cNvCxnSpPr>
          <p:nvPr/>
        </p:nvCxnSpPr>
        <p:spPr>
          <a:xfrm flipH="1">
            <a:off x="2285287" y="2124927"/>
            <a:ext cx="3528940" cy="2075700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triangle" w="sm" len="sm"/>
            <a:tailEnd type="triangle" w="med" len="med"/>
          </a:ln>
        </p:spPr>
      </p:cxnSp>
      <p:cxnSp>
        <p:nvCxnSpPr>
          <p:cNvPr id="57" name="Google Shape;1467;p60">
            <a:extLst>
              <a:ext uri="{FF2B5EF4-FFF2-40B4-BE49-F238E27FC236}">
                <a16:creationId xmlns:a16="http://schemas.microsoft.com/office/drawing/2014/main" id="{5CE27695-E0A3-D14C-A437-68171AD27FDE}"/>
              </a:ext>
            </a:extLst>
          </p:cNvPr>
          <p:cNvCxnSpPr>
            <a:cxnSpLocks/>
            <a:endCxn id="105" idx="0"/>
          </p:cNvCxnSpPr>
          <p:nvPr/>
        </p:nvCxnSpPr>
        <p:spPr>
          <a:xfrm flipH="1">
            <a:off x="2870308" y="2124927"/>
            <a:ext cx="3645654" cy="2075700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triangle" w="sm" len="sm"/>
            <a:tailEnd type="triangle" w="med" len="med"/>
          </a:ln>
        </p:spPr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607974A-FA77-FB4C-814E-2D60AC45044B}"/>
              </a:ext>
            </a:extLst>
          </p:cNvPr>
          <p:cNvSpPr txBox="1"/>
          <p:nvPr/>
        </p:nvSpPr>
        <p:spPr>
          <a:xfrm>
            <a:off x="5125243" y="5223212"/>
            <a:ext cx="72231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636401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605;p29">
            <a:extLst>
              <a:ext uri="{FF2B5EF4-FFF2-40B4-BE49-F238E27FC236}">
                <a16:creationId xmlns:a16="http://schemas.microsoft.com/office/drawing/2014/main" id="{A47E1ACA-0A99-FB43-8302-7CDAB3A47758}"/>
              </a:ext>
            </a:extLst>
          </p:cNvPr>
          <p:cNvSpPr txBox="1"/>
          <p:nvPr/>
        </p:nvSpPr>
        <p:spPr>
          <a:xfrm>
            <a:off x="7421078" y="211755"/>
            <a:ext cx="3263100" cy="621365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SzPts val="1400"/>
            </a:pPr>
            <a:r>
              <a:rPr lang="en-US" dirty="0"/>
              <a:t>And the transfer will happen in as few lines as possible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96D0EBC-105A-9446-B77B-99437BE1F4A6}"/>
              </a:ext>
            </a:extLst>
          </p:cNvPr>
          <p:cNvGrpSpPr/>
          <p:nvPr/>
        </p:nvGrpSpPr>
        <p:grpSpPr>
          <a:xfrm>
            <a:off x="3980855" y="1451731"/>
            <a:ext cx="3011091" cy="863140"/>
            <a:chOff x="3980854" y="1451731"/>
            <a:chExt cx="3011091" cy="863140"/>
          </a:xfrm>
        </p:grpSpPr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7C606025-24AC-8848-A056-D2B1FB90088E}"/>
                </a:ext>
              </a:extLst>
            </p:cNvPr>
            <p:cNvSpPr/>
            <p:nvPr/>
          </p:nvSpPr>
          <p:spPr>
            <a:xfrm>
              <a:off x="3980854" y="1451731"/>
              <a:ext cx="3011091" cy="863140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49D441C-C808-A64A-927C-584293693AFD}"/>
                </a:ext>
              </a:extLst>
            </p:cNvPr>
            <p:cNvGrpSpPr/>
            <p:nvPr/>
          </p:nvGrpSpPr>
          <p:grpSpPr>
            <a:xfrm>
              <a:off x="4248482" y="1652598"/>
              <a:ext cx="2494795" cy="450522"/>
              <a:chOff x="4248482" y="1652598"/>
              <a:chExt cx="2494795" cy="450522"/>
            </a:xfrm>
          </p:grpSpPr>
          <p:sp>
            <p:nvSpPr>
              <p:cNvPr id="106" name="Google Shape;597;p29">
                <a:extLst>
                  <a:ext uri="{FF2B5EF4-FFF2-40B4-BE49-F238E27FC236}">
                    <a16:creationId xmlns:a16="http://schemas.microsoft.com/office/drawing/2014/main" id="{E5CE413C-871C-F741-B351-D1EBD714EB9E}"/>
                  </a:ext>
                </a:extLst>
              </p:cNvPr>
              <p:cNvSpPr/>
              <p:nvPr/>
            </p:nvSpPr>
            <p:spPr>
              <a:xfrm>
                <a:off x="4248482" y="1652598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597;p29">
                <a:extLst>
                  <a:ext uri="{FF2B5EF4-FFF2-40B4-BE49-F238E27FC236}">
                    <a16:creationId xmlns:a16="http://schemas.microsoft.com/office/drawing/2014/main" id="{F36995F5-736E-0646-819C-FF4FB8595F9F}"/>
                  </a:ext>
                </a:extLst>
              </p:cNvPr>
              <p:cNvSpPr/>
              <p:nvPr/>
            </p:nvSpPr>
            <p:spPr>
              <a:xfrm>
                <a:off x="4923086" y="1652598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597;p29">
                <a:extLst>
                  <a:ext uri="{FF2B5EF4-FFF2-40B4-BE49-F238E27FC236}">
                    <a16:creationId xmlns:a16="http://schemas.microsoft.com/office/drawing/2014/main" id="{00FC7E5C-F519-8643-9E25-EE3FAD4B75EF}"/>
                  </a:ext>
                </a:extLst>
              </p:cNvPr>
              <p:cNvSpPr/>
              <p:nvPr/>
            </p:nvSpPr>
            <p:spPr>
              <a:xfrm>
                <a:off x="5597690" y="1652598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597;p29">
                <a:extLst>
                  <a:ext uri="{FF2B5EF4-FFF2-40B4-BE49-F238E27FC236}">
                    <a16:creationId xmlns:a16="http://schemas.microsoft.com/office/drawing/2014/main" id="{3399333D-455A-4740-9B3F-E6571848DDC0}"/>
                  </a:ext>
                </a:extLst>
              </p:cNvPr>
              <p:cNvSpPr/>
              <p:nvPr/>
            </p:nvSpPr>
            <p:spPr>
              <a:xfrm>
                <a:off x="6272300" y="1652598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83F32464-8A3A-204E-BD6C-1B6EEC5D4AA5}"/>
              </a:ext>
            </a:extLst>
          </p:cNvPr>
          <p:cNvSpPr txBox="1"/>
          <p:nvPr/>
        </p:nvSpPr>
        <p:spPr>
          <a:xfrm>
            <a:off x="5125243" y="1003510"/>
            <a:ext cx="72231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Warp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150264C-D1F0-D34E-840F-ED06FAA55B3F}"/>
              </a:ext>
            </a:extLst>
          </p:cNvPr>
          <p:cNvGrpSpPr/>
          <p:nvPr/>
        </p:nvGrpSpPr>
        <p:grpSpPr>
          <a:xfrm>
            <a:off x="741680" y="4047273"/>
            <a:ext cx="9489440" cy="788887"/>
            <a:chOff x="741680" y="4047273"/>
            <a:chExt cx="9489440" cy="78888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A80DFC1-F546-1346-96C2-9B77BD519E93}"/>
                </a:ext>
              </a:extLst>
            </p:cNvPr>
            <p:cNvSpPr/>
            <p:nvPr/>
          </p:nvSpPr>
          <p:spPr>
            <a:xfrm>
              <a:off x="741680" y="4047273"/>
              <a:ext cx="9489440" cy="788887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7DC2D2A6-7045-014A-BE7A-C05CD4858B70}"/>
                </a:ext>
              </a:extLst>
            </p:cNvPr>
            <p:cNvGrpSpPr/>
            <p:nvPr/>
          </p:nvGrpSpPr>
          <p:grpSpPr>
            <a:xfrm>
              <a:off x="902360" y="4200627"/>
              <a:ext cx="9157919" cy="450522"/>
              <a:chOff x="144524" y="2860839"/>
              <a:chExt cx="9157919" cy="450522"/>
            </a:xfrm>
          </p:grpSpPr>
          <p:sp>
            <p:nvSpPr>
              <p:cNvPr id="15" name="Google Shape;597;p29">
                <a:extLst>
                  <a:ext uri="{FF2B5EF4-FFF2-40B4-BE49-F238E27FC236}">
                    <a16:creationId xmlns:a16="http://schemas.microsoft.com/office/drawing/2014/main" id="{994E7F19-F89A-A44B-A1E2-34FB789CDBC2}"/>
                  </a:ext>
                </a:extLst>
              </p:cNvPr>
              <p:cNvSpPr/>
              <p:nvPr/>
            </p:nvSpPr>
            <p:spPr>
              <a:xfrm>
                <a:off x="144524" y="2860839"/>
                <a:ext cx="470977" cy="450522"/>
              </a:xfrm>
              <a:prstGeom prst="rect">
                <a:avLst/>
              </a:prstGeom>
              <a:solidFill>
                <a:srgbClr val="FFFF00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706C303-541D-8842-B82E-A09B7278DB39}"/>
                  </a:ext>
                </a:extLst>
              </p:cNvPr>
              <p:cNvSpPr txBox="1"/>
              <p:nvPr/>
            </p:nvSpPr>
            <p:spPr>
              <a:xfrm>
                <a:off x="235964" y="2932212"/>
                <a:ext cx="284052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98" name="Google Shape;597;p29">
                <a:extLst>
                  <a:ext uri="{FF2B5EF4-FFF2-40B4-BE49-F238E27FC236}">
                    <a16:creationId xmlns:a16="http://schemas.microsoft.com/office/drawing/2014/main" id="{A944B00A-529C-AB4E-9F8F-22CF403BE76C}"/>
                  </a:ext>
                </a:extLst>
              </p:cNvPr>
              <p:cNvSpPr/>
              <p:nvPr/>
            </p:nvSpPr>
            <p:spPr>
              <a:xfrm>
                <a:off x="729545" y="2860839"/>
                <a:ext cx="470977" cy="450522"/>
              </a:xfrm>
              <a:prstGeom prst="rect">
                <a:avLst/>
              </a:prstGeom>
              <a:solidFill>
                <a:srgbClr val="FFFF00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8FD1188E-3266-3648-88C9-15CDC0BA6C9A}"/>
                  </a:ext>
                </a:extLst>
              </p:cNvPr>
              <p:cNvSpPr txBox="1"/>
              <p:nvPr/>
            </p:nvSpPr>
            <p:spPr>
              <a:xfrm>
                <a:off x="820985" y="2932212"/>
                <a:ext cx="284052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11" name="Google Shape;597;p29">
                <a:extLst>
                  <a:ext uri="{FF2B5EF4-FFF2-40B4-BE49-F238E27FC236}">
                    <a16:creationId xmlns:a16="http://schemas.microsoft.com/office/drawing/2014/main" id="{6BC21C9F-063B-6843-9F3C-FCAF4C1DBA67}"/>
                  </a:ext>
                </a:extLst>
              </p:cNvPr>
              <p:cNvSpPr/>
              <p:nvPr/>
            </p:nvSpPr>
            <p:spPr>
              <a:xfrm>
                <a:off x="1291962" y="2860839"/>
                <a:ext cx="470977" cy="450522"/>
              </a:xfrm>
              <a:prstGeom prst="rect">
                <a:avLst/>
              </a:prstGeom>
              <a:solidFill>
                <a:srgbClr val="FFFF00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D456AC0C-7728-D847-A878-D7CD0D753DF0}"/>
                  </a:ext>
                </a:extLst>
              </p:cNvPr>
              <p:cNvSpPr txBox="1"/>
              <p:nvPr/>
            </p:nvSpPr>
            <p:spPr>
              <a:xfrm>
                <a:off x="1383402" y="2932212"/>
                <a:ext cx="284052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105" name="Google Shape;597;p29">
                <a:extLst>
                  <a:ext uri="{FF2B5EF4-FFF2-40B4-BE49-F238E27FC236}">
                    <a16:creationId xmlns:a16="http://schemas.microsoft.com/office/drawing/2014/main" id="{B7F33AD7-F710-234E-94E5-3A023BF31F92}"/>
                  </a:ext>
                </a:extLst>
              </p:cNvPr>
              <p:cNvSpPr/>
              <p:nvPr/>
            </p:nvSpPr>
            <p:spPr>
              <a:xfrm>
                <a:off x="1876983" y="2860839"/>
                <a:ext cx="470977" cy="450522"/>
              </a:xfrm>
              <a:prstGeom prst="rect">
                <a:avLst/>
              </a:prstGeom>
              <a:solidFill>
                <a:srgbClr val="FFFF00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7C7D87B3-A5C7-574C-96FC-1FA5B769E81B}"/>
                  </a:ext>
                </a:extLst>
              </p:cNvPr>
              <p:cNvSpPr txBox="1"/>
              <p:nvPr/>
            </p:nvSpPr>
            <p:spPr>
              <a:xfrm>
                <a:off x="1968423" y="2932212"/>
                <a:ext cx="284052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126" name="Google Shape;597;p29">
                <a:extLst>
                  <a:ext uri="{FF2B5EF4-FFF2-40B4-BE49-F238E27FC236}">
                    <a16:creationId xmlns:a16="http://schemas.microsoft.com/office/drawing/2014/main" id="{46CB808B-BF7F-1144-B173-7C863A2DF3E8}"/>
                  </a:ext>
                </a:extLst>
              </p:cNvPr>
              <p:cNvSpPr/>
              <p:nvPr/>
            </p:nvSpPr>
            <p:spPr>
              <a:xfrm>
                <a:off x="2462004" y="2860839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FFE689C3-065B-7F41-92A7-9E8ADF81EFF7}"/>
                  </a:ext>
                </a:extLst>
              </p:cNvPr>
              <p:cNvSpPr txBox="1"/>
              <p:nvPr/>
            </p:nvSpPr>
            <p:spPr>
              <a:xfrm>
                <a:off x="2553444" y="2932212"/>
                <a:ext cx="284052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  <p:sp>
            <p:nvSpPr>
              <p:cNvPr id="124" name="Google Shape;597;p29">
                <a:extLst>
                  <a:ext uri="{FF2B5EF4-FFF2-40B4-BE49-F238E27FC236}">
                    <a16:creationId xmlns:a16="http://schemas.microsoft.com/office/drawing/2014/main" id="{C45FA4C3-F910-7244-826E-31FE190BA229}"/>
                  </a:ext>
                </a:extLst>
              </p:cNvPr>
              <p:cNvSpPr/>
              <p:nvPr/>
            </p:nvSpPr>
            <p:spPr>
              <a:xfrm>
                <a:off x="3047025" y="2860839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ECB1F385-B514-BB41-AFF5-912BFCE03C41}"/>
                  </a:ext>
                </a:extLst>
              </p:cNvPr>
              <p:cNvSpPr txBox="1"/>
              <p:nvPr/>
            </p:nvSpPr>
            <p:spPr>
              <a:xfrm>
                <a:off x="3138465" y="2932212"/>
                <a:ext cx="284052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5</a:t>
                </a:r>
              </a:p>
            </p:txBody>
          </p:sp>
          <p:sp>
            <p:nvSpPr>
              <p:cNvPr id="120" name="Google Shape;597;p29">
                <a:extLst>
                  <a:ext uri="{FF2B5EF4-FFF2-40B4-BE49-F238E27FC236}">
                    <a16:creationId xmlns:a16="http://schemas.microsoft.com/office/drawing/2014/main" id="{B2950B6D-59D5-624F-BA35-5CD70806223D}"/>
                  </a:ext>
                </a:extLst>
              </p:cNvPr>
              <p:cNvSpPr/>
              <p:nvPr/>
            </p:nvSpPr>
            <p:spPr>
              <a:xfrm>
                <a:off x="3609442" y="2860839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4D930B13-4B56-C241-AA18-42753A174A77}"/>
                  </a:ext>
                </a:extLst>
              </p:cNvPr>
              <p:cNvSpPr txBox="1"/>
              <p:nvPr/>
            </p:nvSpPr>
            <p:spPr>
              <a:xfrm>
                <a:off x="3700882" y="2932212"/>
                <a:ext cx="284052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6</a:t>
                </a:r>
              </a:p>
            </p:txBody>
          </p:sp>
          <p:sp>
            <p:nvSpPr>
              <p:cNvPr id="118" name="Google Shape;597;p29">
                <a:extLst>
                  <a:ext uri="{FF2B5EF4-FFF2-40B4-BE49-F238E27FC236}">
                    <a16:creationId xmlns:a16="http://schemas.microsoft.com/office/drawing/2014/main" id="{BACB5459-612E-114C-83E5-261851884835}"/>
                  </a:ext>
                </a:extLst>
              </p:cNvPr>
              <p:cNvSpPr/>
              <p:nvPr/>
            </p:nvSpPr>
            <p:spPr>
              <a:xfrm>
                <a:off x="4194463" y="2860839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0D001085-F789-5A4E-872C-1509DE2E23A2}"/>
                  </a:ext>
                </a:extLst>
              </p:cNvPr>
              <p:cNvSpPr txBox="1"/>
              <p:nvPr/>
            </p:nvSpPr>
            <p:spPr>
              <a:xfrm>
                <a:off x="4285903" y="2932212"/>
                <a:ext cx="284052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7</a:t>
                </a:r>
              </a:p>
            </p:txBody>
          </p:sp>
          <p:sp>
            <p:nvSpPr>
              <p:cNvPr id="157" name="Google Shape;597;p29">
                <a:extLst>
                  <a:ext uri="{FF2B5EF4-FFF2-40B4-BE49-F238E27FC236}">
                    <a16:creationId xmlns:a16="http://schemas.microsoft.com/office/drawing/2014/main" id="{A8186D0F-BD9D-854F-9A0F-FA5146DEE97E}"/>
                  </a:ext>
                </a:extLst>
              </p:cNvPr>
              <p:cNvSpPr/>
              <p:nvPr/>
            </p:nvSpPr>
            <p:spPr>
              <a:xfrm>
                <a:off x="4781527" y="2860839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BF5311C1-C289-0348-BA57-6255AF1A6450}"/>
                  </a:ext>
                </a:extLst>
              </p:cNvPr>
              <p:cNvSpPr txBox="1"/>
              <p:nvPr/>
            </p:nvSpPr>
            <p:spPr>
              <a:xfrm>
                <a:off x="4872967" y="2932212"/>
                <a:ext cx="284052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8</a:t>
                </a:r>
              </a:p>
            </p:txBody>
          </p:sp>
          <p:sp>
            <p:nvSpPr>
              <p:cNvPr id="155" name="Google Shape;597;p29">
                <a:extLst>
                  <a:ext uri="{FF2B5EF4-FFF2-40B4-BE49-F238E27FC236}">
                    <a16:creationId xmlns:a16="http://schemas.microsoft.com/office/drawing/2014/main" id="{EAC56A79-980C-A14D-9501-1F1438151F29}"/>
                  </a:ext>
                </a:extLst>
              </p:cNvPr>
              <p:cNvSpPr/>
              <p:nvPr/>
            </p:nvSpPr>
            <p:spPr>
              <a:xfrm>
                <a:off x="5366548" y="2860839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3F9E369F-EA6D-9C40-9199-7FFEA717A660}"/>
                  </a:ext>
                </a:extLst>
              </p:cNvPr>
              <p:cNvSpPr txBox="1"/>
              <p:nvPr/>
            </p:nvSpPr>
            <p:spPr>
              <a:xfrm>
                <a:off x="5457988" y="2932212"/>
                <a:ext cx="284052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9</a:t>
                </a:r>
              </a:p>
            </p:txBody>
          </p:sp>
          <p:sp>
            <p:nvSpPr>
              <p:cNvPr id="151" name="Google Shape;597;p29">
                <a:extLst>
                  <a:ext uri="{FF2B5EF4-FFF2-40B4-BE49-F238E27FC236}">
                    <a16:creationId xmlns:a16="http://schemas.microsoft.com/office/drawing/2014/main" id="{85B4F415-8956-054B-B1A7-5A21EE83C3B3}"/>
                  </a:ext>
                </a:extLst>
              </p:cNvPr>
              <p:cNvSpPr/>
              <p:nvPr/>
            </p:nvSpPr>
            <p:spPr>
              <a:xfrm>
                <a:off x="5928965" y="2860839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535E58F8-82F5-A541-84F1-A27DE490C930}"/>
                  </a:ext>
                </a:extLst>
              </p:cNvPr>
              <p:cNvSpPr txBox="1"/>
              <p:nvPr/>
            </p:nvSpPr>
            <p:spPr>
              <a:xfrm>
                <a:off x="5969605" y="2932212"/>
                <a:ext cx="398096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10</a:t>
                </a:r>
              </a:p>
            </p:txBody>
          </p:sp>
          <p:sp>
            <p:nvSpPr>
              <p:cNvPr id="149" name="Google Shape;597;p29">
                <a:extLst>
                  <a:ext uri="{FF2B5EF4-FFF2-40B4-BE49-F238E27FC236}">
                    <a16:creationId xmlns:a16="http://schemas.microsoft.com/office/drawing/2014/main" id="{FFC773DB-37F7-5E4E-9DEF-C3CEB32CF924}"/>
                  </a:ext>
                </a:extLst>
              </p:cNvPr>
              <p:cNvSpPr/>
              <p:nvPr/>
            </p:nvSpPr>
            <p:spPr>
              <a:xfrm>
                <a:off x="6513986" y="2860839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749B8211-C224-DE45-900C-FC1CBCA05B7C}"/>
                  </a:ext>
                </a:extLst>
              </p:cNvPr>
              <p:cNvSpPr txBox="1"/>
              <p:nvPr/>
            </p:nvSpPr>
            <p:spPr>
              <a:xfrm>
                <a:off x="6564786" y="2932212"/>
                <a:ext cx="414180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11</a:t>
                </a:r>
              </a:p>
            </p:txBody>
          </p:sp>
          <p:sp>
            <p:nvSpPr>
              <p:cNvPr id="143" name="Google Shape;597;p29">
                <a:extLst>
                  <a:ext uri="{FF2B5EF4-FFF2-40B4-BE49-F238E27FC236}">
                    <a16:creationId xmlns:a16="http://schemas.microsoft.com/office/drawing/2014/main" id="{0337DDDC-B579-2D4C-A109-4354C3179A7C}"/>
                  </a:ext>
                </a:extLst>
              </p:cNvPr>
              <p:cNvSpPr/>
              <p:nvPr/>
            </p:nvSpPr>
            <p:spPr>
              <a:xfrm>
                <a:off x="7099007" y="2860839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0FBA571E-C22F-1647-8CD4-ACDB6466EF2E}"/>
                  </a:ext>
                </a:extLst>
              </p:cNvPr>
              <p:cNvSpPr txBox="1"/>
              <p:nvPr/>
            </p:nvSpPr>
            <p:spPr>
              <a:xfrm>
                <a:off x="7139647" y="2932212"/>
                <a:ext cx="398096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12</a:t>
                </a:r>
              </a:p>
            </p:txBody>
          </p:sp>
          <p:sp>
            <p:nvSpPr>
              <p:cNvPr id="141" name="Google Shape;597;p29">
                <a:extLst>
                  <a:ext uri="{FF2B5EF4-FFF2-40B4-BE49-F238E27FC236}">
                    <a16:creationId xmlns:a16="http://schemas.microsoft.com/office/drawing/2014/main" id="{A8BB2235-D73D-E543-B5E4-2651720C89A7}"/>
                  </a:ext>
                </a:extLst>
              </p:cNvPr>
              <p:cNvSpPr/>
              <p:nvPr/>
            </p:nvSpPr>
            <p:spPr>
              <a:xfrm>
                <a:off x="7684028" y="2860839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3C4A8BCD-7D12-3E4B-8D35-0A487DA9EFE9}"/>
                  </a:ext>
                </a:extLst>
              </p:cNvPr>
              <p:cNvSpPr txBox="1"/>
              <p:nvPr/>
            </p:nvSpPr>
            <p:spPr>
              <a:xfrm>
                <a:off x="7724668" y="2932212"/>
                <a:ext cx="389698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13</a:t>
                </a:r>
              </a:p>
            </p:txBody>
          </p:sp>
          <p:sp>
            <p:nvSpPr>
              <p:cNvPr id="137" name="Google Shape;597;p29">
                <a:extLst>
                  <a:ext uri="{FF2B5EF4-FFF2-40B4-BE49-F238E27FC236}">
                    <a16:creationId xmlns:a16="http://schemas.microsoft.com/office/drawing/2014/main" id="{EDE5C2CD-18CC-CF4A-9AF5-BB84D894B941}"/>
                  </a:ext>
                </a:extLst>
              </p:cNvPr>
              <p:cNvSpPr/>
              <p:nvPr/>
            </p:nvSpPr>
            <p:spPr>
              <a:xfrm>
                <a:off x="8246445" y="2860839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820B2566-9FDF-BD42-B44E-4B75E34BBA30}"/>
                  </a:ext>
                </a:extLst>
              </p:cNvPr>
              <p:cNvSpPr txBox="1"/>
              <p:nvPr/>
            </p:nvSpPr>
            <p:spPr>
              <a:xfrm>
                <a:off x="8287085" y="2932212"/>
                <a:ext cx="398096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14</a:t>
                </a:r>
              </a:p>
            </p:txBody>
          </p:sp>
          <p:sp>
            <p:nvSpPr>
              <p:cNvPr id="135" name="Google Shape;597;p29">
                <a:extLst>
                  <a:ext uri="{FF2B5EF4-FFF2-40B4-BE49-F238E27FC236}">
                    <a16:creationId xmlns:a16="http://schemas.microsoft.com/office/drawing/2014/main" id="{8288DDBB-501B-7F47-94FE-6D61F1FD7EB2}"/>
                  </a:ext>
                </a:extLst>
              </p:cNvPr>
              <p:cNvSpPr/>
              <p:nvPr/>
            </p:nvSpPr>
            <p:spPr>
              <a:xfrm>
                <a:off x="8831466" y="2860839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0B8EAB02-8069-BB4C-BCB1-F322A54A8B72}"/>
                  </a:ext>
                </a:extLst>
              </p:cNvPr>
              <p:cNvSpPr txBox="1"/>
              <p:nvPr/>
            </p:nvSpPr>
            <p:spPr>
              <a:xfrm>
                <a:off x="8872105" y="2932212"/>
                <a:ext cx="389699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15</a:t>
                </a:r>
              </a:p>
            </p:txBody>
          </p:sp>
        </p:grpSp>
      </p:grpSp>
      <p:sp>
        <p:nvSpPr>
          <p:cNvPr id="47" name="Google Shape;605;p29">
            <a:extLst>
              <a:ext uri="{FF2B5EF4-FFF2-40B4-BE49-F238E27FC236}">
                <a16:creationId xmlns:a16="http://schemas.microsoft.com/office/drawing/2014/main" id="{44CD3C0D-7A20-2D4F-A5C0-CCFD6819E006}"/>
              </a:ext>
            </a:extLst>
          </p:cNvPr>
          <p:cNvSpPr txBox="1"/>
          <p:nvPr/>
        </p:nvSpPr>
        <p:spPr>
          <a:xfrm>
            <a:off x="7421078" y="1141048"/>
            <a:ext cx="3263100" cy="983879"/>
          </a:xfrm>
          <a:prstGeom prst="rect">
            <a:avLst/>
          </a:prstGeom>
          <a:solidFill>
            <a:schemeClr val="bg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400"/>
            </a:pP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idx = threadIdx.x + blockIdx.x * blockDim.x</a:t>
            </a:r>
          </a:p>
          <a:p>
            <a:pPr>
              <a:buSzPts val="1400"/>
            </a:pPr>
            <a:endParaRPr lang="en-US" dirty="0">
              <a:solidFill>
                <a:schemeClr val="bg1"/>
              </a:solidFill>
              <a:latin typeface="Courier" pitchFamily="2" charset="0"/>
            </a:endParaRPr>
          </a:p>
          <a:p>
            <a:pPr>
              <a:buSzPts val="1400"/>
            </a:pP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a[idx] += 1</a:t>
            </a:r>
          </a:p>
        </p:txBody>
      </p:sp>
      <p:cxnSp>
        <p:nvCxnSpPr>
          <p:cNvPr id="48" name="Google Shape;1467;p60">
            <a:extLst>
              <a:ext uri="{FF2B5EF4-FFF2-40B4-BE49-F238E27FC236}">
                <a16:creationId xmlns:a16="http://schemas.microsoft.com/office/drawing/2014/main" id="{055424C6-1924-ED43-B373-80BE74C52B3C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1137849" y="2124927"/>
            <a:ext cx="3320870" cy="2075700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triangle" w="sm" len="sm"/>
            <a:tailEnd type="triangle" w="med" len="med"/>
          </a:ln>
        </p:spPr>
      </p:cxnSp>
      <p:cxnSp>
        <p:nvCxnSpPr>
          <p:cNvPr id="51" name="Google Shape;1467;p60">
            <a:extLst>
              <a:ext uri="{FF2B5EF4-FFF2-40B4-BE49-F238E27FC236}">
                <a16:creationId xmlns:a16="http://schemas.microsoft.com/office/drawing/2014/main" id="{585C371E-6A0C-6143-8C82-23D1257C008F}"/>
              </a:ext>
            </a:extLst>
          </p:cNvPr>
          <p:cNvCxnSpPr>
            <a:cxnSpLocks/>
            <a:stCxn id="107" idx="2"/>
            <a:endCxn id="98" idx="0"/>
          </p:cNvCxnSpPr>
          <p:nvPr/>
        </p:nvCxnSpPr>
        <p:spPr>
          <a:xfrm flipH="1">
            <a:off x="1722870" y="2103120"/>
            <a:ext cx="3435706" cy="2097507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triangle" w="sm" len="sm"/>
            <a:tailEnd type="triangle" w="med" len="med"/>
          </a:ln>
        </p:spPr>
      </p:cxnSp>
      <p:cxnSp>
        <p:nvCxnSpPr>
          <p:cNvPr id="54" name="Google Shape;1467;p60">
            <a:extLst>
              <a:ext uri="{FF2B5EF4-FFF2-40B4-BE49-F238E27FC236}">
                <a16:creationId xmlns:a16="http://schemas.microsoft.com/office/drawing/2014/main" id="{5775B09F-1014-5B41-B079-61D9A5630BF5}"/>
              </a:ext>
            </a:extLst>
          </p:cNvPr>
          <p:cNvCxnSpPr>
            <a:cxnSpLocks/>
            <a:endCxn id="111" idx="0"/>
          </p:cNvCxnSpPr>
          <p:nvPr/>
        </p:nvCxnSpPr>
        <p:spPr>
          <a:xfrm flipH="1">
            <a:off x="2285287" y="2124927"/>
            <a:ext cx="3528940" cy="2075700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triangle" w="sm" len="sm"/>
            <a:tailEnd type="triangle" w="med" len="med"/>
          </a:ln>
        </p:spPr>
      </p:cxnSp>
      <p:cxnSp>
        <p:nvCxnSpPr>
          <p:cNvPr id="57" name="Google Shape;1467;p60">
            <a:extLst>
              <a:ext uri="{FF2B5EF4-FFF2-40B4-BE49-F238E27FC236}">
                <a16:creationId xmlns:a16="http://schemas.microsoft.com/office/drawing/2014/main" id="{5CE27695-E0A3-D14C-A437-68171AD27FDE}"/>
              </a:ext>
            </a:extLst>
          </p:cNvPr>
          <p:cNvCxnSpPr>
            <a:cxnSpLocks/>
            <a:endCxn id="105" idx="0"/>
          </p:cNvCxnSpPr>
          <p:nvPr/>
        </p:nvCxnSpPr>
        <p:spPr>
          <a:xfrm flipH="1">
            <a:off x="2870308" y="2124927"/>
            <a:ext cx="3645654" cy="2075700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triangle" w="sm" len="sm"/>
            <a:tailEnd type="triangle" w="med" len="med"/>
          </a:ln>
        </p:spPr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0B4D789-5225-3D4F-8C62-E6BA43E2FB9C}"/>
              </a:ext>
            </a:extLst>
          </p:cNvPr>
          <p:cNvGrpSpPr/>
          <p:nvPr/>
        </p:nvGrpSpPr>
        <p:grpSpPr>
          <a:xfrm>
            <a:off x="800760" y="4904700"/>
            <a:ext cx="2408920" cy="347788"/>
            <a:chOff x="3406297" y="4884380"/>
            <a:chExt cx="1824161" cy="241500"/>
          </a:xfrm>
        </p:grpSpPr>
        <p:cxnSp>
          <p:nvCxnSpPr>
            <p:cNvPr id="53" name="Google Shape;936;p46">
              <a:extLst>
                <a:ext uri="{FF2B5EF4-FFF2-40B4-BE49-F238E27FC236}">
                  <a16:creationId xmlns:a16="http://schemas.microsoft.com/office/drawing/2014/main" id="{D82A71E1-AD83-7E4D-B34C-BEB14F102D3C}"/>
                </a:ext>
              </a:extLst>
            </p:cNvPr>
            <p:cNvCxnSpPr/>
            <p:nvPr/>
          </p:nvCxnSpPr>
          <p:spPr>
            <a:xfrm>
              <a:off x="3413358" y="4995508"/>
              <a:ext cx="18171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5" name="Google Shape;937;p46">
              <a:extLst>
                <a:ext uri="{FF2B5EF4-FFF2-40B4-BE49-F238E27FC236}">
                  <a16:creationId xmlns:a16="http://schemas.microsoft.com/office/drawing/2014/main" id="{266E8140-41DC-FC4B-918F-55B0D667818C}"/>
                </a:ext>
              </a:extLst>
            </p:cNvPr>
            <p:cNvCxnSpPr/>
            <p:nvPr/>
          </p:nvCxnSpPr>
          <p:spPr>
            <a:xfrm>
              <a:off x="5230366" y="4884380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6" name="Google Shape;938;p46">
              <a:extLst>
                <a:ext uri="{FF2B5EF4-FFF2-40B4-BE49-F238E27FC236}">
                  <a16:creationId xmlns:a16="http://schemas.microsoft.com/office/drawing/2014/main" id="{A3EF628D-8B87-A140-A643-49552DEFEE26}"/>
                </a:ext>
              </a:extLst>
            </p:cNvPr>
            <p:cNvCxnSpPr/>
            <p:nvPr/>
          </p:nvCxnSpPr>
          <p:spPr>
            <a:xfrm>
              <a:off x="3406297" y="4884380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4EF36556-ECB1-BC47-B280-6E2285DB7E9F}"/>
              </a:ext>
            </a:extLst>
          </p:cNvPr>
          <p:cNvSpPr txBox="1"/>
          <p:nvPr/>
        </p:nvSpPr>
        <p:spPr>
          <a:xfrm>
            <a:off x="5125243" y="5223212"/>
            <a:ext cx="72231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282248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605;p29">
            <a:extLst>
              <a:ext uri="{FF2B5EF4-FFF2-40B4-BE49-F238E27FC236}">
                <a16:creationId xmlns:a16="http://schemas.microsoft.com/office/drawing/2014/main" id="{A47E1ACA-0A99-FB43-8302-7CDAB3A47758}"/>
              </a:ext>
            </a:extLst>
          </p:cNvPr>
          <p:cNvSpPr txBox="1"/>
          <p:nvPr/>
        </p:nvSpPr>
        <p:spPr>
          <a:xfrm>
            <a:off x="7421078" y="211755"/>
            <a:ext cx="3263100" cy="621365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SzPts val="1400"/>
            </a:pPr>
            <a:r>
              <a:rPr lang="en-US" dirty="0"/>
              <a:t>When this occurs, the memory access is fully </a:t>
            </a:r>
            <a:r>
              <a:rPr lang="en-US" b="1" dirty="0"/>
              <a:t>coalesced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96D0EBC-105A-9446-B77B-99437BE1F4A6}"/>
              </a:ext>
            </a:extLst>
          </p:cNvPr>
          <p:cNvGrpSpPr/>
          <p:nvPr/>
        </p:nvGrpSpPr>
        <p:grpSpPr>
          <a:xfrm>
            <a:off x="3980855" y="1451731"/>
            <a:ext cx="3011091" cy="863140"/>
            <a:chOff x="3980854" y="1451731"/>
            <a:chExt cx="3011091" cy="863140"/>
          </a:xfrm>
        </p:grpSpPr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7C606025-24AC-8848-A056-D2B1FB90088E}"/>
                </a:ext>
              </a:extLst>
            </p:cNvPr>
            <p:cNvSpPr/>
            <p:nvPr/>
          </p:nvSpPr>
          <p:spPr>
            <a:xfrm>
              <a:off x="3980854" y="1451731"/>
              <a:ext cx="3011091" cy="863140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49D441C-C808-A64A-927C-584293693AFD}"/>
                </a:ext>
              </a:extLst>
            </p:cNvPr>
            <p:cNvGrpSpPr/>
            <p:nvPr/>
          </p:nvGrpSpPr>
          <p:grpSpPr>
            <a:xfrm>
              <a:off x="4248482" y="1652598"/>
              <a:ext cx="2494795" cy="450522"/>
              <a:chOff x="4248482" y="1652598"/>
              <a:chExt cx="2494795" cy="450522"/>
            </a:xfrm>
          </p:grpSpPr>
          <p:sp>
            <p:nvSpPr>
              <p:cNvPr id="106" name="Google Shape;597;p29">
                <a:extLst>
                  <a:ext uri="{FF2B5EF4-FFF2-40B4-BE49-F238E27FC236}">
                    <a16:creationId xmlns:a16="http://schemas.microsoft.com/office/drawing/2014/main" id="{E5CE413C-871C-F741-B351-D1EBD714EB9E}"/>
                  </a:ext>
                </a:extLst>
              </p:cNvPr>
              <p:cNvSpPr/>
              <p:nvPr/>
            </p:nvSpPr>
            <p:spPr>
              <a:xfrm>
                <a:off x="4248482" y="1652598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597;p29">
                <a:extLst>
                  <a:ext uri="{FF2B5EF4-FFF2-40B4-BE49-F238E27FC236}">
                    <a16:creationId xmlns:a16="http://schemas.microsoft.com/office/drawing/2014/main" id="{F36995F5-736E-0646-819C-FF4FB8595F9F}"/>
                  </a:ext>
                </a:extLst>
              </p:cNvPr>
              <p:cNvSpPr/>
              <p:nvPr/>
            </p:nvSpPr>
            <p:spPr>
              <a:xfrm>
                <a:off x="4923086" y="1652598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597;p29">
                <a:extLst>
                  <a:ext uri="{FF2B5EF4-FFF2-40B4-BE49-F238E27FC236}">
                    <a16:creationId xmlns:a16="http://schemas.microsoft.com/office/drawing/2014/main" id="{00FC7E5C-F519-8643-9E25-EE3FAD4B75EF}"/>
                  </a:ext>
                </a:extLst>
              </p:cNvPr>
              <p:cNvSpPr/>
              <p:nvPr/>
            </p:nvSpPr>
            <p:spPr>
              <a:xfrm>
                <a:off x="5597690" y="1652598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597;p29">
                <a:extLst>
                  <a:ext uri="{FF2B5EF4-FFF2-40B4-BE49-F238E27FC236}">
                    <a16:creationId xmlns:a16="http://schemas.microsoft.com/office/drawing/2014/main" id="{3399333D-455A-4740-9B3F-E6571848DDC0}"/>
                  </a:ext>
                </a:extLst>
              </p:cNvPr>
              <p:cNvSpPr/>
              <p:nvPr/>
            </p:nvSpPr>
            <p:spPr>
              <a:xfrm>
                <a:off x="6272300" y="1652598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83F32464-8A3A-204E-BD6C-1B6EEC5D4AA5}"/>
              </a:ext>
            </a:extLst>
          </p:cNvPr>
          <p:cNvSpPr txBox="1"/>
          <p:nvPr/>
        </p:nvSpPr>
        <p:spPr>
          <a:xfrm>
            <a:off x="5125243" y="1003510"/>
            <a:ext cx="72231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Warp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150264C-D1F0-D34E-840F-ED06FAA55B3F}"/>
              </a:ext>
            </a:extLst>
          </p:cNvPr>
          <p:cNvGrpSpPr/>
          <p:nvPr/>
        </p:nvGrpSpPr>
        <p:grpSpPr>
          <a:xfrm>
            <a:off x="741680" y="4047273"/>
            <a:ext cx="9489440" cy="788887"/>
            <a:chOff x="741680" y="4047273"/>
            <a:chExt cx="9489440" cy="78888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A80DFC1-F546-1346-96C2-9B77BD519E93}"/>
                </a:ext>
              </a:extLst>
            </p:cNvPr>
            <p:cNvSpPr/>
            <p:nvPr/>
          </p:nvSpPr>
          <p:spPr>
            <a:xfrm>
              <a:off x="741680" y="4047273"/>
              <a:ext cx="9489440" cy="788887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7DC2D2A6-7045-014A-BE7A-C05CD4858B70}"/>
                </a:ext>
              </a:extLst>
            </p:cNvPr>
            <p:cNvGrpSpPr/>
            <p:nvPr/>
          </p:nvGrpSpPr>
          <p:grpSpPr>
            <a:xfrm>
              <a:off x="902360" y="4200627"/>
              <a:ext cx="9157919" cy="450522"/>
              <a:chOff x="144524" y="2860839"/>
              <a:chExt cx="9157919" cy="450522"/>
            </a:xfrm>
          </p:grpSpPr>
          <p:sp>
            <p:nvSpPr>
              <p:cNvPr id="15" name="Google Shape;597;p29">
                <a:extLst>
                  <a:ext uri="{FF2B5EF4-FFF2-40B4-BE49-F238E27FC236}">
                    <a16:creationId xmlns:a16="http://schemas.microsoft.com/office/drawing/2014/main" id="{994E7F19-F89A-A44B-A1E2-34FB789CDBC2}"/>
                  </a:ext>
                </a:extLst>
              </p:cNvPr>
              <p:cNvSpPr/>
              <p:nvPr/>
            </p:nvSpPr>
            <p:spPr>
              <a:xfrm>
                <a:off x="144524" y="2860839"/>
                <a:ext cx="470977" cy="450522"/>
              </a:xfrm>
              <a:prstGeom prst="rect">
                <a:avLst/>
              </a:prstGeom>
              <a:solidFill>
                <a:srgbClr val="FFFF00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706C303-541D-8842-B82E-A09B7278DB39}"/>
                  </a:ext>
                </a:extLst>
              </p:cNvPr>
              <p:cNvSpPr txBox="1"/>
              <p:nvPr/>
            </p:nvSpPr>
            <p:spPr>
              <a:xfrm>
                <a:off x="235964" y="2932212"/>
                <a:ext cx="284052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98" name="Google Shape;597;p29">
                <a:extLst>
                  <a:ext uri="{FF2B5EF4-FFF2-40B4-BE49-F238E27FC236}">
                    <a16:creationId xmlns:a16="http://schemas.microsoft.com/office/drawing/2014/main" id="{A944B00A-529C-AB4E-9F8F-22CF403BE76C}"/>
                  </a:ext>
                </a:extLst>
              </p:cNvPr>
              <p:cNvSpPr/>
              <p:nvPr/>
            </p:nvSpPr>
            <p:spPr>
              <a:xfrm>
                <a:off x="729545" y="2860839"/>
                <a:ext cx="470977" cy="450522"/>
              </a:xfrm>
              <a:prstGeom prst="rect">
                <a:avLst/>
              </a:prstGeom>
              <a:solidFill>
                <a:srgbClr val="FFFF00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8FD1188E-3266-3648-88C9-15CDC0BA6C9A}"/>
                  </a:ext>
                </a:extLst>
              </p:cNvPr>
              <p:cNvSpPr txBox="1"/>
              <p:nvPr/>
            </p:nvSpPr>
            <p:spPr>
              <a:xfrm>
                <a:off x="820985" y="2932212"/>
                <a:ext cx="284052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11" name="Google Shape;597;p29">
                <a:extLst>
                  <a:ext uri="{FF2B5EF4-FFF2-40B4-BE49-F238E27FC236}">
                    <a16:creationId xmlns:a16="http://schemas.microsoft.com/office/drawing/2014/main" id="{6BC21C9F-063B-6843-9F3C-FCAF4C1DBA67}"/>
                  </a:ext>
                </a:extLst>
              </p:cNvPr>
              <p:cNvSpPr/>
              <p:nvPr/>
            </p:nvSpPr>
            <p:spPr>
              <a:xfrm>
                <a:off x="1291962" y="2860839"/>
                <a:ext cx="470977" cy="450522"/>
              </a:xfrm>
              <a:prstGeom prst="rect">
                <a:avLst/>
              </a:prstGeom>
              <a:solidFill>
                <a:srgbClr val="FFFF00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D456AC0C-7728-D847-A878-D7CD0D753DF0}"/>
                  </a:ext>
                </a:extLst>
              </p:cNvPr>
              <p:cNvSpPr txBox="1"/>
              <p:nvPr/>
            </p:nvSpPr>
            <p:spPr>
              <a:xfrm>
                <a:off x="1383402" y="2932212"/>
                <a:ext cx="284052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105" name="Google Shape;597;p29">
                <a:extLst>
                  <a:ext uri="{FF2B5EF4-FFF2-40B4-BE49-F238E27FC236}">
                    <a16:creationId xmlns:a16="http://schemas.microsoft.com/office/drawing/2014/main" id="{B7F33AD7-F710-234E-94E5-3A023BF31F92}"/>
                  </a:ext>
                </a:extLst>
              </p:cNvPr>
              <p:cNvSpPr/>
              <p:nvPr/>
            </p:nvSpPr>
            <p:spPr>
              <a:xfrm>
                <a:off x="1876983" y="2860839"/>
                <a:ext cx="470977" cy="450522"/>
              </a:xfrm>
              <a:prstGeom prst="rect">
                <a:avLst/>
              </a:prstGeom>
              <a:solidFill>
                <a:srgbClr val="FFFF00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7C7D87B3-A5C7-574C-96FC-1FA5B769E81B}"/>
                  </a:ext>
                </a:extLst>
              </p:cNvPr>
              <p:cNvSpPr txBox="1"/>
              <p:nvPr/>
            </p:nvSpPr>
            <p:spPr>
              <a:xfrm>
                <a:off x="1968423" y="2932212"/>
                <a:ext cx="284052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126" name="Google Shape;597;p29">
                <a:extLst>
                  <a:ext uri="{FF2B5EF4-FFF2-40B4-BE49-F238E27FC236}">
                    <a16:creationId xmlns:a16="http://schemas.microsoft.com/office/drawing/2014/main" id="{46CB808B-BF7F-1144-B173-7C863A2DF3E8}"/>
                  </a:ext>
                </a:extLst>
              </p:cNvPr>
              <p:cNvSpPr/>
              <p:nvPr/>
            </p:nvSpPr>
            <p:spPr>
              <a:xfrm>
                <a:off x="2462004" y="2860839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FFE689C3-065B-7F41-92A7-9E8ADF81EFF7}"/>
                  </a:ext>
                </a:extLst>
              </p:cNvPr>
              <p:cNvSpPr txBox="1"/>
              <p:nvPr/>
            </p:nvSpPr>
            <p:spPr>
              <a:xfrm>
                <a:off x="2553444" y="2932212"/>
                <a:ext cx="284052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  <p:sp>
            <p:nvSpPr>
              <p:cNvPr id="124" name="Google Shape;597;p29">
                <a:extLst>
                  <a:ext uri="{FF2B5EF4-FFF2-40B4-BE49-F238E27FC236}">
                    <a16:creationId xmlns:a16="http://schemas.microsoft.com/office/drawing/2014/main" id="{C45FA4C3-F910-7244-826E-31FE190BA229}"/>
                  </a:ext>
                </a:extLst>
              </p:cNvPr>
              <p:cNvSpPr/>
              <p:nvPr/>
            </p:nvSpPr>
            <p:spPr>
              <a:xfrm>
                <a:off x="3047025" y="2860839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ECB1F385-B514-BB41-AFF5-912BFCE03C41}"/>
                  </a:ext>
                </a:extLst>
              </p:cNvPr>
              <p:cNvSpPr txBox="1"/>
              <p:nvPr/>
            </p:nvSpPr>
            <p:spPr>
              <a:xfrm>
                <a:off x="3138465" y="2932212"/>
                <a:ext cx="284052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5</a:t>
                </a:r>
              </a:p>
            </p:txBody>
          </p:sp>
          <p:sp>
            <p:nvSpPr>
              <p:cNvPr id="120" name="Google Shape;597;p29">
                <a:extLst>
                  <a:ext uri="{FF2B5EF4-FFF2-40B4-BE49-F238E27FC236}">
                    <a16:creationId xmlns:a16="http://schemas.microsoft.com/office/drawing/2014/main" id="{B2950B6D-59D5-624F-BA35-5CD70806223D}"/>
                  </a:ext>
                </a:extLst>
              </p:cNvPr>
              <p:cNvSpPr/>
              <p:nvPr/>
            </p:nvSpPr>
            <p:spPr>
              <a:xfrm>
                <a:off x="3609442" y="2860839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4D930B13-4B56-C241-AA18-42753A174A77}"/>
                  </a:ext>
                </a:extLst>
              </p:cNvPr>
              <p:cNvSpPr txBox="1"/>
              <p:nvPr/>
            </p:nvSpPr>
            <p:spPr>
              <a:xfrm>
                <a:off x="3700882" y="2932212"/>
                <a:ext cx="284052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6</a:t>
                </a:r>
              </a:p>
            </p:txBody>
          </p:sp>
          <p:sp>
            <p:nvSpPr>
              <p:cNvPr id="118" name="Google Shape;597;p29">
                <a:extLst>
                  <a:ext uri="{FF2B5EF4-FFF2-40B4-BE49-F238E27FC236}">
                    <a16:creationId xmlns:a16="http://schemas.microsoft.com/office/drawing/2014/main" id="{BACB5459-612E-114C-83E5-261851884835}"/>
                  </a:ext>
                </a:extLst>
              </p:cNvPr>
              <p:cNvSpPr/>
              <p:nvPr/>
            </p:nvSpPr>
            <p:spPr>
              <a:xfrm>
                <a:off x="4194463" y="2860839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0D001085-F789-5A4E-872C-1509DE2E23A2}"/>
                  </a:ext>
                </a:extLst>
              </p:cNvPr>
              <p:cNvSpPr txBox="1"/>
              <p:nvPr/>
            </p:nvSpPr>
            <p:spPr>
              <a:xfrm>
                <a:off x="4285903" y="2932212"/>
                <a:ext cx="284052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7</a:t>
                </a:r>
              </a:p>
            </p:txBody>
          </p:sp>
          <p:sp>
            <p:nvSpPr>
              <p:cNvPr id="157" name="Google Shape;597;p29">
                <a:extLst>
                  <a:ext uri="{FF2B5EF4-FFF2-40B4-BE49-F238E27FC236}">
                    <a16:creationId xmlns:a16="http://schemas.microsoft.com/office/drawing/2014/main" id="{A8186D0F-BD9D-854F-9A0F-FA5146DEE97E}"/>
                  </a:ext>
                </a:extLst>
              </p:cNvPr>
              <p:cNvSpPr/>
              <p:nvPr/>
            </p:nvSpPr>
            <p:spPr>
              <a:xfrm>
                <a:off x="4781527" y="2860839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BF5311C1-C289-0348-BA57-6255AF1A6450}"/>
                  </a:ext>
                </a:extLst>
              </p:cNvPr>
              <p:cNvSpPr txBox="1"/>
              <p:nvPr/>
            </p:nvSpPr>
            <p:spPr>
              <a:xfrm>
                <a:off x="4872967" y="2932212"/>
                <a:ext cx="284052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8</a:t>
                </a:r>
              </a:p>
            </p:txBody>
          </p:sp>
          <p:sp>
            <p:nvSpPr>
              <p:cNvPr id="155" name="Google Shape;597;p29">
                <a:extLst>
                  <a:ext uri="{FF2B5EF4-FFF2-40B4-BE49-F238E27FC236}">
                    <a16:creationId xmlns:a16="http://schemas.microsoft.com/office/drawing/2014/main" id="{EAC56A79-980C-A14D-9501-1F1438151F29}"/>
                  </a:ext>
                </a:extLst>
              </p:cNvPr>
              <p:cNvSpPr/>
              <p:nvPr/>
            </p:nvSpPr>
            <p:spPr>
              <a:xfrm>
                <a:off x="5366548" y="2860839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3F9E369F-EA6D-9C40-9199-7FFEA717A660}"/>
                  </a:ext>
                </a:extLst>
              </p:cNvPr>
              <p:cNvSpPr txBox="1"/>
              <p:nvPr/>
            </p:nvSpPr>
            <p:spPr>
              <a:xfrm>
                <a:off x="5457988" y="2932212"/>
                <a:ext cx="284052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9</a:t>
                </a:r>
              </a:p>
            </p:txBody>
          </p:sp>
          <p:sp>
            <p:nvSpPr>
              <p:cNvPr id="151" name="Google Shape;597;p29">
                <a:extLst>
                  <a:ext uri="{FF2B5EF4-FFF2-40B4-BE49-F238E27FC236}">
                    <a16:creationId xmlns:a16="http://schemas.microsoft.com/office/drawing/2014/main" id="{85B4F415-8956-054B-B1A7-5A21EE83C3B3}"/>
                  </a:ext>
                </a:extLst>
              </p:cNvPr>
              <p:cNvSpPr/>
              <p:nvPr/>
            </p:nvSpPr>
            <p:spPr>
              <a:xfrm>
                <a:off x="5928965" y="2860839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535E58F8-82F5-A541-84F1-A27DE490C930}"/>
                  </a:ext>
                </a:extLst>
              </p:cNvPr>
              <p:cNvSpPr txBox="1"/>
              <p:nvPr/>
            </p:nvSpPr>
            <p:spPr>
              <a:xfrm>
                <a:off x="5969605" y="2932212"/>
                <a:ext cx="398096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10</a:t>
                </a:r>
              </a:p>
            </p:txBody>
          </p:sp>
          <p:sp>
            <p:nvSpPr>
              <p:cNvPr id="149" name="Google Shape;597;p29">
                <a:extLst>
                  <a:ext uri="{FF2B5EF4-FFF2-40B4-BE49-F238E27FC236}">
                    <a16:creationId xmlns:a16="http://schemas.microsoft.com/office/drawing/2014/main" id="{FFC773DB-37F7-5E4E-9DEF-C3CEB32CF924}"/>
                  </a:ext>
                </a:extLst>
              </p:cNvPr>
              <p:cNvSpPr/>
              <p:nvPr/>
            </p:nvSpPr>
            <p:spPr>
              <a:xfrm>
                <a:off x="6513986" y="2860839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749B8211-C224-DE45-900C-FC1CBCA05B7C}"/>
                  </a:ext>
                </a:extLst>
              </p:cNvPr>
              <p:cNvSpPr txBox="1"/>
              <p:nvPr/>
            </p:nvSpPr>
            <p:spPr>
              <a:xfrm>
                <a:off x="6564786" y="2932212"/>
                <a:ext cx="414180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11</a:t>
                </a:r>
              </a:p>
            </p:txBody>
          </p:sp>
          <p:sp>
            <p:nvSpPr>
              <p:cNvPr id="143" name="Google Shape;597;p29">
                <a:extLst>
                  <a:ext uri="{FF2B5EF4-FFF2-40B4-BE49-F238E27FC236}">
                    <a16:creationId xmlns:a16="http://schemas.microsoft.com/office/drawing/2014/main" id="{0337DDDC-B579-2D4C-A109-4354C3179A7C}"/>
                  </a:ext>
                </a:extLst>
              </p:cNvPr>
              <p:cNvSpPr/>
              <p:nvPr/>
            </p:nvSpPr>
            <p:spPr>
              <a:xfrm>
                <a:off x="7099007" y="2860839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0FBA571E-C22F-1647-8CD4-ACDB6466EF2E}"/>
                  </a:ext>
                </a:extLst>
              </p:cNvPr>
              <p:cNvSpPr txBox="1"/>
              <p:nvPr/>
            </p:nvSpPr>
            <p:spPr>
              <a:xfrm>
                <a:off x="7139647" y="2932212"/>
                <a:ext cx="398096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12</a:t>
                </a:r>
              </a:p>
            </p:txBody>
          </p:sp>
          <p:sp>
            <p:nvSpPr>
              <p:cNvPr id="141" name="Google Shape;597;p29">
                <a:extLst>
                  <a:ext uri="{FF2B5EF4-FFF2-40B4-BE49-F238E27FC236}">
                    <a16:creationId xmlns:a16="http://schemas.microsoft.com/office/drawing/2014/main" id="{A8BB2235-D73D-E543-B5E4-2651720C89A7}"/>
                  </a:ext>
                </a:extLst>
              </p:cNvPr>
              <p:cNvSpPr/>
              <p:nvPr/>
            </p:nvSpPr>
            <p:spPr>
              <a:xfrm>
                <a:off x="7684028" y="2860839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3C4A8BCD-7D12-3E4B-8D35-0A487DA9EFE9}"/>
                  </a:ext>
                </a:extLst>
              </p:cNvPr>
              <p:cNvSpPr txBox="1"/>
              <p:nvPr/>
            </p:nvSpPr>
            <p:spPr>
              <a:xfrm>
                <a:off x="7724668" y="2932212"/>
                <a:ext cx="389698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13</a:t>
                </a:r>
              </a:p>
            </p:txBody>
          </p:sp>
          <p:sp>
            <p:nvSpPr>
              <p:cNvPr id="137" name="Google Shape;597;p29">
                <a:extLst>
                  <a:ext uri="{FF2B5EF4-FFF2-40B4-BE49-F238E27FC236}">
                    <a16:creationId xmlns:a16="http://schemas.microsoft.com/office/drawing/2014/main" id="{EDE5C2CD-18CC-CF4A-9AF5-BB84D894B941}"/>
                  </a:ext>
                </a:extLst>
              </p:cNvPr>
              <p:cNvSpPr/>
              <p:nvPr/>
            </p:nvSpPr>
            <p:spPr>
              <a:xfrm>
                <a:off x="8246445" y="2860839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820B2566-9FDF-BD42-B44E-4B75E34BBA30}"/>
                  </a:ext>
                </a:extLst>
              </p:cNvPr>
              <p:cNvSpPr txBox="1"/>
              <p:nvPr/>
            </p:nvSpPr>
            <p:spPr>
              <a:xfrm>
                <a:off x="8287085" y="2932212"/>
                <a:ext cx="398096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14</a:t>
                </a:r>
              </a:p>
            </p:txBody>
          </p:sp>
          <p:sp>
            <p:nvSpPr>
              <p:cNvPr id="135" name="Google Shape;597;p29">
                <a:extLst>
                  <a:ext uri="{FF2B5EF4-FFF2-40B4-BE49-F238E27FC236}">
                    <a16:creationId xmlns:a16="http://schemas.microsoft.com/office/drawing/2014/main" id="{8288DDBB-501B-7F47-94FE-6D61F1FD7EB2}"/>
                  </a:ext>
                </a:extLst>
              </p:cNvPr>
              <p:cNvSpPr/>
              <p:nvPr/>
            </p:nvSpPr>
            <p:spPr>
              <a:xfrm>
                <a:off x="8831466" y="2860839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0B8EAB02-8069-BB4C-BCB1-F322A54A8B72}"/>
                  </a:ext>
                </a:extLst>
              </p:cNvPr>
              <p:cNvSpPr txBox="1"/>
              <p:nvPr/>
            </p:nvSpPr>
            <p:spPr>
              <a:xfrm>
                <a:off x="8872105" y="2932212"/>
                <a:ext cx="389699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15</a:t>
                </a:r>
              </a:p>
            </p:txBody>
          </p:sp>
        </p:grpSp>
      </p:grpSp>
      <p:sp>
        <p:nvSpPr>
          <p:cNvPr id="47" name="Google Shape;605;p29">
            <a:extLst>
              <a:ext uri="{FF2B5EF4-FFF2-40B4-BE49-F238E27FC236}">
                <a16:creationId xmlns:a16="http://schemas.microsoft.com/office/drawing/2014/main" id="{44CD3C0D-7A20-2D4F-A5C0-CCFD6819E006}"/>
              </a:ext>
            </a:extLst>
          </p:cNvPr>
          <p:cNvSpPr txBox="1"/>
          <p:nvPr/>
        </p:nvSpPr>
        <p:spPr>
          <a:xfrm>
            <a:off x="7421078" y="1141048"/>
            <a:ext cx="3263100" cy="983879"/>
          </a:xfrm>
          <a:prstGeom prst="rect">
            <a:avLst/>
          </a:prstGeom>
          <a:solidFill>
            <a:schemeClr val="bg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400"/>
            </a:pP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idx = threadIdx.x + blockIdx.x * blockDim.x</a:t>
            </a:r>
          </a:p>
          <a:p>
            <a:pPr>
              <a:buSzPts val="1400"/>
            </a:pPr>
            <a:endParaRPr lang="en-US" dirty="0">
              <a:solidFill>
                <a:schemeClr val="bg1"/>
              </a:solidFill>
              <a:latin typeface="Courier" pitchFamily="2" charset="0"/>
            </a:endParaRPr>
          </a:p>
          <a:p>
            <a:pPr>
              <a:buSzPts val="1400"/>
            </a:pP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a[idx] += 1</a:t>
            </a:r>
          </a:p>
        </p:txBody>
      </p:sp>
      <p:cxnSp>
        <p:nvCxnSpPr>
          <p:cNvPr id="48" name="Google Shape;1467;p60">
            <a:extLst>
              <a:ext uri="{FF2B5EF4-FFF2-40B4-BE49-F238E27FC236}">
                <a16:creationId xmlns:a16="http://schemas.microsoft.com/office/drawing/2014/main" id="{055424C6-1924-ED43-B373-80BE74C52B3C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1137849" y="2124927"/>
            <a:ext cx="3320870" cy="2075700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triangle" w="sm" len="sm"/>
            <a:tailEnd type="triangle" w="med" len="med"/>
          </a:ln>
        </p:spPr>
      </p:cxnSp>
      <p:cxnSp>
        <p:nvCxnSpPr>
          <p:cNvPr id="51" name="Google Shape;1467;p60">
            <a:extLst>
              <a:ext uri="{FF2B5EF4-FFF2-40B4-BE49-F238E27FC236}">
                <a16:creationId xmlns:a16="http://schemas.microsoft.com/office/drawing/2014/main" id="{585C371E-6A0C-6143-8C82-23D1257C008F}"/>
              </a:ext>
            </a:extLst>
          </p:cNvPr>
          <p:cNvCxnSpPr>
            <a:cxnSpLocks/>
            <a:stCxn id="107" idx="2"/>
            <a:endCxn id="98" idx="0"/>
          </p:cNvCxnSpPr>
          <p:nvPr/>
        </p:nvCxnSpPr>
        <p:spPr>
          <a:xfrm flipH="1">
            <a:off x="1722870" y="2103120"/>
            <a:ext cx="3435706" cy="2097507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triangle" w="sm" len="sm"/>
            <a:tailEnd type="triangle" w="med" len="med"/>
          </a:ln>
        </p:spPr>
      </p:cxnSp>
      <p:cxnSp>
        <p:nvCxnSpPr>
          <p:cNvPr id="54" name="Google Shape;1467;p60">
            <a:extLst>
              <a:ext uri="{FF2B5EF4-FFF2-40B4-BE49-F238E27FC236}">
                <a16:creationId xmlns:a16="http://schemas.microsoft.com/office/drawing/2014/main" id="{5775B09F-1014-5B41-B079-61D9A5630BF5}"/>
              </a:ext>
            </a:extLst>
          </p:cNvPr>
          <p:cNvCxnSpPr>
            <a:cxnSpLocks/>
            <a:endCxn id="111" idx="0"/>
          </p:cNvCxnSpPr>
          <p:nvPr/>
        </p:nvCxnSpPr>
        <p:spPr>
          <a:xfrm flipH="1">
            <a:off x="2285287" y="2124927"/>
            <a:ext cx="3528940" cy="2075700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triangle" w="sm" len="sm"/>
            <a:tailEnd type="triangle" w="med" len="med"/>
          </a:ln>
        </p:spPr>
      </p:cxnSp>
      <p:cxnSp>
        <p:nvCxnSpPr>
          <p:cNvPr id="57" name="Google Shape;1467;p60">
            <a:extLst>
              <a:ext uri="{FF2B5EF4-FFF2-40B4-BE49-F238E27FC236}">
                <a16:creationId xmlns:a16="http://schemas.microsoft.com/office/drawing/2014/main" id="{5CE27695-E0A3-D14C-A437-68171AD27FDE}"/>
              </a:ext>
            </a:extLst>
          </p:cNvPr>
          <p:cNvCxnSpPr>
            <a:cxnSpLocks/>
            <a:endCxn id="105" idx="0"/>
          </p:cNvCxnSpPr>
          <p:nvPr/>
        </p:nvCxnSpPr>
        <p:spPr>
          <a:xfrm flipH="1">
            <a:off x="2870308" y="2124927"/>
            <a:ext cx="3645654" cy="2075700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triangle" w="sm" len="sm"/>
            <a:tailEnd type="triangle" w="med" len="med"/>
          </a:ln>
        </p:spPr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0B4D789-5225-3D4F-8C62-E6BA43E2FB9C}"/>
              </a:ext>
            </a:extLst>
          </p:cNvPr>
          <p:cNvGrpSpPr/>
          <p:nvPr/>
        </p:nvGrpSpPr>
        <p:grpSpPr>
          <a:xfrm>
            <a:off x="800760" y="4904700"/>
            <a:ext cx="2408920" cy="347788"/>
            <a:chOff x="3406297" y="4884380"/>
            <a:chExt cx="1824161" cy="241500"/>
          </a:xfrm>
        </p:grpSpPr>
        <p:cxnSp>
          <p:nvCxnSpPr>
            <p:cNvPr id="53" name="Google Shape;936;p46">
              <a:extLst>
                <a:ext uri="{FF2B5EF4-FFF2-40B4-BE49-F238E27FC236}">
                  <a16:creationId xmlns:a16="http://schemas.microsoft.com/office/drawing/2014/main" id="{D82A71E1-AD83-7E4D-B34C-BEB14F102D3C}"/>
                </a:ext>
              </a:extLst>
            </p:cNvPr>
            <p:cNvCxnSpPr/>
            <p:nvPr/>
          </p:nvCxnSpPr>
          <p:spPr>
            <a:xfrm>
              <a:off x="3413358" y="4995508"/>
              <a:ext cx="18171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5" name="Google Shape;937;p46">
              <a:extLst>
                <a:ext uri="{FF2B5EF4-FFF2-40B4-BE49-F238E27FC236}">
                  <a16:creationId xmlns:a16="http://schemas.microsoft.com/office/drawing/2014/main" id="{266E8140-41DC-FC4B-918F-55B0D667818C}"/>
                </a:ext>
              </a:extLst>
            </p:cNvPr>
            <p:cNvCxnSpPr/>
            <p:nvPr/>
          </p:nvCxnSpPr>
          <p:spPr>
            <a:xfrm>
              <a:off x="5230366" y="4884380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6" name="Google Shape;938;p46">
              <a:extLst>
                <a:ext uri="{FF2B5EF4-FFF2-40B4-BE49-F238E27FC236}">
                  <a16:creationId xmlns:a16="http://schemas.microsoft.com/office/drawing/2014/main" id="{A3EF628D-8B87-A140-A643-49552DEFEE26}"/>
                </a:ext>
              </a:extLst>
            </p:cNvPr>
            <p:cNvCxnSpPr/>
            <p:nvPr/>
          </p:nvCxnSpPr>
          <p:spPr>
            <a:xfrm>
              <a:off x="3406297" y="4884380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4DB0D32E-746C-7F4E-81BC-CB87F4664845}"/>
              </a:ext>
            </a:extLst>
          </p:cNvPr>
          <p:cNvSpPr txBox="1"/>
          <p:nvPr/>
        </p:nvSpPr>
        <p:spPr>
          <a:xfrm>
            <a:off x="5125243" y="5223212"/>
            <a:ext cx="72231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739525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605;p29">
            <a:extLst>
              <a:ext uri="{FF2B5EF4-FFF2-40B4-BE49-F238E27FC236}">
                <a16:creationId xmlns:a16="http://schemas.microsoft.com/office/drawing/2014/main" id="{A47E1ACA-0A99-FB43-8302-7CDAB3A47758}"/>
              </a:ext>
            </a:extLst>
          </p:cNvPr>
          <p:cNvSpPr txBox="1"/>
          <p:nvPr/>
        </p:nvSpPr>
        <p:spPr>
          <a:xfrm>
            <a:off x="7421078" y="211755"/>
            <a:ext cx="3263100" cy="621365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SzPts val="1400"/>
            </a:pPr>
            <a:r>
              <a:rPr lang="en-US" dirty="0"/>
              <a:t>As requested memory becomes less contiguous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96D0EBC-105A-9446-B77B-99437BE1F4A6}"/>
              </a:ext>
            </a:extLst>
          </p:cNvPr>
          <p:cNvGrpSpPr/>
          <p:nvPr/>
        </p:nvGrpSpPr>
        <p:grpSpPr>
          <a:xfrm>
            <a:off x="3980855" y="1451731"/>
            <a:ext cx="3011091" cy="863140"/>
            <a:chOff x="3980854" y="1451731"/>
            <a:chExt cx="3011091" cy="863140"/>
          </a:xfrm>
        </p:grpSpPr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7C606025-24AC-8848-A056-D2B1FB90088E}"/>
                </a:ext>
              </a:extLst>
            </p:cNvPr>
            <p:cNvSpPr/>
            <p:nvPr/>
          </p:nvSpPr>
          <p:spPr>
            <a:xfrm>
              <a:off x="3980854" y="1451731"/>
              <a:ext cx="3011091" cy="863140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49D441C-C808-A64A-927C-584293693AFD}"/>
                </a:ext>
              </a:extLst>
            </p:cNvPr>
            <p:cNvGrpSpPr/>
            <p:nvPr/>
          </p:nvGrpSpPr>
          <p:grpSpPr>
            <a:xfrm>
              <a:off x="4248482" y="1652598"/>
              <a:ext cx="2494795" cy="450522"/>
              <a:chOff x="4248482" y="1652598"/>
              <a:chExt cx="2494795" cy="450522"/>
            </a:xfrm>
          </p:grpSpPr>
          <p:sp>
            <p:nvSpPr>
              <p:cNvPr id="106" name="Google Shape;597;p29">
                <a:extLst>
                  <a:ext uri="{FF2B5EF4-FFF2-40B4-BE49-F238E27FC236}">
                    <a16:creationId xmlns:a16="http://schemas.microsoft.com/office/drawing/2014/main" id="{E5CE413C-871C-F741-B351-D1EBD714EB9E}"/>
                  </a:ext>
                </a:extLst>
              </p:cNvPr>
              <p:cNvSpPr/>
              <p:nvPr/>
            </p:nvSpPr>
            <p:spPr>
              <a:xfrm>
                <a:off x="4248482" y="1652598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597;p29">
                <a:extLst>
                  <a:ext uri="{FF2B5EF4-FFF2-40B4-BE49-F238E27FC236}">
                    <a16:creationId xmlns:a16="http://schemas.microsoft.com/office/drawing/2014/main" id="{F36995F5-736E-0646-819C-FF4FB8595F9F}"/>
                  </a:ext>
                </a:extLst>
              </p:cNvPr>
              <p:cNvSpPr/>
              <p:nvPr/>
            </p:nvSpPr>
            <p:spPr>
              <a:xfrm>
                <a:off x="4923086" y="1652598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597;p29">
                <a:extLst>
                  <a:ext uri="{FF2B5EF4-FFF2-40B4-BE49-F238E27FC236}">
                    <a16:creationId xmlns:a16="http://schemas.microsoft.com/office/drawing/2014/main" id="{00FC7E5C-F519-8643-9E25-EE3FAD4B75EF}"/>
                  </a:ext>
                </a:extLst>
              </p:cNvPr>
              <p:cNvSpPr/>
              <p:nvPr/>
            </p:nvSpPr>
            <p:spPr>
              <a:xfrm>
                <a:off x="5597690" y="1652598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597;p29">
                <a:extLst>
                  <a:ext uri="{FF2B5EF4-FFF2-40B4-BE49-F238E27FC236}">
                    <a16:creationId xmlns:a16="http://schemas.microsoft.com/office/drawing/2014/main" id="{3399333D-455A-4740-9B3F-E6571848DDC0}"/>
                  </a:ext>
                </a:extLst>
              </p:cNvPr>
              <p:cNvSpPr/>
              <p:nvPr/>
            </p:nvSpPr>
            <p:spPr>
              <a:xfrm>
                <a:off x="6272300" y="1652598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83F32464-8A3A-204E-BD6C-1B6EEC5D4AA5}"/>
              </a:ext>
            </a:extLst>
          </p:cNvPr>
          <p:cNvSpPr txBox="1"/>
          <p:nvPr/>
        </p:nvSpPr>
        <p:spPr>
          <a:xfrm>
            <a:off x="5125243" y="1003510"/>
            <a:ext cx="72231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Warp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150264C-D1F0-D34E-840F-ED06FAA55B3F}"/>
              </a:ext>
            </a:extLst>
          </p:cNvPr>
          <p:cNvGrpSpPr/>
          <p:nvPr/>
        </p:nvGrpSpPr>
        <p:grpSpPr>
          <a:xfrm>
            <a:off x="741680" y="4047273"/>
            <a:ext cx="9489440" cy="788887"/>
            <a:chOff x="741680" y="4047273"/>
            <a:chExt cx="9489440" cy="78888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A80DFC1-F546-1346-96C2-9B77BD519E93}"/>
                </a:ext>
              </a:extLst>
            </p:cNvPr>
            <p:cNvSpPr/>
            <p:nvPr/>
          </p:nvSpPr>
          <p:spPr>
            <a:xfrm>
              <a:off x="741680" y="4047273"/>
              <a:ext cx="9489440" cy="788887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7DC2D2A6-7045-014A-BE7A-C05CD4858B70}"/>
                </a:ext>
              </a:extLst>
            </p:cNvPr>
            <p:cNvGrpSpPr/>
            <p:nvPr/>
          </p:nvGrpSpPr>
          <p:grpSpPr>
            <a:xfrm>
              <a:off x="902360" y="4200627"/>
              <a:ext cx="9157919" cy="450522"/>
              <a:chOff x="144524" y="2860839"/>
              <a:chExt cx="9157919" cy="450522"/>
            </a:xfrm>
          </p:grpSpPr>
          <p:sp>
            <p:nvSpPr>
              <p:cNvPr id="15" name="Google Shape;597;p29">
                <a:extLst>
                  <a:ext uri="{FF2B5EF4-FFF2-40B4-BE49-F238E27FC236}">
                    <a16:creationId xmlns:a16="http://schemas.microsoft.com/office/drawing/2014/main" id="{994E7F19-F89A-A44B-A1E2-34FB789CDBC2}"/>
                  </a:ext>
                </a:extLst>
              </p:cNvPr>
              <p:cNvSpPr/>
              <p:nvPr/>
            </p:nvSpPr>
            <p:spPr>
              <a:xfrm>
                <a:off x="144524" y="2860839"/>
                <a:ext cx="470977" cy="450522"/>
              </a:xfrm>
              <a:prstGeom prst="rect">
                <a:avLst/>
              </a:prstGeom>
              <a:solidFill>
                <a:schemeClr val="bg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706C303-541D-8842-B82E-A09B7278DB39}"/>
                  </a:ext>
                </a:extLst>
              </p:cNvPr>
              <p:cNvSpPr txBox="1"/>
              <p:nvPr/>
            </p:nvSpPr>
            <p:spPr>
              <a:xfrm>
                <a:off x="235964" y="2932212"/>
                <a:ext cx="284052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98" name="Google Shape;597;p29">
                <a:extLst>
                  <a:ext uri="{FF2B5EF4-FFF2-40B4-BE49-F238E27FC236}">
                    <a16:creationId xmlns:a16="http://schemas.microsoft.com/office/drawing/2014/main" id="{A944B00A-529C-AB4E-9F8F-22CF403BE76C}"/>
                  </a:ext>
                </a:extLst>
              </p:cNvPr>
              <p:cNvSpPr/>
              <p:nvPr/>
            </p:nvSpPr>
            <p:spPr>
              <a:xfrm>
                <a:off x="729545" y="2860839"/>
                <a:ext cx="470977" cy="450522"/>
              </a:xfrm>
              <a:prstGeom prst="rect">
                <a:avLst/>
              </a:prstGeom>
              <a:solidFill>
                <a:schemeClr val="bg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8FD1188E-3266-3648-88C9-15CDC0BA6C9A}"/>
                  </a:ext>
                </a:extLst>
              </p:cNvPr>
              <p:cNvSpPr txBox="1"/>
              <p:nvPr/>
            </p:nvSpPr>
            <p:spPr>
              <a:xfrm>
                <a:off x="820985" y="2932212"/>
                <a:ext cx="284052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11" name="Google Shape;597;p29">
                <a:extLst>
                  <a:ext uri="{FF2B5EF4-FFF2-40B4-BE49-F238E27FC236}">
                    <a16:creationId xmlns:a16="http://schemas.microsoft.com/office/drawing/2014/main" id="{6BC21C9F-063B-6843-9F3C-FCAF4C1DBA67}"/>
                  </a:ext>
                </a:extLst>
              </p:cNvPr>
              <p:cNvSpPr/>
              <p:nvPr/>
            </p:nvSpPr>
            <p:spPr>
              <a:xfrm>
                <a:off x="1291962" y="2860839"/>
                <a:ext cx="470977" cy="450522"/>
              </a:xfrm>
              <a:prstGeom prst="rect">
                <a:avLst/>
              </a:prstGeom>
              <a:solidFill>
                <a:schemeClr val="bg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D456AC0C-7728-D847-A878-D7CD0D753DF0}"/>
                  </a:ext>
                </a:extLst>
              </p:cNvPr>
              <p:cNvSpPr txBox="1"/>
              <p:nvPr/>
            </p:nvSpPr>
            <p:spPr>
              <a:xfrm>
                <a:off x="1383402" y="2932212"/>
                <a:ext cx="284052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105" name="Google Shape;597;p29">
                <a:extLst>
                  <a:ext uri="{FF2B5EF4-FFF2-40B4-BE49-F238E27FC236}">
                    <a16:creationId xmlns:a16="http://schemas.microsoft.com/office/drawing/2014/main" id="{B7F33AD7-F710-234E-94E5-3A023BF31F92}"/>
                  </a:ext>
                </a:extLst>
              </p:cNvPr>
              <p:cNvSpPr/>
              <p:nvPr/>
            </p:nvSpPr>
            <p:spPr>
              <a:xfrm>
                <a:off x="1876983" y="2860839"/>
                <a:ext cx="470977" cy="450522"/>
              </a:xfrm>
              <a:prstGeom prst="rect">
                <a:avLst/>
              </a:prstGeom>
              <a:solidFill>
                <a:schemeClr val="bg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7C7D87B3-A5C7-574C-96FC-1FA5B769E81B}"/>
                  </a:ext>
                </a:extLst>
              </p:cNvPr>
              <p:cNvSpPr txBox="1"/>
              <p:nvPr/>
            </p:nvSpPr>
            <p:spPr>
              <a:xfrm>
                <a:off x="1968423" y="2932212"/>
                <a:ext cx="284052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126" name="Google Shape;597;p29">
                <a:extLst>
                  <a:ext uri="{FF2B5EF4-FFF2-40B4-BE49-F238E27FC236}">
                    <a16:creationId xmlns:a16="http://schemas.microsoft.com/office/drawing/2014/main" id="{46CB808B-BF7F-1144-B173-7C863A2DF3E8}"/>
                  </a:ext>
                </a:extLst>
              </p:cNvPr>
              <p:cNvSpPr/>
              <p:nvPr/>
            </p:nvSpPr>
            <p:spPr>
              <a:xfrm>
                <a:off x="2462004" y="2860839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FFE689C3-065B-7F41-92A7-9E8ADF81EFF7}"/>
                  </a:ext>
                </a:extLst>
              </p:cNvPr>
              <p:cNvSpPr txBox="1"/>
              <p:nvPr/>
            </p:nvSpPr>
            <p:spPr>
              <a:xfrm>
                <a:off x="2553444" y="2932212"/>
                <a:ext cx="284052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  <p:sp>
            <p:nvSpPr>
              <p:cNvPr id="124" name="Google Shape;597;p29">
                <a:extLst>
                  <a:ext uri="{FF2B5EF4-FFF2-40B4-BE49-F238E27FC236}">
                    <a16:creationId xmlns:a16="http://schemas.microsoft.com/office/drawing/2014/main" id="{C45FA4C3-F910-7244-826E-31FE190BA229}"/>
                  </a:ext>
                </a:extLst>
              </p:cNvPr>
              <p:cNvSpPr/>
              <p:nvPr/>
            </p:nvSpPr>
            <p:spPr>
              <a:xfrm>
                <a:off x="3047025" y="2860839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ECB1F385-B514-BB41-AFF5-912BFCE03C41}"/>
                  </a:ext>
                </a:extLst>
              </p:cNvPr>
              <p:cNvSpPr txBox="1"/>
              <p:nvPr/>
            </p:nvSpPr>
            <p:spPr>
              <a:xfrm>
                <a:off x="3138465" y="2932212"/>
                <a:ext cx="284052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5</a:t>
                </a:r>
              </a:p>
            </p:txBody>
          </p:sp>
          <p:sp>
            <p:nvSpPr>
              <p:cNvPr id="120" name="Google Shape;597;p29">
                <a:extLst>
                  <a:ext uri="{FF2B5EF4-FFF2-40B4-BE49-F238E27FC236}">
                    <a16:creationId xmlns:a16="http://schemas.microsoft.com/office/drawing/2014/main" id="{B2950B6D-59D5-624F-BA35-5CD70806223D}"/>
                  </a:ext>
                </a:extLst>
              </p:cNvPr>
              <p:cNvSpPr/>
              <p:nvPr/>
            </p:nvSpPr>
            <p:spPr>
              <a:xfrm>
                <a:off x="3609442" y="2860839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4D930B13-4B56-C241-AA18-42753A174A77}"/>
                  </a:ext>
                </a:extLst>
              </p:cNvPr>
              <p:cNvSpPr txBox="1"/>
              <p:nvPr/>
            </p:nvSpPr>
            <p:spPr>
              <a:xfrm>
                <a:off x="3700882" y="2932212"/>
                <a:ext cx="284052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6</a:t>
                </a:r>
              </a:p>
            </p:txBody>
          </p:sp>
          <p:sp>
            <p:nvSpPr>
              <p:cNvPr id="118" name="Google Shape;597;p29">
                <a:extLst>
                  <a:ext uri="{FF2B5EF4-FFF2-40B4-BE49-F238E27FC236}">
                    <a16:creationId xmlns:a16="http://schemas.microsoft.com/office/drawing/2014/main" id="{BACB5459-612E-114C-83E5-261851884835}"/>
                  </a:ext>
                </a:extLst>
              </p:cNvPr>
              <p:cNvSpPr/>
              <p:nvPr/>
            </p:nvSpPr>
            <p:spPr>
              <a:xfrm>
                <a:off x="4194463" y="2860839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0D001085-F789-5A4E-872C-1509DE2E23A2}"/>
                  </a:ext>
                </a:extLst>
              </p:cNvPr>
              <p:cNvSpPr txBox="1"/>
              <p:nvPr/>
            </p:nvSpPr>
            <p:spPr>
              <a:xfrm>
                <a:off x="4285903" y="2932212"/>
                <a:ext cx="284052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7</a:t>
                </a:r>
              </a:p>
            </p:txBody>
          </p:sp>
          <p:sp>
            <p:nvSpPr>
              <p:cNvPr id="157" name="Google Shape;597;p29">
                <a:extLst>
                  <a:ext uri="{FF2B5EF4-FFF2-40B4-BE49-F238E27FC236}">
                    <a16:creationId xmlns:a16="http://schemas.microsoft.com/office/drawing/2014/main" id="{A8186D0F-BD9D-854F-9A0F-FA5146DEE97E}"/>
                  </a:ext>
                </a:extLst>
              </p:cNvPr>
              <p:cNvSpPr/>
              <p:nvPr/>
            </p:nvSpPr>
            <p:spPr>
              <a:xfrm>
                <a:off x="4781527" y="2860839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BF5311C1-C289-0348-BA57-6255AF1A6450}"/>
                  </a:ext>
                </a:extLst>
              </p:cNvPr>
              <p:cNvSpPr txBox="1"/>
              <p:nvPr/>
            </p:nvSpPr>
            <p:spPr>
              <a:xfrm>
                <a:off x="4872967" y="2932212"/>
                <a:ext cx="284052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8</a:t>
                </a:r>
              </a:p>
            </p:txBody>
          </p:sp>
          <p:sp>
            <p:nvSpPr>
              <p:cNvPr id="155" name="Google Shape;597;p29">
                <a:extLst>
                  <a:ext uri="{FF2B5EF4-FFF2-40B4-BE49-F238E27FC236}">
                    <a16:creationId xmlns:a16="http://schemas.microsoft.com/office/drawing/2014/main" id="{EAC56A79-980C-A14D-9501-1F1438151F29}"/>
                  </a:ext>
                </a:extLst>
              </p:cNvPr>
              <p:cNvSpPr/>
              <p:nvPr/>
            </p:nvSpPr>
            <p:spPr>
              <a:xfrm>
                <a:off x="5366548" y="2860839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3F9E369F-EA6D-9C40-9199-7FFEA717A660}"/>
                  </a:ext>
                </a:extLst>
              </p:cNvPr>
              <p:cNvSpPr txBox="1"/>
              <p:nvPr/>
            </p:nvSpPr>
            <p:spPr>
              <a:xfrm>
                <a:off x="5457988" y="2932212"/>
                <a:ext cx="284052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9</a:t>
                </a:r>
              </a:p>
            </p:txBody>
          </p:sp>
          <p:sp>
            <p:nvSpPr>
              <p:cNvPr id="151" name="Google Shape;597;p29">
                <a:extLst>
                  <a:ext uri="{FF2B5EF4-FFF2-40B4-BE49-F238E27FC236}">
                    <a16:creationId xmlns:a16="http://schemas.microsoft.com/office/drawing/2014/main" id="{85B4F415-8956-054B-B1A7-5A21EE83C3B3}"/>
                  </a:ext>
                </a:extLst>
              </p:cNvPr>
              <p:cNvSpPr/>
              <p:nvPr/>
            </p:nvSpPr>
            <p:spPr>
              <a:xfrm>
                <a:off x="5928965" y="2860839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535E58F8-82F5-A541-84F1-A27DE490C930}"/>
                  </a:ext>
                </a:extLst>
              </p:cNvPr>
              <p:cNvSpPr txBox="1"/>
              <p:nvPr/>
            </p:nvSpPr>
            <p:spPr>
              <a:xfrm>
                <a:off x="5969605" y="2932212"/>
                <a:ext cx="398096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10</a:t>
                </a:r>
              </a:p>
            </p:txBody>
          </p:sp>
          <p:sp>
            <p:nvSpPr>
              <p:cNvPr id="149" name="Google Shape;597;p29">
                <a:extLst>
                  <a:ext uri="{FF2B5EF4-FFF2-40B4-BE49-F238E27FC236}">
                    <a16:creationId xmlns:a16="http://schemas.microsoft.com/office/drawing/2014/main" id="{FFC773DB-37F7-5E4E-9DEF-C3CEB32CF924}"/>
                  </a:ext>
                </a:extLst>
              </p:cNvPr>
              <p:cNvSpPr/>
              <p:nvPr/>
            </p:nvSpPr>
            <p:spPr>
              <a:xfrm>
                <a:off x="6513986" y="2860839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749B8211-C224-DE45-900C-FC1CBCA05B7C}"/>
                  </a:ext>
                </a:extLst>
              </p:cNvPr>
              <p:cNvSpPr txBox="1"/>
              <p:nvPr/>
            </p:nvSpPr>
            <p:spPr>
              <a:xfrm>
                <a:off x="6564786" y="2932212"/>
                <a:ext cx="414180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11</a:t>
                </a:r>
              </a:p>
            </p:txBody>
          </p:sp>
          <p:sp>
            <p:nvSpPr>
              <p:cNvPr id="143" name="Google Shape;597;p29">
                <a:extLst>
                  <a:ext uri="{FF2B5EF4-FFF2-40B4-BE49-F238E27FC236}">
                    <a16:creationId xmlns:a16="http://schemas.microsoft.com/office/drawing/2014/main" id="{0337DDDC-B579-2D4C-A109-4354C3179A7C}"/>
                  </a:ext>
                </a:extLst>
              </p:cNvPr>
              <p:cNvSpPr/>
              <p:nvPr/>
            </p:nvSpPr>
            <p:spPr>
              <a:xfrm>
                <a:off x="7099007" y="2860839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0FBA571E-C22F-1647-8CD4-ACDB6466EF2E}"/>
                  </a:ext>
                </a:extLst>
              </p:cNvPr>
              <p:cNvSpPr txBox="1"/>
              <p:nvPr/>
            </p:nvSpPr>
            <p:spPr>
              <a:xfrm>
                <a:off x="7139647" y="2932212"/>
                <a:ext cx="398096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12</a:t>
                </a:r>
              </a:p>
            </p:txBody>
          </p:sp>
          <p:sp>
            <p:nvSpPr>
              <p:cNvPr id="141" name="Google Shape;597;p29">
                <a:extLst>
                  <a:ext uri="{FF2B5EF4-FFF2-40B4-BE49-F238E27FC236}">
                    <a16:creationId xmlns:a16="http://schemas.microsoft.com/office/drawing/2014/main" id="{A8BB2235-D73D-E543-B5E4-2651720C89A7}"/>
                  </a:ext>
                </a:extLst>
              </p:cNvPr>
              <p:cNvSpPr/>
              <p:nvPr/>
            </p:nvSpPr>
            <p:spPr>
              <a:xfrm>
                <a:off x="7684028" y="2860839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3C4A8BCD-7D12-3E4B-8D35-0A487DA9EFE9}"/>
                  </a:ext>
                </a:extLst>
              </p:cNvPr>
              <p:cNvSpPr txBox="1"/>
              <p:nvPr/>
            </p:nvSpPr>
            <p:spPr>
              <a:xfrm>
                <a:off x="7724668" y="2932212"/>
                <a:ext cx="389698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13</a:t>
                </a:r>
              </a:p>
            </p:txBody>
          </p:sp>
          <p:sp>
            <p:nvSpPr>
              <p:cNvPr id="137" name="Google Shape;597;p29">
                <a:extLst>
                  <a:ext uri="{FF2B5EF4-FFF2-40B4-BE49-F238E27FC236}">
                    <a16:creationId xmlns:a16="http://schemas.microsoft.com/office/drawing/2014/main" id="{EDE5C2CD-18CC-CF4A-9AF5-BB84D894B941}"/>
                  </a:ext>
                </a:extLst>
              </p:cNvPr>
              <p:cNvSpPr/>
              <p:nvPr/>
            </p:nvSpPr>
            <p:spPr>
              <a:xfrm>
                <a:off x="8246445" y="2860839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820B2566-9FDF-BD42-B44E-4B75E34BBA30}"/>
                  </a:ext>
                </a:extLst>
              </p:cNvPr>
              <p:cNvSpPr txBox="1"/>
              <p:nvPr/>
            </p:nvSpPr>
            <p:spPr>
              <a:xfrm>
                <a:off x="8287085" y="2932212"/>
                <a:ext cx="398096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14</a:t>
                </a:r>
              </a:p>
            </p:txBody>
          </p:sp>
          <p:sp>
            <p:nvSpPr>
              <p:cNvPr id="135" name="Google Shape;597;p29">
                <a:extLst>
                  <a:ext uri="{FF2B5EF4-FFF2-40B4-BE49-F238E27FC236}">
                    <a16:creationId xmlns:a16="http://schemas.microsoft.com/office/drawing/2014/main" id="{8288DDBB-501B-7F47-94FE-6D61F1FD7EB2}"/>
                  </a:ext>
                </a:extLst>
              </p:cNvPr>
              <p:cNvSpPr/>
              <p:nvPr/>
            </p:nvSpPr>
            <p:spPr>
              <a:xfrm>
                <a:off x="8831466" y="2860839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0B8EAB02-8069-BB4C-BCB1-F322A54A8B72}"/>
                  </a:ext>
                </a:extLst>
              </p:cNvPr>
              <p:cNvSpPr txBox="1"/>
              <p:nvPr/>
            </p:nvSpPr>
            <p:spPr>
              <a:xfrm>
                <a:off x="8872105" y="2932212"/>
                <a:ext cx="389699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15</a:t>
                </a:r>
              </a:p>
            </p:txBody>
          </p:sp>
        </p:grpSp>
      </p:grpSp>
      <p:sp>
        <p:nvSpPr>
          <p:cNvPr id="47" name="Google Shape;605;p29">
            <a:extLst>
              <a:ext uri="{FF2B5EF4-FFF2-40B4-BE49-F238E27FC236}">
                <a16:creationId xmlns:a16="http://schemas.microsoft.com/office/drawing/2014/main" id="{44CD3C0D-7A20-2D4F-A5C0-CCFD6819E006}"/>
              </a:ext>
            </a:extLst>
          </p:cNvPr>
          <p:cNvSpPr txBox="1"/>
          <p:nvPr/>
        </p:nvSpPr>
        <p:spPr>
          <a:xfrm>
            <a:off x="7421078" y="1141048"/>
            <a:ext cx="3263100" cy="983879"/>
          </a:xfrm>
          <a:prstGeom prst="rect">
            <a:avLst/>
          </a:prstGeom>
          <a:solidFill>
            <a:schemeClr val="bg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400"/>
            </a:pP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idx = blockIdx.x + blockDim.x * threadIdx.x</a:t>
            </a:r>
          </a:p>
          <a:p>
            <a:pPr>
              <a:buSzPts val="1400"/>
            </a:pPr>
            <a:endParaRPr lang="en-US" dirty="0">
              <a:solidFill>
                <a:schemeClr val="bg1"/>
              </a:solidFill>
              <a:latin typeface="Courier" pitchFamily="2" charset="0"/>
            </a:endParaRPr>
          </a:p>
          <a:p>
            <a:pPr>
              <a:buSzPts val="1400"/>
            </a:pP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a[idx] += 1</a:t>
            </a:r>
          </a:p>
        </p:txBody>
      </p:sp>
      <p:cxnSp>
        <p:nvCxnSpPr>
          <p:cNvPr id="48" name="Google Shape;1467;p60">
            <a:extLst>
              <a:ext uri="{FF2B5EF4-FFF2-40B4-BE49-F238E27FC236}">
                <a16:creationId xmlns:a16="http://schemas.microsoft.com/office/drawing/2014/main" id="{055424C6-1924-ED43-B373-80BE74C52B3C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1137849" y="2124927"/>
            <a:ext cx="3320870" cy="2075700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triangle" w="sm" len="sm"/>
            <a:tailEnd type="triangle" w="med" len="med"/>
          </a:ln>
        </p:spPr>
      </p:cxnSp>
      <p:cxnSp>
        <p:nvCxnSpPr>
          <p:cNvPr id="51" name="Google Shape;1467;p60">
            <a:extLst>
              <a:ext uri="{FF2B5EF4-FFF2-40B4-BE49-F238E27FC236}">
                <a16:creationId xmlns:a16="http://schemas.microsoft.com/office/drawing/2014/main" id="{585C371E-6A0C-6143-8C82-23D1257C008F}"/>
              </a:ext>
            </a:extLst>
          </p:cNvPr>
          <p:cNvCxnSpPr>
            <a:cxnSpLocks/>
            <a:stCxn id="107" idx="2"/>
            <a:endCxn id="126" idx="0"/>
          </p:cNvCxnSpPr>
          <p:nvPr/>
        </p:nvCxnSpPr>
        <p:spPr>
          <a:xfrm flipH="1">
            <a:off x="3455329" y="2103120"/>
            <a:ext cx="1703247" cy="2097507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triangle" w="sm" len="sm"/>
            <a:tailEnd type="triangle" w="med" len="med"/>
          </a:ln>
        </p:spPr>
      </p:cxnSp>
      <p:cxnSp>
        <p:nvCxnSpPr>
          <p:cNvPr id="54" name="Google Shape;1467;p60">
            <a:extLst>
              <a:ext uri="{FF2B5EF4-FFF2-40B4-BE49-F238E27FC236}">
                <a16:creationId xmlns:a16="http://schemas.microsoft.com/office/drawing/2014/main" id="{5775B09F-1014-5B41-B079-61D9A5630BF5}"/>
              </a:ext>
            </a:extLst>
          </p:cNvPr>
          <p:cNvCxnSpPr>
            <a:cxnSpLocks/>
            <a:endCxn id="157" idx="0"/>
          </p:cNvCxnSpPr>
          <p:nvPr/>
        </p:nvCxnSpPr>
        <p:spPr>
          <a:xfrm flipH="1">
            <a:off x="5774852" y="2124927"/>
            <a:ext cx="39376" cy="2075700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triangle" w="sm" len="sm"/>
            <a:tailEnd type="triangle" w="med" len="med"/>
          </a:ln>
        </p:spPr>
      </p:cxnSp>
      <p:cxnSp>
        <p:nvCxnSpPr>
          <p:cNvPr id="57" name="Google Shape;1467;p60">
            <a:extLst>
              <a:ext uri="{FF2B5EF4-FFF2-40B4-BE49-F238E27FC236}">
                <a16:creationId xmlns:a16="http://schemas.microsoft.com/office/drawing/2014/main" id="{5CE27695-E0A3-D14C-A437-68171AD27FDE}"/>
              </a:ext>
            </a:extLst>
          </p:cNvPr>
          <p:cNvCxnSpPr>
            <a:cxnSpLocks/>
          </p:cNvCxnSpPr>
          <p:nvPr/>
        </p:nvCxnSpPr>
        <p:spPr>
          <a:xfrm>
            <a:off x="6515962" y="2124927"/>
            <a:ext cx="1581558" cy="2075700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triangle" w="sm" len="sm"/>
            <a:tailEnd type="triangle" w="med" len="med"/>
          </a:ln>
        </p:spPr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5F4E5DA-977F-7145-845E-621D30D7C7AA}"/>
              </a:ext>
            </a:extLst>
          </p:cNvPr>
          <p:cNvSpPr txBox="1"/>
          <p:nvPr/>
        </p:nvSpPr>
        <p:spPr>
          <a:xfrm>
            <a:off x="5125243" y="5223212"/>
            <a:ext cx="72231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051948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605;p29">
            <a:extLst>
              <a:ext uri="{FF2B5EF4-FFF2-40B4-BE49-F238E27FC236}">
                <a16:creationId xmlns:a16="http://schemas.microsoft.com/office/drawing/2014/main" id="{A47E1ACA-0A99-FB43-8302-7CDAB3A47758}"/>
              </a:ext>
            </a:extLst>
          </p:cNvPr>
          <p:cNvSpPr txBox="1"/>
          <p:nvPr/>
        </p:nvSpPr>
        <p:spPr>
          <a:xfrm>
            <a:off x="7421078" y="211755"/>
            <a:ext cx="3263100" cy="766559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SzPts val="1400"/>
            </a:pPr>
            <a:r>
              <a:rPr lang="en-US" dirty="0"/>
              <a:t>More lines will have to be transferred to fulfil the needs of the warp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96D0EBC-105A-9446-B77B-99437BE1F4A6}"/>
              </a:ext>
            </a:extLst>
          </p:cNvPr>
          <p:cNvGrpSpPr/>
          <p:nvPr/>
        </p:nvGrpSpPr>
        <p:grpSpPr>
          <a:xfrm>
            <a:off x="3980855" y="1451731"/>
            <a:ext cx="3011091" cy="863140"/>
            <a:chOff x="3980854" y="1451731"/>
            <a:chExt cx="3011091" cy="863140"/>
          </a:xfrm>
        </p:grpSpPr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7C606025-24AC-8848-A056-D2B1FB90088E}"/>
                </a:ext>
              </a:extLst>
            </p:cNvPr>
            <p:cNvSpPr/>
            <p:nvPr/>
          </p:nvSpPr>
          <p:spPr>
            <a:xfrm>
              <a:off x="3980854" y="1451731"/>
              <a:ext cx="3011091" cy="863140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49D441C-C808-A64A-927C-584293693AFD}"/>
                </a:ext>
              </a:extLst>
            </p:cNvPr>
            <p:cNvGrpSpPr/>
            <p:nvPr/>
          </p:nvGrpSpPr>
          <p:grpSpPr>
            <a:xfrm>
              <a:off x="4248482" y="1652598"/>
              <a:ext cx="2494795" cy="450522"/>
              <a:chOff x="4248482" y="1652598"/>
              <a:chExt cx="2494795" cy="450522"/>
            </a:xfrm>
          </p:grpSpPr>
          <p:sp>
            <p:nvSpPr>
              <p:cNvPr id="106" name="Google Shape;597;p29">
                <a:extLst>
                  <a:ext uri="{FF2B5EF4-FFF2-40B4-BE49-F238E27FC236}">
                    <a16:creationId xmlns:a16="http://schemas.microsoft.com/office/drawing/2014/main" id="{E5CE413C-871C-F741-B351-D1EBD714EB9E}"/>
                  </a:ext>
                </a:extLst>
              </p:cNvPr>
              <p:cNvSpPr/>
              <p:nvPr/>
            </p:nvSpPr>
            <p:spPr>
              <a:xfrm>
                <a:off x="4248482" y="1652598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597;p29">
                <a:extLst>
                  <a:ext uri="{FF2B5EF4-FFF2-40B4-BE49-F238E27FC236}">
                    <a16:creationId xmlns:a16="http://schemas.microsoft.com/office/drawing/2014/main" id="{F36995F5-736E-0646-819C-FF4FB8595F9F}"/>
                  </a:ext>
                </a:extLst>
              </p:cNvPr>
              <p:cNvSpPr/>
              <p:nvPr/>
            </p:nvSpPr>
            <p:spPr>
              <a:xfrm>
                <a:off x="4923086" y="1652598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597;p29">
                <a:extLst>
                  <a:ext uri="{FF2B5EF4-FFF2-40B4-BE49-F238E27FC236}">
                    <a16:creationId xmlns:a16="http://schemas.microsoft.com/office/drawing/2014/main" id="{00FC7E5C-F519-8643-9E25-EE3FAD4B75EF}"/>
                  </a:ext>
                </a:extLst>
              </p:cNvPr>
              <p:cNvSpPr/>
              <p:nvPr/>
            </p:nvSpPr>
            <p:spPr>
              <a:xfrm>
                <a:off x="5597690" y="1652598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597;p29">
                <a:extLst>
                  <a:ext uri="{FF2B5EF4-FFF2-40B4-BE49-F238E27FC236}">
                    <a16:creationId xmlns:a16="http://schemas.microsoft.com/office/drawing/2014/main" id="{3399333D-455A-4740-9B3F-E6571848DDC0}"/>
                  </a:ext>
                </a:extLst>
              </p:cNvPr>
              <p:cNvSpPr/>
              <p:nvPr/>
            </p:nvSpPr>
            <p:spPr>
              <a:xfrm>
                <a:off x="6272300" y="1652598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83F32464-8A3A-204E-BD6C-1B6EEC5D4AA5}"/>
              </a:ext>
            </a:extLst>
          </p:cNvPr>
          <p:cNvSpPr txBox="1"/>
          <p:nvPr/>
        </p:nvSpPr>
        <p:spPr>
          <a:xfrm>
            <a:off x="5125243" y="1003510"/>
            <a:ext cx="72231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Warp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150264C-D1F0-D34E-840F-ED06FAA55B3F}"/>
              </a:ext>
            </a:extLst>
          </p:cNvPr>
          <p:cNvGrpSpPr/>
          <p:nvPr/>
        </p:nvGrpSpPr>
        <p:grpSpPr>
          <a:xfrm>
            <a:off x="741680" y="4047273"/>
            <a:ext cx="9489440" cy="788887"/>
            <a:chOff x="741680" y="4047273"/>
            <a:chExt cx="9489440" cy="78888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A80DFC1-F546-1346-96C2-9B77BD519E93}"/>
                </a:ext>
              </a:extLst>
            </p:cNvPr>
            <p:cNvSpPr/>
            <p:nvPr/>
          </p:nvSpPr>
          <p:spPr>
            <a:xfrm>
              <a:off x="741680" y="4047273"/>
              <a:ext cx="9489440" cy="788887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7DC2D2A6-7045-014A-BE7A-C05CD4858B70}"/>
                </a:ext>
              </a:extLst>
            </p:cNvPr>
            <p:cNvGrpSpPr/>
            <p:nvPr/>
          </p:nvGrpSpPr>
          <p:grpSpPr>
            <a:xfrm>
              <a:off x="902360" y="4200627"/>
              <a:ext cx="9157919" cy="450522"/>
              <a:chOff x="144524" y="2860839"/>
              <a:chExt cx="9157919" cy="450522"/>
            </a:xfrm>
          </p:grpSpPr>
          <p:sp>
            <p:nvSpPr>
              <p:cNvPr id="15" name="Google Shape;597;p29">
                <a:extLst>
                  <a:ext uri="{FF2B5EF4-FFF2-40B4-BE49-F238E27FC236}">
                    <a16:creationId xmlns:a16="http://schemas.microsoft.com/office/drawing/2014/main" id="{994E7F19-F89A-A44B-A1E2-34FB789CDBC2}"/>
                  </a:ext>
                </a:extLst>
              </p:cNvPr>
              <p:cNvSpPr/>
              <p:nvPr/>
            </p:nvSpPr>
            <p:spPr>
              <a:xfrm>
                <a:off x="144524" y="2860839"/>
                <a:ext cx="470977" cy="450522"/>
              </a:xfrm>
              <a:prstGeom prst="rect">
                <a:avLst/>
              </a:prstGeom>
              <a:solidFill>
                <a:schemeClr val="bg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706C303-541D-8842-B82E-A09B7278DB39}"/>
                  </a:ext>
                </a:extLst>
              </p:cNvPr>
              <p:cNvSpPr txBox="1"/>
              <p:nvPr/>
            </p:nvSpPr>
            <p:spPr>
              <a:xfrm>
                <a:off x="235964" y="2932212"/>
                <a:ext cx="284052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98" name="Google Shape;597;p29">
                <a:extLst>
                  <a:ext uri="{FF2B5EF4-FFF2-40B4-BE49-F238E27FC236}">
                    <a16:creationId xmlns:a16="http://schemas.microsoft.com/office/drawing/2014/main" id="{A944B00A-529C-AB4E-9F8F-22CF403BE76C}"/>
                  </a:ext>
                </a:extLst>
              </p:cNvPr>
              <p:cNvSpPr/>
              <p:nvPr/>
            </p:nvSpPr>
            <p:spPr>
              <a:xfrm>
                <a:off x="729545" y="2860839"/>
                <a:ext cx="470977" cy="450522"/>
              </a:xfrm>
              <a:prstGeom prst="rect">
                <a:avLst/>
              </a:prstGeom>
              <a:solidFill>
                <a:schemeClr val="bg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8FD1188E-3266-3648-88C9-15CDC0BA6C9A}"/>
                  </a:ext>
                </a:extLst>
              </p:cNvPr>
              <p:cNvSpPr txBox="1"/>
              <p:nvPr/>
            </p:nvSpPr>
            <p:spPr>
              <a:xfrm>
                <a:off x="820985" y="2932212"/>
                <a:ext cx="284052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11" name="Google Shape;597;p29">
                <a:extLst>
                  <a:ext uri="{FF2B5EF4-FFF2-40B4-BE49-F238E27FC236}">
                    <a16:creationId xmlns:a16="http://schemas.microsoft.com/office/drawing/2014/main" id="{6BC21C9F-063B-6843-9F3C-FCAF4C1DBA67}"/>
                  </a:ext>
                </a:extLst>
              </p:cNvPr>
              <p:cNvSpPr/>
              <p:nvPr/>
            </p:nvSpPr>
            <p:spPr>
              <a:xfrm>
                <a:off x="1291962" y="2860839"/>
                <a:ext cx="470977" cy="450522"/>
              </a:xfrm>
              <a:prstGeom prst="rect">
                <a:avLst/>
              </a:prstGeom>
              <a:solidFill>
                <a:schemeClr val="bg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D456AC0C-7728-D847-A878-D7CD0D753DF0}"/>
                  </a:ext>
                </a:extLst>
              </p:cNvPr>
              <p:cNvSpPr txBox="1"/>
              <p:nvPr/>
            </p:nvSpPr>
            <p:spPr>
              <a:xfrm>
                <a:off x="1383402" y="2932212"/>
                <a:ext cx="284052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105" name="Google Shape;597;p29">
                <a:extLst>
                  <a:ext uri="{FF2B5EF4-FFF2-40B4-BE49-F238E27FC236}">
                    <a16:creationId xmlns:a16="http://schemas.microsoft.com/office/drawing/2014/main" id="{B7F33AD7-F710-234E-94E5-3A023BF31F92}"/>
                  </a:ext>
                </a:extLst>
              </p:cNvPr>
              <p:cNvSpPr/>
              <p:nvPr/>
            </p:nvSpPr>
            <p:spPr>
              <a:xfrm>
                <a:off x="1876983" y="2860839"/>
                <a:ext cx="470977" cy="450522"/>
              </a:xfrm>
              <a:prstGeom prst="rect">
                <a:avLst/>
              </a:prstGeom>
              <a:solidFill>
                <a:schemeClr val="bg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7C7D87B3-A5C7-574C-96FC-1FA5B769E81B}"/>
                  </a:ext>
                </a:extLst>
              </p:cNvPr>
              <p:cNvSpPr txBox="1"/>
              <p:nvPr/>
            </p:nvSpPr>
            <p:spPr>
              <a:xfrm>
                <a:off x="1968423" y="2932212"/>
                <a:ext cx="284052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126" name="Google Shape;597;p29">
                <a:extLst>
                  <a:ext uri="{FF2B5EF4-FFF2-40B4-BE49-F238E27FC236}">
                    <a16:creationId xmlns:a16="http://schemas.microsoft.com/office/drawing/2014/main" id="{46CB808B-BF7F-1144-B173-7C863A2DF3E8}"/>
                  </a:ext>
                </a:extLst>
              </p:cNvPr>
              <p:cNvSpPr/>
              <p:nvPr/>
            </p:nvSpPr>
            <p:spPr>
              <a:xfrm>
                <a:off x="2462004" y="2860839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FFE689C3-065B-7F41-92A7-9E8ADF81EFF7}"/>
                  </a:ext>
                </a:extLst>
              </p:cNvPr>
              <p:cNvSpPr txBox="1"/>
              <p:nvPr/>
            </p:nvSpPr>
            <p:spPr>
              <a:xfrm>
                <a:off x="2553444" y="2932212"/>
                <a:ext cx="284052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  <p:sp>
            <p:nvSpPr>
              <p:cNvPr id="124" name="Google Shape;597;p29">
                <a:extLst>
                  <a:ext uri="{FF2B5EF4-FFF2-40B4-BE49-F238E27FC236}">
                    <a16:creationId xmlns:a16="http://schemas.microsoft.com/office/drawing/2014/main" id="{C45FA4C3-F910-7244-826E-31FE190BA229}"/>
                  </a:ext>
                </a:extLst>
              </p:cNvPr>
              <p:cNvSpPr/>
              <p:nvPr/>
            </p:nvSpPr>
            <p:spPr>
              <a:xfrm>
                <a:off x="3047025" y="2860839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ECB1F385-B514-BB41-AFF5-912BFCE03C41}"/>
                  </a:ext>
                </a:extLst>
              </p:cNvPr>
              <p:cNvSpPr txBox="1"/>
              <p:nvPr/>
            </p:nvSpPr>
            <p:spPr>
              <a:xfrm>
                <a:off x="3138465" y="2932212"/>
                <a:ext cx="284052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5</a:t>
                </a:r>
              </a:p>
            </p:txBody>
          </p:sp>
          <p:sp>
            <p:nvSpPr>
              <p:cNvPr id="120" name="Google Shape;597;p29">
                <a:extLst>
                  <a:ext uri="{FF2B5EF4-FFF2-40B4-BE49-F238E27FC236}">
                    <a16:creationId xmlns:a16="http://schemas.microsoft.com/office/drawing/2014/main" id="{B2950B6D-59D5-624F-BA35-5CD70806223D}"/>
                  </a:ext>
                </a:extLst>
              </p:cNvPr>
              <p:cNvSpPr/>
              <p:nvPr/>
            </p:nvSpPr>
            <p:spPr>
              <a:xfrm>
                <a:off x="3609442" y="2860839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4D930B13-4B56-C241-AA18-42753A174A77}"/>
                  </a:ext>
                </a:extLst>
              </p:cNvPr>
              <p:cNvSpPr txBox="1"/>
              <p:nvPr/>
            </p:nvSpPr>
            <p:spPr>
              <a:xfrm>
                <a:off x="3700882" y="2932212"/>
                <a:ext cx="284052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6</a:t>
                </a:r>
              </a:p>
            </p:txBody>
          </p:sp>
          <p:sp>
            <p:nvSpPr>
              <p:cNvPr id="118" name="Google Shape;597;p29">
                <a:extLst>
                  <a:ext uri="{FF2B5EF4-FFF2-40B4-BE49-F238E27FC236}">
                    <a16:creationId xmlns:a16="http://schemas.microsoft.com/office/drawing/2014/main" id="{BACB5459-612E-114C-83E5-261851884835}"/>
                  </a:ext>
                </a:extLst>
              </p:cNvPr>
              <p:cNvSpPr/>
              <p:nvPr/>
            </p:nvSpPr>
            <p:spPr>
              <a:xfrm>
                <a:off x="4194463" y="2860839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0D001085-F789-5A4E-872C-1509DE2E23A2}"/>
                  </a:ext>
                </a:extLst>
              </p:cNvPr>
              <p:cNvSpPr txBox="1"/>
              <p:nvPr/>
            </p:nvSpPr>
            <p:spPr>
              <a:xfrm>
                <a:off x="4285903" y="2932212"/>
                <a:ext cx="284052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7</a:t>
                </a:r>
              </a:p>
            </p:txBody>
          </p:sp>
          <p:sp>
            <p:nvSpPr>
              <p:cNvPr id="157" name="Google Shape;597;p29">
                <a:extLst>
                  <a:ext uri="{FF2B5EF4-FFF2-40B4-BE49-F238E27FC236}">
                    <a16:creationId xmlns:a16="http://schemas.microsoft.com/office/drawing/2014/main" id="{A8186D0F-BD9D-854F-9A0F-FA5146DEE97E}"/>
                  </a:ext>
                </a:extLst>
              </p:cNvPr>
              <p:cNvSpPr/>
              <p:nvPr/>
            </p:nvSpPr>
            <p:spPr>
              <a:xfrm>
                <a:off x="4781527" y="2860839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BF5311C1-C289-0348-BA57-6255AF1A6450}"/>
                  </a:ext>
                </a:extLst>
              </p:cNvPr>
              <p:cNvSpPr txBox="1"/>
              <p:nvPr/>
            </p:nvSpPr>
            <p:spPr>
              <a:xfrm>
                <a:off x="4872967" y="2932212"/>
                <a:ext cx="284052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8</a:t>
                </a:r>
              </a:p>
            </p:txBody>
          </p:sp>
          <p:sp>
            <p:nvSpPr>
              <p:cNvPr id="155" name="Google Shape;597;p29">
                <a:extLst>
                  <a:ext uri="{FF2B5EF4-FFF2-40B4-BE49-F238E27FC236}">
                    <a16:creationId xmlns:a16="http://schemas.microsoft.com/office/drawing/2014/main" id="{EAC56A79-980C-A14D-9501-1F1438151F29}"/>
                  </a:ext>
                </a:extLst>
              </p:cNvPr>
              <p:cNvSpPr/>
              <p:nvPr/>
            </p:nvSpPr>
            <p:spPr>
              <a:xfrm>
                <a:off x="5366548" y="2860839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3F9E369F-EA6D-9C40-9199-7FFEA717A660}"/>
                  </a:ext>
                </a:extLst>
              </p:cNvPr>
              <p:cNvSpPr txBox="1"/>
              <p:nvPr/>
            </p:nvSpPr>
            <p:spPr>
              <a:xfrm>
                <a:off x="5457988" y="2932212"/>
                <a:ext cx="284052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9</a:t>
                </a:r>
              </a:p>
            </p:txBody>
          </p:sp>
          <p:sp>
            <p:nvSpPr>
              <p:cNvPr id="151" name="Google Shape;597;p29">
                <a:extLst>
                  <a:ext uri="{FF2B5EF4-FFF2-40B4-BE49-F238E27FC236}">
                    <a16:creationId xmlns:a16="http://schemas.microsoft.com/office/drawing/2014/main" id="{85B4F415-8956-054B-B1A7-5A21EE83C3B3}"/>
                  </a:ext>
                </a:extLst>
              </p:cNvPr>
              <p:cNvSpPr/>
              <p:nvPr/>
            </p:nvSpPr>
            <p:spPr>
              <a:xfrm>
                <a:off x="5928965" y="2860839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535E58F8-82F5-A541-84F1-A27DE490C930}"/>
                  </a:ext>
                </a:extLst>
              </p:cNvPr>
              <p:cNvSpPr txBox="1"/>
              <p:nvPr/>
            </p:nvSpPr>
            <p:spPr>
              <a:xfrm>
                <a:off x="5969605" y="2932212"/>
                <a:ext cx="398096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10</a:t>
                </a:r>
              </a:p>
            </p:txBody>
          </p:sp>
          <p:sp>
            <p:nvSpPr>
              <p:cNvPr id="149" name="Google Shape;597;p29">
                <a:extLst>
                  <a:ext uri="{FF2B5EF4-FFF2-40B4-BE49-F238E27FC236}">
                    <a16:creationId xmlns:a16="http://schemas.microsoft.com/office/drawing/2014/main" id="{FFC773DB-37F7-5E4E-9DEF-C3CEB32CF924}"/>
                  </a:ext>
                </a:extLst>
              </p:cNvPr>
              <p:cNvSpPr/>
              <p:nvPr/>
            </p:nvSpPr>
            <p:spPr>
              <a:xfrm>
                <a:off x="6513986" y="2860839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749B8211-C224-DE45-900C-FC1CBCA05B7C}"/>
                  </a:ext>
                </a:extLst>
              </p:cNvPr>
              <p:cNvSpPr txBox="1"/>
              <p:nvPr/>
            </p:nvSpPr>
            <p:spPr>
              <a:xfrm>
                <a:off x="6564786" y="2932212"/>
                <a:ext cx="414180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11</a:t>
                </a:r>
              </a:p>
            </p:txBody>
          </p:sp>
          <p:sp>
            <p:nvSpPr>
              <p:cNvPr id="143" name="Google Shape;597;p29">
                <a:extLst>
                  <a:ext uri="{FF2B5EF4-FFF2-40B4-BE49-F238E27FC236}">
                    <a16:creationId xmlns:a16="http://schemas.microsoft.com/office/drawing/2014/main" id="{0337DDDC-B579-2D4C-A109-4354C3179A7C}"/>
                  </a:ext>
                </a:extLst>
              </p:cNvPr>
              <p:cNvSpPr/>
              <p:nvPr/>
            </p:nvSpPr>
            <p:spPr>
              <a:xfrm>
                <a:off x="7099007" y="2860839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0FBA571E-C22F-1647-8CD4-ACDB6466EF2E}"/>
                  </a:ext>
                </a:extLst>
              </p:cNvPr>
              <p:cNvSpPr txBox="1"/>
              <p:nvPr/>
            </p:nvSpPr>
            <p:spPr>
              <a:xfrm>
                <a:off x="7139647" y="2932212"/>
                <a:ext cx="398096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12</a:t>
                </a:r>
              </a:p>
            </p:txBody>
          </p:sp>
          <p:sp>
            <p:nvSpPr>
              <p:cNvPr id="141" name="Google Shape;597;p29">
                <a:extLst>
                  <a:ext uri="{FF2B5EF4-FFF2-40B4-BE49-F238E27FC236}">
                    <a16:creationId xmlns:a16="http://schemas.microsoft.com/office/drawing/2014/main" id="{A8BB2235-D73D-E543-B5E4-2651720C89A7}"/>
                  </a:ext>
                </a:extLst>
              </p:cNvPr>
              <p:cNvSpPr/>
              <p:nvPr/>
            </p:nvSpPr>
            <p:spPr>
              <a:xfrm>
                <a:off x="7684028" y="2860839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3C4A8BCD-7D12-3E4B-8D35-0A487DA9EFE9}"/>
                  </a:ext>
                </a:extLst>
              </p:cNvPr>
              <p:cNvSpPr txBox="1"/>
              <p:nvPr/>
            </p:nvSpPr>
            <p:spPr>
              <a:xfrm>
                <a:off x="7724668" y="2932212"/>
                <a:ext cx="389698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13</a:t>
                </a:r>
              </a:p>
            </p:txBody>
          </p:sp>
          <p:sp>
            <p:nvSpPr>
              <p:cNvPr id="137" name="Google Shape;597;p29">
                <a:extLst>
                  <a:ext uri="{FF2B5EF4-FFF2-40B4-BE49-F238E27FC236}">
                    <a16:creationId xmlns:a16="http://schemas.microsoft.com/office/drawing/2014/main" id="{EDE5C2CD-18CC-CF4A-9AF5-BB84D894B941}"/>
                  </a:ext>
                </a:extLst>
              </p:cNvPr>
              <p:cNvSpPr/>
              <p:nvPr/>
            </p:nvSpPr>
            <p:spPr>
              <a:xfrm>
                <a:off x="8246445" y="2860839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820B2566-9FDF-BD42-B44E-4B75E34BBA30}"/>
                  </a:ext>
                </a:extLst>
              </p:cNvPr>
              <p:cNvSpPr txBox="1"/>
              <p:nvPr/>
            </p:nvSpPr>
            <p:spPr>
              <a:xfrm>
                <a:off x="8287085" y="2932212"/>
                <a:ext cx="398096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14</a:t>
                </a:r>
              </a:p>
            </p:txBody>
          </p:sp>
          <p:sp>
            <p:nvSpPr>
              <p:cNvPr id="135" name="Google Shape;597;p29">
                <a:extLst>
                  <a:ext uri="{FF2B5EF4-FFF2-40B4-BE49-F238E27FC236}">
                    <a16:creationId xmlns:a16="http://schemas.microsoft.com/office/drawing/2014/main" id="{8288DDBB-501B-7F47-94FE-6D61F1FD7EB2}"/>
                  </a:ext>
                </a:extLst>
              </p:cNvPr>
              <p:cNvSpPr/>
              <p:nvPr/>
            </p:nvSpPr>
            <p:spPr>
              <a:xfrm>
                <a:off x="8831466" y="2860839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0B8EAB02-8069-BB4C-BCB1-F322A54A8B72}"/>
                  </a:ext>
                </a:extLst>
              </p:cNvPr>
              <p:cNvSpPr txBox="1"/>
              <p:nvPr/>
            </p:nvSpPr>
            <p:spPr>
              <a:xfrm>
                <a:off x="8872105" y="2932212"/>
                <a:ext cx="389699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15</a:t>
                </a:r>
              </a:p>
            </p:txBody>
          </p:sp>
        </p:grpSp>
      </p:grpSp>
      <p:sp>
        <p:nvSpPr>
          <p:cNvPr id="159" name="TextBox 158">
            <a:extLst>
              <a:ext uri="{FF2B5EF4-FFF2-40B4-BE49-F238E27FC236}">
                <a16:creationId xmlns:a16="http://schemas.microsoft.com/office/drawing/2014/main" id="{A0DC30DF-C9A8-0840-9D83-B7A85EC000E1}"/>
              </a:ext>
            </a:extLst>
          </p:cNvPr>
          <p:cNvSpPr txBox="1"/>
          <p:nvPr/>
        </p:nvSpPr>
        <p:spPr>
          <a:xfrm>
            <a:off x="5125243" y="5223212"/>
            <a:ext cx="72231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Data</a:t>
            </a:r>
          </a:p>
        </p:txBody>
      </p:sp>
      <p:sp>
        <p:nvSpPr>
          <p:cNvPr id="47" name="Google Shape;605;p29">
            <a:extLst>
              <a:ext uri="{FF2B5EF4-FFF2-40B4-BE49-F238E27FC236}">
                <a16:creationId xmlns:a16="http://schemas.microsoft.com/office/drawing/2014/main" id="{44CD3C0D-7A20-2D4F-A5C0-CCFD6819E006}"/>
              </a:ext>
            </a:extLst>
          </p:cNvPr>
          <p:cNvSpPr txBox="1"/>
          <p:nvPr/>
        </p:nvSpPr>
        <p:spPr>
          <a:xfrm>
            <a:off x="7421078" y="1141048"/>
            <a:ext cx="3263100" cy="983879"/>
          </a:xfrm>
          <a:prstGeom prst="rect">
            <a:avLst/>
          </a:prstGeom>
          <a:solidFill>
            <a:schemeClr val="bg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400"/>
            </a:pP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idx = blockIdx.x + blockDim.x * threadIdx.x</a:t>
            </a:r>
          </a:p>
          <a:p>
            <a:pPr>
              <a:buSzPts val="1400"/>
            </a:pPr>
            <a:endParaRPr lang="en-US" dirty="0">
              <a:solidFill>
                <a:schemeClr val="bg1"/>
              </a:solidFill>
              <a:latin typeface="Courier" pitchFamily="2" charset="0"/>
            </a:endParaRPr>
          </a:p>
          <a:p>
            <a:pPr>
              <a:buSzPts val="1400"/>
            </a:pP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a[idx] += 1</a:t>
            </a:r>
          </a:p>
        </p:txBody>
      </p:sp>
      <p:cxnSp>
        <p:nvCxnSpPr>
          <p:cNvPr id="48" name="Google Shape;1467;p60">
            <a:extLst>
              <a:ext uri="{FF2B5EF4-FFF2-40B4-BE49-F238E27FC236}">
                <a16:creationId xmlns:a16="http://schemas.microsoft.com/office/drawing/2014/main" id="{055424C6-1924-ED43-B373-80BE74C52B3C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1137849" y="2124927"/>
            <a:ext cx="3320870" cy="2075700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triangle" w="sm" len="sm"/>
            <a:tailEnd type="triangle" w="med" len="med"/>
          </a:ln>
        </p:spPr>
      </p:cxnSp>
      <p:cxnSp>
        <p:nvCxnSpPr>
          <p:cNvPr id="51" name="Google Shape;1467;p60">
            <a:extLst>
              <a:ext uri="{FF2B5EF4-FFF2-40B4-BE49-F238E27FC236}">
                <a16:creationId xmlns:a16="http://schemas.microsoft.com/office/drawing/2014/main" id="{585C371E-6A0C-6143-8C82-23D1257C008F}"/>
              </a:ext>
            </a:extLst>
          </p:cNvPr>
          <p:cNvCxnSpPr>
            <a:cxnSpLocks/>
            <a:stCxn id="107" idx="2"/>
            <a:endCxn id="126" idx="0"/>
          </p:cNvCxnSpPr>
          <p:nvPr/>
        </p:nvCxnSpPr>
        <p:spPr>
          <a:xfrm flipH="1">
            <a:off x="3455329" y="2103120"/>
            <a:ext cx="1703247" cy="2097507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triangle" w="sm" len="sm"/>
            <a:tailEnd type="triangle" w="med" len="med"/>
          </a:ln>
        </p:spPr>
      </p:cxnSp>
      <p:cxnSp>
        <p:nvCxnSpPr>
          <p:cNvPr id="54" name="Google Shape;1467;p60">
            <a:extLst>
              <a:ext uri="{FF2B5EF4-FFF2-40B4-BE49-F238E27FC236}">
                <a16:creationId xmlns:a16="http://schemas.microsoft.com/office/drawing/2014/main" id="{5775B09F-1014-5B41-B079-61D9A5630BF5}"/>
              </a:ext>
            </a:extLst>
          </p:cNvPr>
          <p:cNvCxnSpPr>
            <a:cxnSpLocks/>
            <a:endCxn id="157" idx="0"/>
          </p:cNvCxnSpPr>
          <p:nvPr/>
        </p:nvCxnSpPr>
        <p:spPr>
          <a:xfrm flipH="1">
            <a:off x="5774852" y="2124927"/>
            <a:ext cx="39376" cy="2075700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triangle" w="sm" len="sm"/>
            <a:tailEnd type="triangle" w="med" len="med"/>
          </a:ln>
        </p:spPr>
      </p:cxnSp>
      <p:cxnSp>
        <p:nvCxnSpPr>
          <p:cNvPr id="57" name="Google Shape;1467;p60">
            <a:extLst>
              <a:ext uri="{FF2B5EF4-FFF2-40B4-BE49-F238E27FC236}">
                <a16:creationId xmlns:a16="http://schemas.microsoft.com/office/drawing/2014/main" id="{5CE27695-E0A3-D14C-A437-68171AD27FDE}"/>
              </a:ext>
            </a:extLst>
          </p:cNvPr>
          <p:cNvCxnSpPr>
            <a:cxnSpLocks/>
          </p:cNvCxnSpPr>
          <p:nvPr/>
        </p:nvCxnSpPr>
        <p:spPr>
          <a:xfrm>
            <a:off x="6515962" y="2124927"/>
            <a:ext cx="1581558" cy="2075700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triangle" w="sm" len="sm"/>
            <a:tailEnd type="triangle" w="med" len="med"/>
          </a:ln>
        </p:spPr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1FE2B3C-75AE-5748-A83A-93A53B41820F}"/>
              </a:ext>
            </a:extLst>
          </p:cNvPr>
          <p:cNvGrpSpPr/>
          <p:nvPr/>
        </p:nvGrpSpPr>
        <p:grpSpPr>
          <a:xfrm>
            <a:off x="902360" y="4904700"/>
            <a:ext cx="2203436" cy="347788"/>
            <a:chOff x="3406297" y="4884380"/>
            <a:chExt cx="1824161" cy="241500"/>
          </a:xfrm>
        </p:grpSpPr>
        <p:cxnSp>
          <p:nvCxnSpPr>
            <p:cNvPr id="53" name="Google Shape;936;p46">
              <a:extLst>
                <a:ext uri="{FF2B5EF4-FFF2-40B4-BE49-F238E27FC236}">
                  <a16:creationId xmlns:a16="http://schemas.microsoft.com/office/drawing/2014/main" id="{0E07C7A4-158C-044B-977D-C6BA5C776398}"/>
                </a:ext>
              </a:extLst>
            </p:cNvPr>
            <p:cNvCxnSpPr/>
            <p:nvPr/>
          </p:nvCxnSpPr>
          <p:spPr>
            <a:xfrm>
              <a:off x="3413358" y="4995508"/>
              <a:ext cx="18171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5" name="Google Shape;937;p46">
              <a:extLst>
                <a:ext uri="{FF2B5EF4-FFF2-40B4-BE49-F238E27FC236}">
                  <a16:creationId xmlns:a16="http://schemas.microsoft.com/office/drawing/2014/main" id="{AA30A7EB-3BD2-D24C-B16A-D175534197DD}"/>
                </a:ext>
              </a:extLst>
            </p:cNvPr>
            <p:cNvCxnSpPr/>
            <p:nvPr/>
          </p:nvCxnSpPr>
          <p:spPr>
            <a:xfrm>
              <a:off x="5230366" y="4884380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6" name="Google Shape;938;p46">
              <a:extLst>
                <a:ext uri="{FF2B5EF4-FFF2-40B4-BE49-F238E27FC236}">
                  <a16:creationId xmlns:a16="http://schemas.microsoft.com/office/drawing/2014/main" id="{E7824C63-7BBE-AD48-9D1B-2914CA24B806}"/>
                </a:ext>
              </a:extLst>
            </p:cNvPr>
            <p:cNvCxnSpPr/>
            <p:nvPr/>
          </p:nvCxnSpPr>
          <p:spPr>
            <a:xfrm>
              <a:off x="3406297" y="4884380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8E32FEE-0B05-8748-B878-B6A961642950}"/>
              </a:ext>
            </a:extLst>
          </p:cNvPr>
          <p:cNvGrpSpPr/>
          <p:nvPr/>
        </p:nvGrpSpPr>
        <p:grpSpPr>
          <a:xfrm>
            <a:off x="3247798" y="4904700"/>
            <a:ext cx="2203436" cy="347788"/>
            <a:chOff x="3406297" y="4884380"/>
            <a:chExt cx="1824161" cy="241500"/>
          </a:xfrm>
        </p:grpSpPr>
        <p:cxnSp>
          <p:nvCxnSpPr>
            <p:cNvPr id="59" name="Google Shape;936;p46">
              <a:extLst>
                <a:ext uri="{FF2B5EF4-FFF2-40B4-BE49-F238E27FC236}">
                  <a16:creationId xmlns:a16="http://schemas.microsoft.com/office/drawing/2014/main" id="{300B212D-903E-E546-981C-D820412DB1C4}"/>
                </a:ext>
              </a:extLst>
            </p:cNvPr>
            <p:cNvCxnSpPr/>
            <p:nvPr/>
          </p:nvCxnSpPr>
          <p:spPr>
            <a:xfrm>
              <a:off x="3413358" y="4995508"/>
              <a:ext cx="18171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0" name="Google Shape;937;p46">
              <a:extLst>
                <a:ext uri="{FF2B5EF4-FFF2-40B4-BE49-F238E27FC236}">
                  <a16:creationId xmlns:a16="http://schemas.microsoft.com/office/drawing/2014/main" id="{8BD8A06D-683E-7D45-AF94-1D6FDA34598A}"/>
                </a:ext>
              </a:extLst>
            </p:cNvPr>
            <p:cNvCxnSpPr/>
            <p:nvPr/>
          </p:nvCxnSpPr>
          <p:spPr>
            <a:xfrm>
              <a:off x="5230366" y="4884380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1" name="Google Shape;938;p46">
              <a:extLst>
                <a:ext uri="{FF2B5EF4-FFF2-40B4-BE49-F238E27FC236}">
                  <a16:creationId xmlns:a16="http://schemas.microsoft.com/office/drawing/2014/main" id="{2B263851-A326-5A4C-913F-38FCFB6D2628}"/>
                </a:ext>
              </a:extLst>
            </p:cNvPr>
            <p:cNvCxnSpPr/>
            <p:nvPr/>
          </p:nvCxnSpPr>
          <p:spPr>
            <a:xfrm>
              <a:off x="3406297" y="4884380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7A89B89-E4DA-3841-94DA-58F6582F5B48}"/>
              </a:ext>
            </a:extLst>
          </p:cNvPr>
          <p:cNvGrpSpPr/>
          <p:nvPr/>
        </p:nvGrpSpPr>
        <p:grpSpPr>
          <a:xfrm>
            <a:off x="5533366" y="4900440"/>
            <a:ext cx="2203436" cy="347788"/>
            <a:chOff x="3406297" y="4884380"/>
            <a:chExt cx="1824161" cy="241500"/>
          </a:xfrm>
        </p:grpSpPr>
        <p:cxnSp>
          <p:nvCxnSpPr>
            <p:cNvPr id="64" name="Google Shape;936;p46">
              <a:extLst>
                <a:ext uri="{FF2B5EF4-FFF2-40B4-BE49-F238E27FC236}">
                  <a16:creationId xmlns:a16="http://schemas.microsoft.com/office/drawing/2014/main" id="{BDC1549A-D489-B845-BD6A-2B70E0F5A4F9}"/>
                </a:ext>
              </a:extLst>
            </p:cNvPr>
            <p:cNvCxnSpPr/>
            <p:nvPr/>
          </p:nvCxnSpPr>
          <p:spPr>
            <a:xfrm>
              <a:off x="3413358" y="4995508"/>
              <a:ext cx="18171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5" name="Google Shape;937;p46">
              <a:extLst>
                <a:ext uri="{FF2B5EF4-FFF2-40B4-BE49-F238E27FC236}">
                  <a16:creationId xmlns:a16="http://schemas.microsoft.com/office/drawing/2014/main" id="{CCE86309-7277-9749-8194-9C4AD60B73CE}"/>
                </a:ext>
              </a:extLst>
            </p:cNvPr>
            <p:cNvCxnSpPr/>
            <p:nvPr/>
          </p:nvCxnSpPr>
          <p:spPr>
            <a:xfrm>
              <a:off x="5230366" y="4884380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6" name="Google Shape;938;p46">
              <a:extLst>
                <a:ext uri="{FF2B5EF4-FFF2-40B4-BE49-F238E27FC236}">
                  <a16:creationId xmlns:a16="http://schemas.microsoft.com/office/drawing/2014/main" id="{10EF5A90-F9E5-2048-A54B-27038F8AFE3E}"/>
                </a:ext>
              </a:extLst>
            </p:cNvPr>
            <p:cNvCxnSpPr/>
            <p:nvPr/>
          </p:nvCxnSpPr>
          <p:spPr>
            <a:xfrm>
              <a:off x="3406297" y="4884380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B736096-8B96-1246-B231-599092645BAE}"/>
              </a:ext>
            </a:extLst>
          </p:cNvPr>
          <p:cNvGrpSpPr/>
          <p:nvPr/>
        </p:nvGrpSpPr>
        <p:grpSpPr>
          <a:xfrm>
            <a:off x="7853893" y="4900440"/>
            <a:ext cx="2203436" cy="347788"/>
            <a:chOff x="3406297" y="4884380"/>
            <a:chExt cx="1824161" cy="241500"/>
          </a:xfrm>
        </p:grpSpPr>
        <p:cxnSp>
          <p:nvCxnSpPr>
            <p:cNvPr id="72" name="Google Shape;936;p46">
              <a:extLst>
                <a:ext uri="{FF2B5EF4-FFF2-40B4-BE49-F238E27FC236}">
                  <a16:creationId xmlns:a16="http://schemas.microsoft.com/office/drawing/2014/main" id="{5E747458-F36D-EC4E-96B4-CEC6FD32F89B}"/>
                </a:ext>
              </a:extLst>
            </p:cNvPr>
            <p:cNvCxnSpPr/>
            <p:nvPr/>
          </p:nvCxnSpPr>
          <p:spPr>
            <a:xfrm>
              <a:off x="3413358" y="4995508"/>
              <a:ext cx="18171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3" name="Google Shape;937;p46">
              <a:extLst>
                <a:ext uri="{FF2B5EF4-FFF2-40B4-BE49-F238E27FC236}">
                  <a16:creationId xmlns:a16="http://schemas.microsoft.com/office/drawing/2014/main" id="{C0B92336-A404-7B46-9DB0-8D7CD1CC6F73}"/>
                </a:ext>
              </a:extLst>
            </p:cNvPr>
            <p:cNvCxnSpPr/>
            <p:nvPr/>
          </p:nvCxnSpPr>
          <p:spPr>
            <a:xfrm>
              <a:off x="5230366" y="4884380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4" name="Google Shape;938;p46">
              <a:extLst>
                <a:ext uri="{FF2B5EF4-FFF2-40B4-BE49-F238E27FC236}">
                  <a16:creationId xmlns:a16="http://schemas.microsoft.com/office/drawing/2014/main" id="{FC1C9498-BDEA-E94A-91D2-3A0C2676BA38}"/>
                </a:ext>
              </a:extLst>
            </p:cNvPr>
            <p:cNvCxnSpPr/>
            <p:nvPr/>
          </p:nvCxnSpPr>
          <p:spPr>
            <a:xfrm>
              <a:off x="3406297" y="4884380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1496147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605;p29">
            <a:extLst>
              <a:ext uri="{FF2B5EF4-FFF2-40B4-BE49-F238E27FC236}">
                <a16:creationId xmlns:a16="http://schemas.microsoft.com/office/drawing/2014/main" id="{A47E1ACA-0A99-FB43-8302-7CDAB3A47758}"/>
              </a:ext>
            </a:extLst>
          </p:cNvPr>
          <p:cNvSpPr txBox="1"/>
          <p:nvPr/>
        </p:nvSpPr>
        <p:spPr>
          <a:xfrm>
            <a:off x="7421078" y="211755"/>
            <a:ext cx="3263100" cy="542241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SzPts val="1400"/>
            </a:pPr>
            <a:r>
              <a:rPr lang="en-US" dirty="0"/>
              <a:t>And more of the data being transferred will go unused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96D0EBC-105A-9446-B77B-99437BE1F4A6}"/>
              </a:ext>
            </a:extLst>
          </p:cNvPr>
          <p:cNvGrpSpPr/>
          <p:nvPr/>
        </p:nvGrpSpPr>
        <p:grpSpPr>
          <a:xfrm>
            <a:off x="3980855" y="1451731"/>
            <a:ext cx="3011091" cy="863140"/>
            <a:chOff x="3980854" y="1451731"/>
            <a:chExt cx="3011091" cy="863140"/>
          </a:xfrm>
        </p:grpSpPr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7C606025-24AC-8848-A056-D2B1FB90088E}"/>
                </a:ext>
              </a:extLst>
            </p:cNvPr>
            <p:cNvSpPr/>
            <p:nvPr/>
          </p:nvSpPr>
          <p:spPr>
            <a:xfrm>
              <a:off x="3980854" y="1451731"/>
              <a:ext cx="3011091" cy="863140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49D441C-C808-A64A-927C-584293693AFD}"/>
                </a:ext>
              </a:extLst>
            </p:cNvPr>
            <p:cNvGrpSpPr/>
            <p:nvPr/>
          </p:nvGrpSpPr>
          <p:grpSpPr>
            <a:xfrm>
              <a:off x="4248482" y="1652598"/>
              <a:ext cx="2494795" cy="450522"/>
              <a:chOff x="4248482" y="1652598"/>
              <a:chExt cx="2494795" cy="450522"/>
            </a:xfrm>
          </p:grpSpPr>
          <p:sp>
            <p:nvSpPr>
              <p:cNvPr id="106" name="Google Shape;597;p29">
                <a:extLst>
                  <a:ext uri="{FF2B5EF4-FFF2-40B4-BE49-F238E27FC236}">
                    <a16:creationId xmlns:a16="http://schemas.microsoft.com/office/drawing/2014/main" id="{E5CE413C-871C-F741-B351-D1EBD714EB9E}"/>
                  </a:ext>
                </a:extLst>
              </p:cNvPr>
              <p:cNvSpPr/>
              <p:nvPr/>
            </p:nvSpPr>
            <p:spPr>
              <a:xfrm>
                <a:off x="4248482" y="1652598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597;p29">
                <a:extLst>
                  <a:ext uri="{FF2B5EF4-FFF2-40B4-BE49-F238E27FC236}">
                    <a16:creationId xmlns:a16="http://schemas.microsoft.com/office/drawing/2014/main" id="{F36995F5-736E-0646-819C-FF4FB8595F9F}"/>
                  </a:ext>
                </a:extLst>
              </p:cNvPr>
              <p:cNvSpPr/>
              <p:nvPr/>
            </p:nvSpPr>
            <p:spPr>
              <a:xfrm>
                <a:off x="4923086" y="1652598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597;p29">
                <a:extLst>
                  <a:ext uri="{FF2B5EF4-FFF2-40B4-BE49-F238E27FC236}">
                    <a16:creationId xmlns:a16="http://schemas.microsoft.com/office/drawing/2014/main" id="{00FC7E5C-F519-8643-9E25-EE3FAD4B75EF}"/>
                  </a:ext>
                </a:extLst>
              </p:cNvPr>
              <p:cNvSpPr/>
              <p:nvPr/>
            </p:nvSpPr>
            <p:spPr>
              <a:xfrm>
                <a:off x="5597690" y="1652598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597;p29">
                <a:extLst>
                  <a:ext uri="{FF2B5EF4-FFF2-40B4-BE49-F238E27FC236}">
                    <a16:creationId xmlns:a16="http://schemas.microsoft.com/office/drawing/2014/main" id="{3399333D-455A-4740-9B3F-E6571848DDC0}"/>
                  </a:ext>
                </a:extLst>
              </p:cNvPr>
              <p:cNvSpPr/>
              <p:nvPr/>
            </p:nvSpPr>
            <p:spPr>
              <a:xfrm>
                <a:off x="6272300" y="1652598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83F32464-8A3A-204E-BD6C-1B6EEC5D4AA5}"/>
              </a:ext>
            </a:extLst>
          </p:cNvPr>
          <p:cNvSpPr txBox="1"/>
          <p:nvPr/>
        </p:nvSpPr>
        <p:spPr>
          <a:xfrm>
            <a:off x="5125243" y="1003510"/>
            <a:ext cx="72231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Warp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150264C-D1F0-D34E-840F-ED06FAA55B3F}"/>
              </a:ext>
            </a:extLst>
          </p:cNvPr>
          <p:cNvGrpSpPr/>
          <p:nvPr/>
        </p:nvGrpSpPr>
        <p:grpSpPr>
          <a:xfrm>
            <a:off x="741680" y="4047273"/>
            <a:ext cx="9489440" cy="788887"/>
            <a:chOff x="741680" y="4047273"/>
            <a:chExt cx="9489440" cy="78888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A80DFC1-F546-1346-96C2-9B77BD519E93}"/>
                </a:ext>
              </a:extLst>
            </p:cNvPr>
            <p:cNvSpPr/>
            <p:nvPr/>
          </p:nvSpPr>
          <p:spPr>
            <a:xfrm>
              <a:off x="741680" y="4047273"/>
              <a:ext cx="9489440" cy="788887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7DC2D2A6-7045-014A-BE7A-C05CD4858B70}"/>
                </a:ext>
              </a:extLst>
            </p:cNvPr>
            <p:cNvGrpSpPr/>
            <p:nvPr/>
          </p:nvGrpSpPr>
          <p:grpSpPr>
            <a:xfrm>
              <a:off x="902360" y="4200627"/>
              <a:ext cx="9157919" cy="450522"/>
              <a:chOff x="144524" y="2860839"/>
              <a:chExt cx="9157919" cy="450522"/>
            </a:xfrm>
          </p:grpSpPr>
          <p:sp>
            <p:nvSpPr>
              <p:cNvPr id="15" name="Google Shape;597;p29">
                <a:extLst>
                  <a:ext uri="{FF2B5EF4-FFF2-40B4-BE49-F238E27FC236}">
                    <a16:creationId xmlns:a16="http://schemas.microsoft.com/office/drawing/2014/main" id="{994E7F19-F89A-A44B-A1E2-34FB789CDBC2}"/>
                  </a:ext>
                </a:extLst>
              </p:cNvPr>
              <p:cNvSpPr/>
              <p:nvPr/>
            </p:nvSpPr>
            <p:spPr>
              <a:xfrm>
                <a:off x="144524" y="2860839"/>
                <a:ext cx="470977" cy="450522"/>
              </a:xfrm>
              <a:prstGeom prst="rect">
                <a:avLst/>
              </a:prstGeom>
              <a:solidFill>
                <a:srgbClr val="FFFF00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706C303-541D-8842-B82E-A09B7278DB39}"/>
                  </a:ext>
                </a:extLst>
              </p:cNvPr>
              <p:cNvSpPr txBox="1"/>
              <p:nvPr/>
            </p:nvSpPr>
            <p:spPr>
              <a:xfrm>
                <a:off x="235964" y="2932212"/>
                <a:ext cx="284052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98" name="Google Shape;597;p29">
                <a:extLst>
                  <a:ext uri="{FF2B5EF4-FFF2-40B4-BE49-F238E27FC236}">
                    <a16:creationId xmlns:a16="http://schemas.microsoft.com/office/drawing/2014/main" id="{A944B00A-529C-AB4E-9F8F-22CF403BE76C}"/>
                  </a:ext>
                </a:extLst>
              </p:cNvPr>
              <p:cNvSpPr/>
              <p:nvPr/>
            </p:nvSpPr>
            <p:spPr>
              <a:xfrm>
                <a:off x="729545" y="2860839"/>
                <a:ext cx="470977" cy="450522"/>
              </a:xfrm>
              <a:prstGeom prst="rect">
                <a:avLst/>
              </a:prstGeom>
              <a:solidFill>
                <a:srgbClr val="FF0000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8FD1188E-3266-3648-88C9-15CDC0BA6C9A}"/>
                  </a:ext>
                </a:extLst>
              </p:cNvPr>
              <p:cNvSpPr txBox="1"/>
              <p:nvPr/>
            </p:nvSpPr>
            <p:spPr>
              <a:xfrm>
                <a:off x="820985" y="2932212"/>
                <a:ext cx="284052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11" name="Google Shape;597;p29">
                <a:extLst>
                  <a:ext uri="{FF2B5EF4-FFF2-40B4-BE49-F238E27FC236}">
                    <a16:creationId xmlns:a16="http://schemas.microsoft.com/office/drawing/2014/main" id="{6BC21C9F-063B-6843-9F3C-FCAF4C1DBA67}"/>
                  </a:ext>
                </a:extLst>
              </p:cNvPr>
              <p:cNvSpPr/>
              <p:nvPr/>
            </p:nvSpPr>
            <p:spPr>
              <a:xfrm>
                <a:off x="1291962" y="2860839"/>
                <a:ext cx="470977" cy="450522"/>
              </a:xfrm>
              <a:prstGeom prst="rect">
                <a:avLst/>
              </a:prstGeom>
              <a:solidFill>
                <a:srgbClr val="FF0000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D456AC0C-7728-D847-A878-D7CD0D753DF0}"/>
                  </a:ext>
                </a:extLst>
              </p:cNvPr>
              <p:cNvSpPr txBox="1"/>
              <p:nvPr/>
            </p:nvSpPr>
            <p:spPr>
              <a:xfrm>
                <a:off x="1383402" y="2932212"/>
                <a:ext cx="284052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105" name="Google Shape;597;p29">
                <a:extLst>
                  <a:ext uri="{FF2B5EF4-FFF2-40B4-BE49-F238E27FC236}">
                    <a16:creationId xmlns:a16="http://schemas.microsoft.com/office/drawing/2014/main" id="{B7F33AD7-F710-234E-94E5-3A023BF31F92}"/>
                  </a:ext>
                </a:extLst>
              </p:cNvPr>
              <p:cNvSpPr/>
              <p:nvPr/>
            </p:nvSpPr>
            <p:spPr>
              <a:xfrm>
                <a:off x="1876983" y="2860839"/>
                <a:ext cx="470977" cy="450522"/>
              </a:xfrm>
              <a:prstGeom prst="rect">
                <a:avLst/>
              </a:prstGeom>
              <a:solidFill>
                <a:srgbClr val="FF0000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7C7D87B3-A5C7-574C-96FC-1FA5B769E81B}"/>
                  </a:ext>
                </a:extLst>
              </p:cNvPr>
              <p:cNvSpPr txBox="1"/>
              <p:nvPr/>
            </p:nvSpPr>
            <p:spPr>
              <a:xfrm>
                <a:off x="1968423" y="2932212"/>
                <a:ext cx="284052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126" name="Google Shape;597;p29">
                <a:extLst>
                  <a:ext uri="{FF2B5EF4-FFF2-40B4-BE49-F238E27FC236}">
                    <a16:creationId xmlns:a16="http://schemas.microsoft.com/office/drawing/2014/main" id="{46CB808B-BF7F-1144-B173-7C863A2DF3E8}"/>
                  </a:ext>
                </a:extLst>
              </p:cNvPr>
              <p:cNvSpPr/>
              <p:nvPr/>
            </p:nvSpPr>
            <p:spPr>
              <a:xfrm>
                <a:off x="2462004" y="2860839"/>
                <a:ext cx="470977" cy="450522"/>
              </a:xfrm>
              <a:prstGeom prst="rect">
                <a:avLst/>
              </a:prstGeom>
              <a:solidFill>
                <a:srgbClr val="FFFF00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FFE689C3-065B-7F41-92A7-9E8ADF81EFF7}"/>
                  </a:ext>
                </a:extLst>
              </p:cNvPr>
              <p:cNvSpPr txBox="1"/>
              <p:nvPr/>
            </p:nvSpPr>
            <p:spPr>
              <a:xfrm>
                <a:off x="2553444" y="2932212"/>
                <a:ext cx="284052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  <p:sp>
            <p:nvSpPr>
              <p:cNvPr id="124" name="Google Shape;597;p29">
                <a:extLst>
                  <a:ext uri="{FF2B5EF4-FFF2-40B4-BE49-F238E27FC236}">
                    <a16:creationId xmlns:a16="http://schemas.microsoft.com/office/drawing/2014/main" id="{C45FA4C3-F910-7244-826E-31FE190BA229}"/>
                  </a:ext>
                </a:extLst>
              </p:cNvPr>
              <p:cNvSpPr/>
              <p:nvPr/>
            </p:nvSpPr>
            <p:spPr>
              <a:xfrm>
                <a:off x="3047025" y="2860839"/>
                <a:ext cx="470977" cy="450522"/>
              </a:xfrm>
              <a:prstGeom prst="rect">
                <a:avLst/>
              </a:prstGeom>
              <a:solidFill>
                <a:srgbClr val="FF0000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ECB1F385-B514-BB41-AFF5-912BFCE03C41}"/>
                  </a:ext>
                </a:extLst>
              </p:cNvPr>
              <p:cNvSpPr txBox="1"/>
              <p:nvPr/>
            </p:nvSpPr>
            <p:spPr>
              <a:xfrm>
                <a:off x="3138465" y="2932212"/>
                <a:ext cx="284052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5</a:t>
                </a:r>
              </a:p>
            </p:txBody>
          </p:sp>
          <p:sp>
            <p:nvSpPr>
              <p:cNvPr id="120" name="Google Shape;597;p29">
                <a:extLst>
                  <a:ext uri="{FF2B5EF4-FFF2-40B4-BE49-F238E27FC236}">
                    <a16:creationId xmlns:a16="http://schemas.microsoft.com/office/drawing/2014/main" id="{B2950B6D-59D5-624F-BA35-5CD70806223D}"/>
                  </a:ext>
                </a:extLst>
              </p:cNvPr>
              <p:cNvSpPr/>
              <p:nvPr/>
            </p:nvSpPr>
            <p:spPr>
              <a:xfrm>
                <a:off x="3609442" y="2860839"/>
                <a:ext cx="470977" cy="450522"/>
              </a:xfrm>
              <a:prstGeom prst="rect">
                <a:avLst/>
              </a:prstGeom>
              <a:solidFill>
                <a:srgbClr val="FF0000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4D930B13-4B56-C241-AA18-42753A174A77}"/>
                  </a:ext>
                </a:extLst>
              </p:cNvPr>
              <p:cNvSpPr txBox="1"/>
              <p:nvPr/>
            </p:nvSpPr>
            <p:spPr>
              <a:xfrm>
                <a:off x="3700882" y="2932212"/>
                <a:ext cx="284052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6</a:t>
                </a:r>
              </a:p>
            </p:txBody>
          </p:sp>
          <p:sp>
            <p:nvSpPr>
              <p:cNvPr id="118" name="Google Shape;597;p29">
                <a:extLst>
                  <a:ext uri="{FF2B5EF4-FFF2-40B4-BE49-F238E27FC236}">
                    <a16:creationId xmlns:a16="http://schemas.microsoft.com/office/drawing/2014/main" id="{BACB5459-612E-114C-83E5-261851884835}"/>
                  </a:ext>
                </a:extLst>
              </p:cNvPr>
              <p:cNvSpPr/>
              <p:nvPr/>
            </p:nvSpPr>
            <p:spPr>
              <a:xfrm>
                <a:off x="4194463" y="2860839"/>
                <a:ext cx="470977" cy="450522"/>
              </a:xfrm>
              <a:prstGeom prst="rect">
                <a:avLst/>
              </a:prstGeom>
              <a:solidFill>
                <a:srgbClr val="FF0000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0D001085-F789-5A4E-872C-1509DE2E23A2}"/>
                  </a:ext>
                </a:extLst>
              </p:cNvPr>
              <p:cNvSpPr txBox="1"/>
              <p:nvPr/>
            </p:nvSpPr>
            <p:spPr>
              <a:xfrm>
                <a:off x="4285903" y="2932212"/>
                <a:ext cx="284052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7</a:t>
                </a:r>
              </a:p>
            </p:txBody>
          </p:sp>
          <p:sp>
            <p:nvSpPr>
              <p:cNvPr id="157" name="Google Shape;597;p29">
                <a:extLst>
                  <a:ext uri="{FF2B5EF4-FFF2-40B4-BE49-F238E27FC236}">
                    <a16:creationId xmlns:a16="http://schemas.microsoft.com/office/drawing/2014/main" id="{A8186D0F-BD9D-854F-9A0F-FA5146DEE97E}"/>
                  </a:ext>
                </a:extLst>
              </p:cNvPr>
              <p:cNvSpPr/>
              <p:nvPr/>
            </p:nvSpPr>
            <p:spPr>
              <a:xfrm>
                <a:off x="4781527" y="2860839"/>
                <a:ext cx="470977" cy="450522"/>
              </a:xfrm>
              <a:prstGeom prst="rect">
                <a:avLst/>
              </a:prstGeom>
              <a:solidFill>
                <a:srgbClr val="FFFF00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BF5311C1-C289-0348-BA57-6255AF1A6450}"/>
                  </a:ext>
                </a:extLst>
              </p:cNvPr>
              <p:cNvSpPr txBox="1"/>
              <p:nvPr/>
            </p:nvSpPr>
            <p:spPr>
              <a:xfrm>
                <a:off x="4872967" y="2932212"/>
                <a:ext cx="284052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8</a:t>
                </a:r>
              </a:p>
            </p:txBody>
          </p:sp>
          <p:sp>
            <p:nvSpPr>
              <p:cNvPr id="155" name="Google Shape;597;p29">
                <a:extLst>
                  <a:ext uri="{FF2B5EF4-FFF2-40B4-BE49-F238E27FC236}">
                    <a16:creationId xmlns:a16="http://schemas.microsoft.com/office/drawing/2014/main" id="{EAC56A79-980C-A14D-9501-1F1438151F29}"/>
                  </a:ext>
                </a:extLst>
              </p:cNvPr>
              <p:cNvSpPr/>
              <p:nvPr/>
            </p:nvSpPr>
            <p:spPr>
              <a:xfrm>
                <a:off x="5366548" y="2860839"/>
                <a:ext cx="470977" cy="450522"/>
              </a:xfrm>
              <a:prstGeom prst="rect">
                <a:avLst/>
              </a:prstGeom>
              <a:solidFill>
                <a:srgbClr val="FF0000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3F9E369F-EA6D-9C40-9199-7FFEA717A660}"/>
                  </a:ext>
                </a:extLst>
              </p:cNvPr>
              <p:cNvSpPr txBox="1"/>
              <p:nvPr/>
            </p:nvSpPr>
            <p:spPr>
              <a:xfrm>
                <a:off x="5457988" y="2932212"/>
                <a:ext cx="284052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9</a:t>
                </a:r>
              </a:p>
            </p:txBody>
          </p:sp>
          <p:sp>
            <p:nvSpPr>
              <p:cNvPr id="151" name="Google Shape;597;p29">
                <a:extLst>
                  <a:ext uri="{FF2B5EF4-FFF2-40B4-BE49-F238E27FC236}">
                    <a16:creationId xmlns:a16="http://schemas.microsoft.com/office/drawing/2014/main" id="{85B4F415-8956-054B-B1A7-5A21EE83C3B3}"/>
                  </a:ext>
                </a:extLst>
              </p:cNvPr>
              <p:cNvSpPr/>
              <p:nvPr/>
            </p:nvSpPr>
            <p:spPr>
              <a:xfrm>
                <a:off x="5928965" y="2860839"/>
                <a:ext cx="470977" cy="450522"/>
              </a:xfrm>
              <a:prstGeom prst="rect">
                <a:avLst/>
              </a:prstGeom>
              <a:solidFill>
                <a:srgbClr val="FF0000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535E58F8-82F5-A541-84F1-A27DE490C930}"/>
                  </a:ext>
                </a:extLst>
              </p:cNvPr>
              <p:cNvSpPr txBox="1"/>
              <p:nvPr/>
            </p:nvSpPr>
            <p:spPr>
              <a:xfrm>
                <a:off x="5969605" y="2932212"/>
                <a:ext cx="398096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10</a:t>
                </a:r>
              </a:p>
            </p:txBody>
          </p:sp>
          <p:sp>
            <p:nvSpPr>
              <p:cNvPr id="149" name="Google Shape;597;p29">
                <a:extLst>
                  <a:ext uri="{FF2B5EF4-FFF2-40B4-BE49-F238E27FC236}">
                    <a16:creationId xmlns:a16="http://schemas.microsoft.com/office/drawing/2014/main" id="{FFC773DB-37F7-5E4E-9DEF-C3CEB32CF924}"/>
                  </a:ext>
                </a:extLst>
              </p:cNvPr>
              <p:cNvSpPr/>
              <p:nvPr/>
            </p:nvSpPr>
            <p:spPr>
              <a:xfrm>
                <a:off x="6513986" y="2860839"/>
                <a:ext cx="470977" cy="450522"/>
              </a:xfrm>
              <a:prstGeom prst="rect">
                <a:avLst/>
              </a:prstGeom>
              <a:solidFill>
                <a:srgbClr val="FF0000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749B8211-C224-DE45-900C-FC1CBCA05B7C}"/>
                  </a:ext>
                </a:extLst>
              </p:cNvPr>
              <p:cNvSpPr txBox="1"/>
              <p:nvPr/>
            </p:nvSpPr>
            <p:spPr>
              <a:xfrm>
                <a:off x="6564786" y="2932212"/>
                <a:ext cx="414180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11</a:t>
                </a:r>
              </a:p>
            </p:txBody>
          </p:sp>
          <p:sp>
            <p:nvSpPr>
              <p:cNvPr id="143" name="Google Shape;597;p29">
                <a:extLst>
                  <a:ext uri="{FF2B5EF4-FFF2-40B4-BE49-F238E27FC236}">
                    <a16:creationId xmlns:a16="http://schemas.microsoft.com/office/drawing/2014/main" id="{0337DDDC-B579-2D4C-A109-4354C3179A7C}"/>
                  </a:ext>
                </a:extLst>
              </p:cNvPr>
              <p:cNvSpPr/>
              <p:nvPr/>
            </p:nvSpPr>
            <p:spPr>
              <a:xfrm>
                <a:off x="7099007" y="2860839"/>
                <a:ext cx="470977" cy="450522"/>
              </a:xfrm>
              <a:prstGeom prst="rect">
                <a:avLst/>
              </a:prstGeom>
              <a:solidFill>
                <a:srgbClr val="FFFF00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0FBA571E-C22F-1647-8CD4-ACDB6466EF2E}"/>
                  </a:ext>
                </a:extLst>
              </p:cNvPr>
              <p:cNvSpPr txBox="1"/>
              <p:nvPr/>
            </p:nvSpPr>
            <p:spPr>
              <a:xfrm>
                <a:off x="7139647" y="2932212"/>
                <a:ext cx="398096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12</a:t>
                </a:r>
              </a:p>
            </p:txBody>
          </p:sp>
          <p:sp>
            <p:nvSpPr>
              <p:cNvPr id="141" name="Google Shape;597;p29">
                <a:extLst>
                  <a:ext uri="{FF2B5EF4-FFF2-40B4-BE49-F238E27FC236}">
                    <a16:creationId xmlns:a16="http://schemas.microsoft.com/office/drawing/2014/main" id="{A8BB2235-D73D-E543-B5E4-2651720C89A7}"/>
                  </a:ext>
                </a:extLst>
              </p:cNvPr>
              <p:cNvSpPr/>
              <p:nvPr/>
            </p:nvSpPr>
            <p:spPr>
              <a:xfrm>
                <a:off x="7684028" y="2860839"/>
                <a:ext cx="470977" cy="450522"/>
              </a:xfrm>
              <a:prstGeom prst="rect">
                <a:avLst/>
              </a:prstGeom>
              <a:solidFill>
                <a:srgbClr val="FF0000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3C4A8BCD-7D12-3E4B-8D35-0A487DA9EFE9}"/>
                  </a:ext>
                </a:extLst>
              </p:cNvPr>
              <p:cNvSpPr txBox="1"/>
              <p:nvPr/>
            </p:nvSpPr>
            <p:spPr>
              <a:xfrm>
                <a:off x="7724668" y="2932212"/>
                <a:ext cx="389698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13</a:t>
                </a:r>
              </a:p>
            </p:txBody>
          </p:sp>
          <p:sp>
            <p:nvSpPr>
              <p:cNvPr id="137" name="Google Shape;597;p29">
                <a:extLst>
                  <a:ext uri="{FF2B5EF4-FFF2-40B4-BE49-F238E27FC236}">
                    <a16:creationId xmlns:a16="http://schemas.microsoft.com/office/drawing/2014/main" id="{EDE5C2CD-18CC-CF4A-9AF5-BB84D894B941}"/>
                  </a:ext>
                </a:extLst>
              </p:cNvPr>
              <p:cNvSpPr/>
              <p:nvPr/>
            </p:nvSpPr>
            <p:spPr>
              <a:xfrm>
                <a:off x="8246445" y="2860839"/>
                <a:ext cx="470977" cy="450522"/>
              </a:xfrm>
              <a:prstGeom prst="rect">
                <a:avLst/>
              </a:prstGeom>
              <a:solidFill>
                <a:srgbClr val="FF0000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820B2566-9FDF-BD42-B44E-4B75E34BBA30}"/>
                  </a:ext>
                </a:extLst>
              </p:cNvPr>
              <p:cNvSpPr txBox="1"/>
              <p:nvPr/>
            </p:nvSpPr>
            <p:spPr>
              <a:xfrm>
                <a:off x="8287085" y="2932212"/>
                <a:ext cx="398096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14</a:t>
                </a:r>
              </a:p>
            </p:txBody>
          </p:sp>
          <p:sp>
            <p:nvSpPr>
              <p:cNvPr id="135" name="Google Shape;597;p29">
                <a:extLst>
                  <a:ext uri="{FF2B5EF4-FFF2-40B4-BE49-F238E27FC236}">
                    <a16:creationId xmlns:a16="http://schemas.microsoft.com/office/drawing/2014/main" id="{8288DDBB-501B-7F47-94FE-6D61F1FD7EB2}"/>
                  </a:ext>
                </a:extLst>
              </p:cNvPr>
              <p:cNvSpPr/>
              <p:nvPr/>
            </p:nvSpPr>
            <p:spPr>
              <a:xfrm>
                <a:off x="8831466" y="2860839"/>
                <a:ext cx="470977" cy="450522"/>
              </a:xfrm>
              <a:prstGeom prst="rect">
                <a:avLst/>
              </a:prstGeom>
              <a:solidFill>
                <a:srgbClr val="FF0000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0B8EAB02-8069-BB4C-BCB1-F322A54A8B72}"/>
                  </a:ext>
                </a:extLst>
              </p:cNvPr>
              <p:cNvSpPr txBox="1"/>
              <p:nvPr/>
            </p:nvSpPr>
            <p:spPr>
              <a:xfrm>
                <a:off x="8872105" y="2932212"/>
                <a:ext cx="389699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15</a:t>
                </a:r>
              </a:p>
            </p:txBody>
          </p:sp>
        </p:grpSp>
      </p:grpSp>
      <p:sp>
        <p:nvSpPr>
          <p:cNvPr id="159" name="TextBox 158">
            <a:extLst>
              <a:ext uri="{FF2B5EF4-FFF2-40B4-BE49-F238E27FC236}">
                <a16:creationId xmlns:a16="http://schemas.microsoft.com/office/drawing/2014/main" id="{A0DC30DF-C9A8-0840-9D83-B7A85EC000E1}"/>
              </a:ext>
            </a:extLst>
          </p:cNvPr>
          <p:cNvSpPr txBox="1"/>
          <p:nvPr/>
        </p:nvSpPr>
        <p:spPr>
          <a:xfrm>
            <a:off x="5125243" y="5223212"/>
            <a:ext cx="72231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Data</a:t>
            </a:r>
          </a:p>
        </p:txBody>
      </p:sp>
      <p:sp>
        <p:nvSpPr>
          <p:cNvPr id="47" name="Google Shape;605;p29">
            <a:extLst>
              <a:ext uri="{FF2B5EF4-FFF2-40B4-BE49-F238E27FC236}">
                <a16:creationId xmlns:a16="http://schemas.microsoft.com/office/drawing/2014/main" id="{44CD3C0D-7A20-2D4F-A5C0-CCFD6819E006}"/>
              </a:ext>
            </a:extLst>
          </p:cNvPr>
          <p:cNvSpPr txBox="1"/>
          <p:nvPr/>
        </p:nvSpPr>
        <p:spPr>
          <a:xfrm>
            <a:off x="7421078" y="1141048"/>
            <a:ext cx="3263100" cy="983879"/>
          </a:xfrm>
          <a:prstGeom prst="rect">
            <a:avLst/>
          </a:prstGeom>
          <a:solidFill>
            <a:schemeClr val="bg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400"/>
            </a:pP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idx = blockIdx.x + blockDim.x * threadIdx.x</a:t>
            </a:r>
          </a:p>
          <a:p>
            <a:pPr>
              <a:buSzPts val="1400"/>
            </a:pPr>
            <a:endParaRPr lang="en-US" dirty="0">
              <a:solidFill>
                <a:schemeClr val="bg1"/>
              </a:solidFill>
              <a:latin typeface="Courier" pitchFamily="2" charset="0"/>
            </a:endParaRPr>
          </a:p>
          <a:p>
            <a:pPr>
              <a:buSzPts val="1400"/>
            </a:pP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a[idx] += 1</a:t>
            </a:r>
          </a:p>
        </p:txBody>
      </p:sp>
      <p:cxnSp>
        <p:nvCxnSpPr>
          <p:cNvPr id="48" name="Google Shape;1467;p60">
            <a:extLst>
              <a:ext uri="{FF2B5EF4-FFF2-40B4-BE49-F238E27FC236}">
                <a16:creationId xmlns:a16="http://schemas.microsoft.com/office/drawing/2014/main" id="{055424C6-1924-ED43-B373-80BE74C52B3C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1137849" y="2124927"/>
            <a:ext cx="3320870" cy="2075700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triangle" w="sm" len="sm"/>
            <a:tailEnd type="triangle" w="med" len="med"/>
          </a:ln>
        </p:spPr>
      </p:cxnSp>
      <p:cxnSp>
        <p:nvCxnSpPr>
          <p:cNvPr id="51" name="Google Shape;1467;p60">
            <a:extLst>
              <a:ext uri="{FF2B5EF4-FFF2-40B4-BE49-F238E27FC236}">
                <a16:creationId xmlns:a16="http://schemas.microsoft.com/office/drawing/2014/main" id="{585C371E-6A0C-6143-8C82-23D1257C008F}"/>
              </a:ext>
            </a:extLst>
          </p:cNvPr>
          <p:cNvCxnSpPr>
            <a:cxnSpLocks/>
            <a:stCxn id="107" idx="2"/>
            <a:endCxn id="126" idx="0"/>
          </p:cNvCxnSpPr>
          <p:nvPr/>
        </p:nvCxnSpPr>
        <p:spPr>
          <a:xfrm flipH="1">
            <a:off x="3455329" y="2103120"/>
            <a:ext cx="1703247" cy="2097507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triangle" w="sm" len="sm"/>
            <a:tailEnd type="triangle" w="med" len="med"/>
          </a:ln>
        </p:spPr>
      </p:cxnSp>
      <p:cxnSp>
        <p:nvCxnSpPr>
          <p:cNvPr id="54" name="Google Shape;1467;p60">
            <a:extLst>
              <a:ext uri="{FF2B5EF4-FFF2-40B4-BE49-F238E27FC236}">
                <a16:creationId xmlns:a16="http://schemas.microsoft.com/office/drawing/2014/main" id="{5775B09F-1014-5B41-B079-61D9A5630BF5}"/>
              </a:ext>
            </a:extLst>
          </p:cNvPr>
          <p:cNvCxnSpPr>
            <a:cxnSpLocks/>
            <a:endCxn id="157" idx="0"/>
          </p:cNvCxnSpPr>
          <p:nvPr/>
        </p:nvCxnSpPr>
        <p:spPr>
          <a:xfrm flipH="1">
            <a:off x="5774852" y="2124927"/>
            <a:ext cx="39376" cy="2075700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triangle" w="sm" len="sm"/>
            <a:tailEnd type="triangle" w="med" len="med"/>
          </a:ln>
        </p:spPr>
      </p:cxnSp>
      <p:cxnSp>
        <p:nvCxnSpPr>
          <p:cNvPr id="57" name="Google Shape;1467;p60">
            <a:extLst>
              <a:ext uri="{FF2B5EF4-FFF2-40B4-BE49-F238E27FC236}">
                <a16:creationId xmlns:a16="http://schemas.microsoft.com/office/drawing/2014/main" id="{5CE27695-E0A3-D14C-A437-68171AD27FDE}"/>
              </a:ext>
            </a:extLst>
          </p:cNvPr>
          <p:cNvCxnSpPr>
            <a:cxnSpLocks/>
          </p:cNvCxnSpPr>
          <p:nvPr/>
        </p:nvCxnSpPr>
        <p:spPr>
          <a:xfrm>
            <a:off x="6515962" y="2124927"/>
            <a:ext cx="1581558" cy="2075700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triangle" w="sm" len="sm"/>
            <a:tailEnd type="triangle" w="med" len="med"/>
          </a:ln>
        </p:spPr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1FE2B3C-75AE-5748-A83A-93A53B41820F}"/>
              </a:ext>
            </a:extLst>
          </p:cNvPr>
          <p:cNvGrpSpPr/>
          <p:nvPr/>
        </p:nvGrpSpPr>
        <p:grpSpPr>
          <a:xfrm>
            <a:off x="902360" y="4904700"/>
            <a:ext cx="2203436" cy="347788"/>
            <a:chOff x="3406297" y="4884380"/>
            <a:chExt cx="1824161" cy="241500"/>
          </a:xfrm>
        </p:grpSpPr>
        <p:cxnSp>
          <p:nvCxnSpPr>
            <p:cNvPr id="53" name="Google Shape;936;p46">
              <a:extLst>
                <a:ext uri="{FF2B5EF4-FFF2-40B4-BE49-F238E27FC236}">
                  <a16:creationId xmlns:a16="http://schemas.microsoft.com/office/drawing/2014/main" id="{0E07C7A4-158C-044B-977D-C6BA5C776398}"/>
                </a:ext>
              </a:extLst>
            </p:cNvPr>
            <p:cNvCxnSpPr/>
            <p:nvPr/>
          </p:nvCxnSpPr>
          <p:spPr>
            <a:xfrm>
              <a:off x="3413358" y="4995508"/>
              <a:ext cx="18171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5" name="Google Shape;937;p46">
              <a:extLst>
                <a:ext uri="{FF2B5EF4-FFF2-40B4-BE49-F238E27FC236}">
                  <a16:creationId xmlns:a16="http://schemas.microsoft.com/office/drawing/2014/main" id="{AA30A7EB-3BD2-D24C-B16A-D175534197DD}"/>
                </a:ext>
              </a:extLst>
            </p:cNvPr>
            <p:cNvCxnSpPr/>
            <p:nvPr/>
          </p:nvCxnSpPr>
          <p:spPr>
            <a:xfrm>
              <a:off x="5230366" y="4884380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6" name="Google Shape;938;p46">
              <a:extLst>
                <a:ext uri="{FF2B5EF4-FFF2-40B4-BE49-F238E27FC236}">
                  <a16:creationId xmlns:a16="http://schemas.microsoft.com/office/drawing/2014/main" id="{E7824C63-7BBE-AD48-9D1B-2914CA24B806}"/>
                </a:ext>
              </a:extLst>
            </p:cNvPr>
            <p:cNvCxnSpPr/>
            <p:nvPr/>
          </p:nvCxnSpPr>
          <p:spPr>
            <a:xfrm>
              <a:off x="3406297" y="4884380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8E32FEE-0B05-8748-B878-B6A961642950}"/>
              </a:ext>
            </a:extLst>
          </p:cNvPr>
          <p:cNvGrpSpPr/>
          <p:nvPr/>
        </p:nvGrpSpPr>
        <p:grpSpPr>
          <a:xfrm>
            <a:off x="3247798" y="4904700"/>
            <a:ext cx="2203436" cy="347788"/>
            <a:chOff x="3406297" y="4884380"/>
            <a:chExt cx="1824161" cy="241500"/>
          </a:xfrm>
        </p:grpSpPr>
        <p:cxnSp>
          <p:nvCxnSpPr>
            <p:cNvPr id="59" name="Google Shape;936;p46">
              <a:extLst>
                <a:ext uri="{FF2B5EF4-FFF2-40B4-BE49-F238E27FC236}">
                  <a16:creationId xmlns:a16="http://schemas.microsoft.com/office/drawing/2014/main" id="{300B212D-903E-E546-981C-D820412DB1C4}"/>
                </a:ext>
              </a:extLst>
            </p:cNvPr>
            <p:cNvCxnSpPr/>
            <p:nvPr/>
          </p:nvCxnSpPr>
          <p:spPr>
            <a:xfrm>
              <a:off x="3413358" y="4995508"/>
              <a:ext cx="18171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0" name="Google Shape;937;p46">
              <a:extLst>
                <a:ext uri="{FF2B5EF4-FFF2-40B4-BE49-F238E27FC236}">
                  <a16:creationId xmlns:a16="http://schemas.microsoft.com/office/drawing/2014/main" id="{8BD8A06D-683E-7D45-AF94-1D6FDA34598A}"/>
                </a:ext>
              </a:extLst>
            </p:cNvPr>
            <p:cNvCxnSpPr/>
            <p:nvPr/>
          </p:nvCxnSpPr>
          <p:spPr>
            <a:xfrm>
              <a:off x="5230366" y="4884380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1" name="Google Shape;938;p46">
              <a:extLst>
                <a:ext uri="{FF2B5EF4-FFF2-40B4-BE49-F238E27FC236}">
                  <a16:creationId xmlns:a16="http://schemas.microsoft.com/office/drawing/2014/main" id="{2B263851-A326-5A4C-913F-38FCFB6D2628}"/>
                </a:ext>
              </a:extLst>
            </p:cNvPr>
            <p:cNvCxnSpPr/>
            <p:nvPr/>
          </p:nvCxnSpPr>
          <p:spPr>
            <a:xfrm>
              <a:off x="3406297" y="4884380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7A89B89-E4DA-3841-94DA-58F6582F5B48}"/>
              </a:ext>
            </a:extLst>
          </p:cNvPr>
          <p:cNvGrpSpPr/>
          <p:nvPr/>
        </p:nvGrpSpPr>
        <p:grpSpPr>
          <a:xfrm>
            <a:off x="5533366" y="4900440"/>
            <a:ext cx="2203436" cy="347788"/>
            <a:chOff x="3406297" y="4884380"/>
            <a:chExt cx="1824161" cy="241500"/>
          </a:xfrm>
        </p:grpSpPr>
        <p:cxnSp>
          <p:nvCxnSpPr>
            <p:cNvPr id="64" name="Google Shape;936;p46">
              <a:extLst>
                <a:ext uri="{FF2B5EF4-FFF2-40B4-BE49-F238E27FC236}">
                  <a16:creationId xmlns:a16="http://schemas.microsoft.com/office/drawing/2014/main" id="{BDC1549A-D489-B845-BD6A-2B70E0F5A4F9}"/>
                </a:ext>
              </a:extLst>
            </p:cNvPr>
            <p:cNvCxnSpPr/>
            <p:nvPr/>
          </p:nvCxnSpPr>
          <p:spPr>
            <a:xfrm>
              <a:off x="3413358" y="4995508"/>
              <a:ext cx="18171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5" name="Google Shape;937;p46">
              <a:extLst>
                <a:ext uri="{FF2B5EF4-FFF2-40B4-BE49-F238E27FC236}">
                  <a16:creationId xmlns:a16="http://schemas.microsoft.com/office/drawing/2014/main" id="{CCE86309-7277-9749-8194-9C4AD60B73CE}"/>
                </a:ext>
              </a:extLst>
            </p:cNvPr>
            <p:cNvCxnSpPr/>
            <p:nvPr/>
          </p:nvCxnSpPr>
          <p:spPr>
            <a:xfrm>
              <a:off x="5230366" y="4884380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6" name="Google Shape;938;p46">
              <a:extLst>
                <a:ext uri="{FF2B5EF4-FFF2-40B4-BE49-F238E27FC236}">
                  <a16:creationId xmlns:a16="http://schemas.microsoft.com/office/drawing/2014/main" id="{10EF5A90-F9E5-2048-A54B-27038F8AFE3E}"/>
                </a:ext>
              </a:extLst>
            </p:cNvPr>
            <p:cNvCxnSpPr/>
            <p:nvPr/>
          </p:nvCxnSpPr>
          <p:spPr>
            <a:xfrm>
              <a:off x="3406297" y="4884380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B736096-8B96-1246-B231-599092645BAE}"/>
              </a:ext>
            </a:extLst>
          </p:cNvPr>
          <p:cNvGrpSpPr/>
          <p:nvPr/>
        </p:nvGrpSpPr>
        <p:grpSpPr>
          <a:xfrm>
            <a:off x="7853893" y="4900440"/>
            <a:ext cx="2203436" cy="347788"/>
            <a:chOff x="3406297" y="4884380"/>
            <a:chExt cx="1824161" cy="241500"/>
          </a:xfrm>
        </p:grpSpPr>
        <p:cxnSp>
          <p:nvCxnSpPr>
            <p:cNvPr id="72" name="Google Shape;936;p46">
              <a:extLst>
                <a:ext uri="{FF2B5EF4-FFF2-40B4-BE49-F238E27FC236}">
                  <a16:creationId xmlns:a16="http://schemas.microsoft.com/office/drawing/2014/main" id="{5E747458-F36D-EC4E-96B4-CEC6FD32F89B}"/>
                </a:ext>
              </a:extLst>
            </p:cNvPr>
            <p:cNvCxnSpPr/>
            <p:nvPr/>
          </p:nvCxnSpPr>
          <p:spPr>
            <a:xfrm>
              <a:off x="3413358" y="4995508"/>
              <a:ext cx="18171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3" name="Google Shape;937;p46">
              <a:extLst>
                <a:ext uri="{FF2B5EF4-FFF2-40B4-BE49-F238E27FC236}">
                  <a16:creationId xmlns:a16="http://schemas.microsoft.com/office/drawing/2014/main" id="{C0B92336-A404-7B46-9DB0-8D7CD1CC6F73}"/>
                </a:ext>
              </a:extLst>
            </p:cNvPr>
            <p:cNvCxnSpPr/>
            <p:nvPr/>
          </p:nvCxnSpPr>
          <p:spPr>
            <a:xfrm>
              <a:off x="5230366" y="4884380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4" name="Google Shape;938;p46">
              <a:extLst>
                <a:ext uri="{FF2B5EF4-FFF2-40B4-BE49-F238E27FC236}">
                  <a16:creationId xmlns:a16="http://schemas.microsoft.com/office/drawing/2014/main" id="{FC1C9498-BDEA-E94A-91D2-3A0C2676BA38}"/>
                </a:ext>
              </a:extLst>
            </p:cNvPr>
            <p:cNvCxnSpPr/>
            <p:nvPr/>
          </p:nvCxnSpPr>
          <p:spPr>
            <a:xfrm>
              <a:off x="3406297" y="4884380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751603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605;p29">
            <a:extLst>
              <a:ext uri="{FF2B5EF4-FFF2-40B4-BE49-F238E27FC236}">
                <a16:creationId xmlns:a16="http://schemas.microsoft.com/office/drawing/2014/main" id="{A47E1ACA-0A99-FB43-8302-7CDAB3A47758}"/>
              </a:ext>
            </a:extLst>
          </p:cNvPr>
          <p:cNvSpPr txBox="1"/>
          <p:nvPr/>
        </p:nvSpPr>
        <p:spPr>
          <a:xfrm>
            <a:off x="7421078" y="211755"/>
            <a:ext cx="3263100" cy="741543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SzPts val="1400"/>
            </a:pPr>
            <a:r>
              <a:rPr lang="en-US" dirty="0"/>
              <a:t>The memory throughput is degraded, and additional time is required: a performance loss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96D0EBC-105A-9446-B77B-99437BE1F4A6}"/>
              </a:ext>
            </a:extLst>
          </p:cNvPr>
          <p:cNvGrpSpPr/>
          <p:nvPr/>
        </p:nvGrpSpPr>
        <p:grpSpPr>
          <a:xfrm>
            <a:off x="3980855" y="1451731"/>
            <a:ext cx="3011091" cy="863140"/>
            <a:chOff x="3980854" y="1451731"/>
            <a:chExt cx="3011091" cy="863140"/>
          </a:xfrm>
        </p:grpSpPr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7C606025-24AC-8848-A056-D2B1FB90088E}"/>
                </a:ext>
              </a:extLst>
            </p:cNvPr>
            <p:cNvSpPr/>
            <p:nvPr/>
          </p:nvSpPr>
          <p:spPr>
            <a:xfrm>
              <a:off x="3980854" y="1451731"/>
              <a:ext cx="3011091" cy="863140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49D441C-C808-A64A-927C-584293693AFD}"/>
                </a:ext>
              </a:extLst>
            </p:cNvPr>
            <p:cNvGrpSpPr/>
            <p:nvPr/>
          </p:nvGrpSpPr>
          <p:grpSpPr>
            <a:xfrm>
              <a:off x="4248482" y="1652598"/>
              <a:ext cx="2494795" cy="450522"/>
              <a:chOff x="4248482" y="1652598"/>
              <a:chExt cx="2494795" cy="450522"/>
            </a:xfrm>
          </p:grpSpPr>
          <p:sp>
            <p:nvSpPr>
              <p:cNvPr id="106" name="Google Shape;597;p29">
                <a:extLst>
                  <a:ext uri="{FF2B5EF4-FFF2-40B4-BE49-F238E27FC236}">
                    <a16:creationId xmlns:a16="http://schemas.microsoft.com/office/drawing/2014/main" id="{E5CE413C-871C-F741-B351-D1EBD714EB9E}"/>
                  </a:ext>
                </a:extLst>
              </p:cNvPr>
              <p:cNvSpPr/>
              <p:nvPr/>
            </p:nvSpPr>
            <p:spPr>
              <a:xfrm>
                <a:off x="4248482" y="1652598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597;p29">
                <a:extLst>
                  <a:ext uri="{FF2B5EF4-FFF2-40B4-BE49-F238E27FC236}">
                    <a16:creationId xmlns:a16="http://schemas.microsoft.com/office/drawing/2014/main" id="{F36995F5-736E-0646-819C-FF4FB8595F9F}"/>
                  </a:ext>
                </a:extLst>
              </p:cNvPr>
              <p:cNvSpPr/>
              <p:nvPr/>
            </p:nvSpPr>
            <p:spPr>
              <a:xfrm>
                <a:off x="4923086" y="1652598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597;p29">
                <a:extLst>
                  <a:ext uri="{FF2B5EF4-FFF2-40B4-BE49-F238E27FC236}">
                    <a16:creationId xmlns:a16="http://schemas.microsoft.com/office/drawing/2014/main" id="{00FC7E5C-F519-8643-9E25-EE3FAD4B75EF}"/>
                  </a:ext>
                </a:extLst>
              </p:cNvPr>
              <p:cNvSpPr/>
              <p:nvPr/>
            </p:nvSpPr>
            <p:spPr>
              <a:xfrm>
                <a:off x="5597690" y="1652598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597;p29">
                <a:extLst>
                  <a:ext uri="{FF2B5EF4-FFF2-40B4-BE49-F238E27FC236}">
                    <a16:creationId xmlns:a16="http://schemas.microsoft.com/office/drawing/2014/main" id="{3399333D-455A-4740-9B3F-E6571848DDC0}"/>
                  </a:ext>
                </a:extLst>
              </p:cNvPr>
              <p:cNvSpPr/>
              <p:nvPr/>
            </p:nvSpPr>
            <p:spPr>
              <a:xfrm>
                <a:off x="6272300" y="1652598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83F32464-8A3A-204E-BD6C-1B6EEC5D4AA5}"/>
              </a:ext>
            </a:extLst>
          </p:cNvPr>
          <p:cNvSpPr txBox="1"/>
          <p:nvPr/>
        </p:nvSpPr>
        <p:spPr>
          <a:xfrm>
            <a:off x="5125243" y="1003510"/>
            <a:ext cx="72231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Warp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150264C-D1F0-D34E-840F-ED06FAA55B3F}"/>
              </a:ext>
            </a:extLst>
          </p:cNvPr>
          <p:cNvGrpSpPr/>
          <p:nvPr/>
        </p:nvGrpSpPr>
        <p:grpSpPr>
          <a:xfrm>
            <a:off x="741680" y="4047273"/>
            <a:ext cx="9489440" cy="788887"/>
            <a:chOff x="741680" y="4047273"/>
            <a:chExt cx="9489440" cy="78888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A80DFC1-F546-1346-96C2-9B77BD519E93}"/>
                </a:ext>
              </a:extLst>
            </p:cNvPr>
            <p:cNvSpPr/>
            <p:nvPr/>
          </p:nvSpPr>
          <p:spPr>
            <a:xfrm>
              <a:off x="741680" y="4047273"/>
              <a:ext cx="9489440" cy="788887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7DC2D2A6-7045-014A-BE7A-C05CD4858B70}"/>
                </a:ext>
              </a:extLst>
            </p:cNvPr>
            <p:cNvGrpSpPr/>
            <p:nvPr/>
          </p:nvGrpSpPr>
          <p:grpSpPr>
            <a:xfrm>
              <a:off x="902360" y="4200627"/>
              <a:ext cx="9157919" cy="450522"/>
              <a:chOff x="144524" y="2860839"/>
              <a:chExt cx="9157919" cy="450522"/>
            </a:xfrm>
          </p:grpSpPr>
          <p:sp>
            <p:nvSpPr>
              <p:cNvPr id="15" name="Google Shape;597;p29">
                <a:extLst>
                  <a:ext uri="{FF2B5EF4-FFF2-40B4-BE49-F238E27FC236}">
                    <a16:creationId xmlns:a16="http://schemas.microsoft.com/office/drawing/2014/main" id="{994E7F19-F89A-A44B-A1E2-34FB789CDBC2}"/>
                  </a:ext>
                </a:extLst>
              </p:cNvPr>
              <p:cNvSpPr/>
              <p:nvPr/>
            </p:nvSpPr>
            <p:spPr>
              <a:xfrm>
                <a:off x="144524" y="2860839"/>
                <a:ext cx="470977" cy="450522"/>
              </a:xfrm>
              <a:prstGeom prst="rect">
                <a:avLst/>
              </a:prstGeom>
              <a:solidFill>
                <a:srgbClr val="FFFF00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706C303-541D-8842-B82E-A09B7278DB39}"/>
                  </a:ext>
                </a:extLst>
              </p:cNvPr>
              <p:cNvSpPr txBox="1"/>
              <p:nvPr/>
            </p:nvSpPr>
            <p:spPr>
              <a:xfrm>
                <a:off x="235964" y="2932212"/>
                <a:ext cx="284052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98" name="Google Shape;597;p29">
                <a:extLst>
                  <a:ext uri="{FF2B5EF4-FFF2-40B4-BE49-F238E27FC236}">
                    <a16:creationId xmlns:a16="http://schemas.microsoft.com/office/drawing/2014/main" id="{A944B00A-529C-AB4E-9F8F-22CF403BE76C}"/>
                  </a:ext>
                </a:extLst>
              </p:cNvPr>
              <p:cNvSpPr/>
              <p:nvPr/>
            </p:nvSpPr>
            <p:spPr>
              <a:xfrm>
                <a:off x="729545" y="2860839"/>
                <a:ext cx="470977" cy="450522"/>
              </a:xfrm>
              <a:prstGeom prst="rect">
                <a:avLst/>
              </a:prstGeom>
              <a:solidFill>
                <a:srgbClr val="FF0000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8FD1188E-3266-3648-88C9-15CDC0BA6C9A}"/>
                  </a:ext>
                </a:extLst>
              </p:cNvPr>
              <p:cNvSpPr txBox="1"/>
              <p:nvPr/>
            </p:nvSpPr>
            <p:spPr>
              <a:xfrm>
                <a:off x="820985" y="2932212"/>
                <a:ext cx="284052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11" name="Google Shape;597;p29">
                <a:extLst>
                  <a:ext uri="{FF2B5EF4-FFF2-40B4-BE49-F238E27FC236}">
                    <a16:creationId xmlns:a16="http://schemas.microsoft.com/office/drawing/2014/main" id="{6BC21C9F-063B-6843-9F3C-FCAF4C1DBA67}"/>
                  </a:ext>
                </a:extLst>
              </p:cNvPr>
              <p:cNvSpPr/>
              <p:nvPr/>
            </p:nvSpPr>
            <p:spPr>
              <a:xfrm>
                <a:off x="1291962" y="2860839"/>
                <a:ext cx="470977" cy="450522"/>
              </a:xfrm>
              <a:prstGeom prst="rect">
                <a:avLst/>
              </a:prstGeom>
              <a:solidFill>
                <a:srgbClr val="FF0000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D456AC0C-7728-D847-A878-D7CD0D753DF0}"/>
                  </a:ext>
                </a:extLst>
              </p:cNvPr>
              <p:cNvSpPr txBox="1"/>
              <p:nvPr/>
            </p:nvSpPr>
            <p:spPr>
              <a:xfrm>
                <a:off x="1383402" y="2932212"/>
                <a:ext cx="284052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105" name="Google Shape;597;p29">
                <a:extLst>
                  <a:ext uri="{FF2B5EF4-FFF2-40B4-BE49-F238E27FC236}">
                    <a16:creationId xmlns:a16="http://schemas.microsoft.com/office/drawing/2014/main" id="{B7F33AD7-F710-234E-94E5-3A023BF31F92}"/>
                  </a:ext>
                </a:extLst>
              </p:cNvPr>
              <p:cNvSpPr/>
              <p:nvPr/>
            </p:nvSpPr>
            <p:spPr>
              <a:xfrm>
                <a:off x="1876983" y="2860839"/>
                <a:ext cx="470977" cy="450522"/>
              </a:xfrm>
              <a:prstGeom prst="rect">
                <a:avLst/>
              </a:prstGeom>
              <a:solidFill>
                <a:srgbClr val="FF0000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7C7D87B3-A5C7-574C-96FC-1FA5B769E81B}"/>
                  </a:ext>
                </a:extLst>
              </p:cNvPr>
              <p:cNvSpPr txBox="1"/>
              <p:nvPr/>
            </p:nvSpPr>
            <p:spPr>
              <a:xfrm>
                <a:off x="1968423" y="2932212"/>
                <a:ext cx="284052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126" name="Google Shape;597;p29">
                <a:extLst>
                  <a:ext uri="{FF2B5EF4-FFF2-40B4-BE49-F238E27FC236}">
                    <a16:creationId xmlns:a16="http://schemas.microsoft.com/office/drawing/2014/main" id="{46CB808B-BF7F-1144-B173-7C863A2DF3E8}"/>
                  </a:ext>
                </a:extLst>
              </p:cNvPr>
              <p:cNvSpPr/>
              <p:nvPr/>
            </p:nvSpPr>
            <p:spPr>
              <a:xfrm>
                <a:off x="2462004" y="2860839"/>
                <a:ext cx="470977" cy="450522"/>
              </a:xfrm>
              <a:prstGeom prst="rect">
                <a:avLst/>
              </a:prstGeom>
              <a:solidFill>
                <a:srgbClr val="FFFF00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FFE689C3-065B-7F41-92A7-9E8ADF81EFF7}"/>
                  </a:ext>
                </a:extLst>
              </p:cNvPr>
              <p:cNvSpPr txBox="1"/>
              <p:nvPr/>
            </p:nvSpPr>
            <p:spPr>
              <a:xfrm>
                <a:off x="2553444" y="2932212"/>
                <a:ext cx="284052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  <p:sp>
            <p:nvSpPr>
              <p:cNvPr id="124" name="Google Shape;597;p29">
                <a:extLst>
                  <a:ext uri="{FF2B5EF4-FFF2-40B4-BE49-F238E27FC236}">
                    <a16:creationId xmlns:a16="http://schemas.microsoft.com/office/drawing/2014/main" id="{C45FA4C3-F910-7244-826E-31FE190BA229}"/>
                  </a:ext>
                </a:extLst>
              </p:cNvPr>
              <p:cNvSpPr/>
              <p:nvPr/>
            </p:nvSpPr>
            <p:spPr>
              <a:xfrm>
                <a:off x="3047025" y="2860839"/>
                <a:ext cx="470977" cy="450522"/>
              </a:xfrm>
              <a:prstGeom prst="rect">
                <a:avLst/>
              </a:prstGeom>
              <a:solidFill>
                <a:srgbClr val="FF0000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ECB1F385-B514-BB41-AFF5-912BFCE03C41}"/>
                  </a:ext>
                </a:extLst>
              </p:cNvPr>
              <p:cNvSpPr txBox="1"/>
              <p:nvPr/>
            </p:nvSpPr>
            <p:spPr>
              <a:xfrm>
                <a:off x="3138465" y="2932212"/>
                <a:ext cx="284052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5</a:t>
                </a:r>
              </a:p>
            </p:txBody>
          </p:sp>
          <p:sp>
            <p:nvSpPr>
              <p:cNvPr id="120" name="Google Shape;597;p29">
                <a:extLst>
                  <a:ext uri="{FF2B5EF4-FFF2-40B4-BE49-F238E27FC236}">
                    <a16:creationId xmlns:a16="http://schemas.microsoft.com/office/drawing/2014/main" id="{B2950B6D-59D5-624F-BA35-5CD70806223D}"/>
                  </a:ext>
                </a:extLst>
              </p:cNvPr>
              <p:cNvSpPr/>
              <p:nvPr/>
            </p:nvSpPr>
            <p:spPr>
              <a:xfrm>
                <a:off x="3609442" y="2860839"/>
                <a:ext cx="470977" cy="450522"/>
              </a:xfrm>
              <a:prstGeom prst="rect">
                <a:avLst/>
              </a:prstGeom>
              <a:solidFill>
                <a:srgbClr val="FF0000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4D930B13-4B56-C241-AA18-42753A174A77}"/>
                  </a:ext>
                </a:extLst>
              </p:cNvPr>
              <p:cNvSpPr txBox="1"/>
              <p:nvPr/>
            </p:nvSpPr>
            <p:spPr>
              <a:xfrm>
                <a:off x="3700882" y="2932212"/>
                <a:ext cx="284052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6</a:t>
                </a:r>
              </a:p>
            </p:txBody>
          </p:sp>
          <p:sp>
            <p:nvSpPr>
              <p:cNvPr id="118" name="Google Shape;597;p29">
                <a:extLst>
                  <a:ext uri="{FF2B5EF4-FFF2-40B4-BE49-F238E27FC236}">
                    <a16:creationId xmlns:a16="http://schemas.microsoft.com/office/drawing/2014/main" id="{BACB5459-612E-114C-83E5-261851884835}"/>
                  </a:ext>
                </a:extLst>
              </p:cNvPr>
              <p:cNvSpPr/>
              <p:nvPr/>
            </p:nvSpPr>
            <p:spPr>
              <a:xfrm>
                <a:off x="4194463" y="2860839"/>
                <a:ext cx="470977" cy="450522"/>
              </a:xfrm>
              <a:prstGeom prst="rect">
                <a:avLst/>
              </a:prstGeom>
              <a:solidFill>
                <a:srgbClr val="FF0000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0D001085-F789-5A4E-872C-1509DE2E23A2}"/>
                  </a:ext>
                </a:extLst>
              </p:cNvPr>
              <p:cNvSpPr txBox="1"/>
              <p:nvPr/>
            </p:nvSpPr>
            <p:spPr>
              <a:xfrm>
                <a:off x="4285903" y="2932212"/>
                <a:ext cx="284052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7</a:t>
                </a:r>
              </a:p>
            </p:txBody>
          </p:sp>
          <p:sp>
            <p:nvSpPr>
              <p:cNvPr id="157" name="Google Shape;597;p29">
                <a:extLst>
                  <a:ext uri="{FF2B5EF4-FFF2-40B4-BE49-F238E27FC236}">
                    <a16:creationId xmlns:a16="http://schemas.microsoft.com/office/drawing/2014/main" id="{A8186D0F-BD9D-854F-9A0F-FA5146DEE97E}"/>
                  </a:ext>
                </a:extLst>
              </p:cNvPr>
              <p:cNvSpPr/>
              <p:nvPr/>
            </p:nvSpPr>
            <p:spPr>
              <a:xfrm>
                <a:off x="4781527" y="2860839"/>
                <a:ext cx="470977" cy="450522"/>
              </a:xfrm>
              <a:prstGeom prst="rect">
                <a:avLst/>
              </a:prstGeom>
              <a:solidFill>
                <a:srgbClr val="FFFF00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BF5311C1-C289-0348-BA57-6255AF1A6450}"/>
                  </a:ext>
                </a:extLst>
              </p:cNvPr>
              <p:cNvSpPr txBox="1"/>
              <p:nvPr/>
            </p:nvSpPr>
            <p:spPr>
              <a:xfrm>
                <a:off x="4872967" y="2932212"/>
                <a:ext cx="284052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8</a:t>
                </a:r>
              </a:p>
            </p:txBody>
          </p:sp>
          <p:sp>
            <p:nvSpPr>
              <p:cNvPr id="155" name="Google Shape;597;p29">
                <a:extLst>
                  <a:ext uri="{FF2B5EF4-FFF2-40B4-BE49-F238E27FC236}">
                    <a16:creationId xmlns:a16="http://schemas.microsoft.com/office/drawing/2014/main" id="{EAC56A79-980C-A14D-9501-1F1438151F29}"/>
                  </a:ext>
                </a:extLst>
              </p:cNvPr>
              <p:cNvSpPr/>
              <p:nvPr/>
            </p:nvSpPr>
            <p:spPr>
              <a:xfrm>
                <a:off x="5366548" y="2860839"/>
                <a:ext cx="470977" cy="450522"/>
              </a:xfrm>
              <a:prstGeom prst="rect">
                <a:avLst/>
              </a:prstGeom>
              <a:solidFill>
                <a:srgbClr val="FF0000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3F9E369F-EA6D-9C40-9199-7FFEA717A660}"/>
                  </a:ext>
                </a:extLst>
              </p:cNvPr>
              <p:cNvSpPr txBox="1"/>
              <p:nvPr/>
            </p:nvSpPr>
            <p:spPr>
              <a:xfrm>
                <a:off x="5457988" y="2932212"/>
                <a:ext cx="284052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9</a:t>
                </a:r>
              </a:p>
            </p:txBody>
          </p:sp>
          <p:sp>
            <p:nvSpPr>
              <p:cNvPr id="151" name="Google Shape;597;p29">
                <a:extLst>
                  <a:ext uri="{FF2B5EF4-FFF2-40B4-BE49-F238E27FC236}">
                    <a16:creationId xmlns:a16="http://schemas.microsoft.com/office/drawing/2014/main" id="{85B4F415-8956-054B-B1A7-5A21EE83C3B3}"/>
                  </a:ext>
                </a:extLst>
              </p:cNvPr>
              <p:cNvSpPr/>
              <p:nvPr/>
            </p:nvSpPr>
            <p:spPr>
              <a:xfrm>
                <a:off x="5928965" y="2860839"/>
                <a:ext cx="470977" cy="450522"/>
              </a:xfrm>
              <a:prstGeom prst="rect">
                <a:avLst/>
              </a:prstGeom>
              <a:solidFill>
                <a:srgbClr val="FF0000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535E58F8-82F5-A541-84F1-A27DE490C930}"/>
                  </a:ext>
                </a:extLst>
              </p:cNvPr>
              <p:cNvSpPr txBox="1"/>
              <p:nvPr/>
            </p:nvSpPr>
            <p:spPr>
              <a:xfrm>
                <a:off x="5969605" y="2932212"/>
                <a:ext cx="398096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10</a:t>
                </a:r>
              </a:p>
            </p:txBody>
          </p:sp>
          <p:sp>
            <p:nvSpPr>
              <p:cNvPr id="149" name="Google Shape;597;p29">
                <a:extLst>
                  <a:ext uri="{FF2B5EF4-FFF2-40B4-BE49-F238E27FC236}">
                    <a16:creationId xmlns:a16="http://schemas.microsoft.com/office/drawing/2014/main" id="{FFC773DB-37F7-5E4E-9DEF-C3CEB32CF924}"/>
                  </a:ext>
                </a:extLst>
              </p:cNvPr>
              <p:cNvSpPr/>
              <p:nvPr/>
            </p:nvSpPr>
            <p:spPr>
              <a:xfrm>
                <a:off x="6513986" y="2860839"/>
                <a:ext cx="470977" cy="450522"/>
              </a:xfrm>
              <a:prstGeom prst="rect">
                <a:avLst/>
              </a:prstGeom>
              <a:solidFill>
                <a:srgbClr val="FF0000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749B8211-C224-DE45-900C-FC1CBCA05B7C}"/>
                  </a:ext>
                </a:extLst>
              </p:cNvPr>
              <p:cNvSpPr txBox="1"/>
              <p:nvPr/>
            </p:nvSpPr>
            <p:spPr>
              <a:xfrm>
                <a:off x="6564786" y="2932212"/>
                <a:ext cx="414180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11</a:t>
                </a:r>
              </a:p>
            </p:txBody>
          </p:sp>
          <p:sp>
            <p:nvSpPr>
              <p:cNvPr id="143" name="Google Shape;597;p29">
                <a:extLst>
                  <a:ext uri="{FF2B5EF4-FFF2-40B4-BE49-F238E27FC236}">
                    <a16:creationId xmlns:a16="http://schemas.microsoft.com/office/drawing/2014/main" id="{0337DDDC-B579-2D4C-A109-4354C3179A7C}"/>
                  </a:ext>
                </a:extLst>
              </p:cNvPr>
              <p:cNvSpPr/>
              <p:nvPr/>
            </p:nvSpPr>
            <p:spPr>
              <a:xfrm>
                <a:off x="7099007" y="2860839"/>
                <a:ext cx="470977" cy="450522"/>
              </a:xfrm>
              <a:prstGeom prst="rect">
                <a:avLst/>
              </a:prstGeom>
              <a:solidFill>
                <a:srgbClr val="FFFF00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0FBA571E-C22F-1647-8CD4-ACDB6466EF2E}"/>
                  </a:ext>
                </a:extLst>
              </p:cNvPr>
              <p:cNvSpPr txBox="1"/>
              <p:nvPr/>
            </p:nvSpPr>
            <p:spPr>
              <a:xfrm>
                <a:off x="7139647" y="2932212"/>
                <a:ext cx="398096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12</a:t>
                </a:r>
              </a:p>
            </p:txBody>
          </p:sp>
          <p:sp>
            <p:nvSpPr>
              <p:cNvPr id="141" name="Google Shape;597;p29">
                <a:extLst>
                  <a:ext uri="{FF2B5EF4-FFF2-40B4-BE49-F238E27FC236}">
                    <a16:creationId xmlns:a16="http://schemas.microsoft.com/office/drawing/2014/main" id="{A8BB2235-D73D-E543-B5E4-2651720C89A7}"/>
                  </a:ext>
                </a:extLst>
              </p:cNvPr>
              <p:cNvSpPr/>
              <p:nvPr/>
            </p:nvSpPr>
            <p:spPr>
              <a:xfrm>
                <a:off x="7684028" y="2860839"/>
                <a:ext cx="470977" cy="450522"/>
              </a:xfrm>
              <a:prstGeom prst="rect">
                <a:avLst/>
              </a:prstGeom>
              <a:solidFill>
                <a:srgbClr val="FF0000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3C4A8BCD-7D12-3E4B-8D35-0A487DA9EFE9}"/>
                  </a:ext>
                </a:extLst>
              </p:cNvPr>
              <p:cNvSpPr txBox="1"/>
              <p:nvPr/>
            </p:nvSpPr>
            <p:spPr>
              <a:xfrm>
                <a:off x="7724668" y="2932212"/>
                <a:ext cx="389698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13</a:t>
                </a:r>
              </a:p>
            </p:txBody>
          </p:sp>
          <p:sp>
            <p:nvSpPr>
              <p:cNvPr id="137" name="Google Shape;597;p29">
                <a:extLst>
                  <a:ext uri="{FF2B5EF4-FFF2-40B4-BE49-F238E27FC236}">
                    <a16:creationId xmlns:a16="http://schemas.microsoft.com/office/drawing/2014/main" id="{EDE5C2CD-18CC-CF4A-9AF5-BB84D894B941}"/>
                  </a:ext>
                </a:extLst>
              </p:cNvPr>
              <p:cNvSpPr/>
              <p:nvPr/>
            </p:nvSpPr>
            <p:spPr>
              <a:xfrm>
                <a:off x="8246445" y="2860839"/>
                <a:ext cx="470977" cy="450522"/>
              </a:xfrm>
              <a:prstGeom prst="rect">
                <a:avLst/>
              </a:prstGeom>
              <a:solidFill>
                <a:srgbClr val="FF0000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820B2566-9FDF-BD42-B44E-4B75E34BBA30}"/>
                  </a:ext>
                </a:extLst>
              </p:cNvPr>
              <p:cNvSpPr txBox="1"/>
              <p:nvPr/>
            </p:nvSpPr>
            <p:spPr>
              <a:xfrm>
                <a:off x="8287085" y="2932212"/>
                <a:ext cx="398096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14</a:t>
                </a:r>
              </a:p>
            </p:txBody>
          </p:sp>
          <p:sp>
            <p:nvSpPr>
              <p:cNvPr id="135" name="Google Shape;597;p29">
                <a:extLst>
                  <a:ext uri="{FF2B5EF4-FFF2-40B4-BE49-F238E27FC236}">
                    <a16:creationId xmlns:a16="http://schemas.microsoft.com/office/drawing/2014/main" id="{8288DDBB-501B-7F47-94FE-6D61F1FD7EB2}"/>
                  </a:ext>
                </a:extLst>
              </p:cNvPr>
              <p:cNvSpPr/>
              <p:nvPr/>
            </p:nvSpPr>
            <p:spPr>
              <a:xfrm>
                <a:off x="8831466" y="2860839"/>
                <a:ext cx="470977" cy="450522"/>
              </a:xfrm>
              <a:prstGeom prst="rect">
                <a:avLst/>
              </a:prstGeom>
              <a:solidFill>
                <a:srgbClr val="FF0000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0B8EAB02-8069-BB4C-BCB1-F322A54A8B72}"/>
                  </a:ext>
                </a:extLst>
              </p:cNvPr>
              <p:cNvSpPr txBox="1"/>
              <p:nvPr/>
            </p:nvSpPr>
            <p:spPr>
              <a:xfrm>
                <a:off x="8872105" y="2932212"/>
                <a:ext cx="389699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15</a:t>
                </a:r>
              </a:p>
            </p:txBody>
          </p:sp>
        </p:grpSp>
      </p:grpSp>
      <p:sp>
        <p:nvSpPr>
          <p:cNvPr id="159" name="TextBox 158">
            <a:extLst>
              <a:ext uri="{FF2B5EF4-FFF2-40B4-BE49-F238E27FC236}">
                <a16:creationId xmlns:a16="http://schemas.microsoft.com/office/drawing/2014/main" id="{A0DC30DF-C9A8-0840-9D83-B7A85EC000E1}"/>
              </a:ext>
            </a:extLst>
          </p:cNvPr>
          <p:cNvSpPr txBox="1"/>
          <p:nvPr/>
        </p:nvSpPr>
        <p:spPr>
          <a:xfrm>
            <a:off x="5125243" y="5223212"/>
            <a:ext cx="72231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Data</a:t>
            </a:r>
          </a:p>
        </p:txBody>
      </p:sp>
      <p:sp>
        <p:nvSpPr>
          <p:cNvPr id="47" name="Google Shape;605;p29">
            <a:extLst>
              <a:ext uri="{FF2B5EF4-FFF2-40B4-BE49-F238E27FC236}">
                <a16:creationId xmlns:a16="http://schemas.microsoft.com/office/drawing/2014/main" id="{44CD3C0D-7A20-2D4F-A5C0-CCFD6819E006}"/>
              </a:ext>
            </a:extLst>
          </p:cNvPr>
          <p:cNvSpPr txBox="1"/>
          <p:nvPr/>
        </p:nvSpPr>
        <p:spPr>
          <a:xfrm>
            <a:off x="7421078" y="1141048"/>
            <a:ext cx="3263100" cy="983879"/>
          </a:xfrm>
          <a:prstGeom prst="rect">
            <a:avLst/>
          </a:prstGeom>
          <a:solidFill>
            <a:schemeClr val="bg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400"/>
            </a:pP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idx = blockIdx.x + blockDim.x * threadIdx.x</a:t>
            </a:r>
          </a:p>
          <a:p>
            <a:pPr>
              <a:buSzPts val="1400"/>
            </a:pPr>
            <a:endParaRPr lang="en-US" dirty="0">
              <a:solidFill>
                <a:schemeClr val="bg1"/>
              </a:solidFill>
              <a:latin typeface="Courier" pitchFamily="2" charset="0"/>
            </a:endParaRPr>
          </a:p>
          <a:p>
            <a:pPr>
              <a:buSzPts val="1400"/>
            </a:pP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a[idx] += 1</a:t>
            </a:r>
          </a:p>
        </p:txBody>
      </p:sp>
      <p:cxnSp>
        <p:nvCxnSpPr>
          <p:cNvPr id="48" name="Google Shape;1467;p60">
            <a:extLst>
              <a:ext uri="{FF2B5EF4-FFF2-40B4-BE49-F238E27FC236}">
                <a16:creationId xmlns:a16="http://schemas.microsoft.com/office/drawing/2014/main" id="{055424C6-1924-ED43-B373-80BE74C52B3C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1137849" y="2124927"/>
            <a:ext cx="3320870" cy="2075700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triangle" w="sm" len="sm"/>
            <a:tailEnd type="triangle" w="med" len="med"/>
          </a:ln>
        </p:spPr>
      </p:cxnSp>
      <p:cxnSp>
        <p:nvCxnSpPr>
          <p:cNvPr id="51" name="Google Shape;1467;p60">
            <a:extLst>
              <a:ext uri="{FF2B5EF4-FFF2-40B4-BE49-F238E27FC236}">
                <a16:creationId xmlns:a16="http://schemas.microsoft.com/office/drawing/2014/main" id="{585C371E-6A0C-6143-8C82-23D1257C008F}"/>
              </a:ext>
            </a:extLst>
          </p:cNvPr>
          <p:cNvCxnSpPr>
            <a:cxnSpLocks/>
            <a:stCxn id="107" idx="2"/>
            <a:endCxn id="126" idx="0"/>
          </p:cNvCxnSpPr>
          <p:nvPr/>
        </p:nvCxnSpPr>
        <p:spPr>
          <a:xfrm flipH="1">
            <a:off x="3455329" y="2103120"/>
            <a:ext cx="1703247" cy="2097507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triangle" w="sm" len="sm"/>
            <a:tailEnd type="triangle" w="med" len="med"/>
          </a:ln>
        </p:spPr>
      </p:cxnSp>
      <p:cxnSp>
        <p:nvCxnSpPr>
          <p:cNvPr id="54" name="Google Shape;1467;p60">
            <a:extLst>
              <a:ext uri="{FF2B5EF4-FFF2-40B4-BE49-F238E27FC236}">
                <a16:creationId xmlns:a16="http://schemas.microsoft.com/office/drawing/2014/main" id="{5775B09F-1014-5B41-B079-61D9A5630BF5}"/>
              </a:ext>
            </a:extLst>
          </p:cNvPr>
          <p:cNvCxnSpPr>
            <a:cxnSpLocks/>
            <a:endCxn id="157" idx="0"/>
          </p:cNvCxnSpPr>
          <p:nvPr/>
        </p:nvCxnSpPr>
        <p:spPr>
          <a:xfrm flipH="1">
            <a:off x="5774852" y="2124927"/>
            <a:ext cx="39376" cy="2075700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triangle" w="sm" len="sm"/>
            <a:tailEnd type="triangle" w="med" len="med"/>
          </a:ln>
        </p:spPr>
      </p:cxnSp>
      <p:cxnSp>
        <p:nvCxnSpPr>
          <p:cNvPr id="57" name="Google Shape;1467;p60">
            <a:extLst>
              <a:ext uri="{FF2B5EF4-FFF2-40B4-BE49-F238E27FC236}">
                <a16:creationId xmlns:a16="http://schemas.microsoft.com/office/drawing/2014/main" id="{5CE27695-E0A3-D14C-A437-68171AD27FDE}"/>
              </a:ext>
            </a:extLst>
          </p:cNvPr>
          <p:cNvCxnSpPr>
            <a:cxnSpLocks/>
          </p:cNvCxnSpPr>
          <p:nvPr/>
        </p:nvCxnSpPr>
        <p:spPr>
          <a:xfrm>
            <a:off x="6515962" y="2124927"/>
            <a:ext cx="1581558" cy="2075700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triangle" w="sm" len="sm"/>
            <a:tailEnd type="triangle" w="med" len="med"/>
          </a:ln>
        </p:spPr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1FE2B3C-75AE-5748-A83A-93A53B41820F}"/>
              </a:ext>
            </a:extLst>
          </p:cNvPr>
          <p:cNvGrpSpPr/>
          <p:nvPr/>
        </p:nvGrpSpPr>
        <p:grpSpPr>
          <a:xfrm>
            <a:off x="902360" y="4904700"/>
            <a:ext cx="2203436" cy="347788"/>
            <a:chOff x="3406297" y="4884380"/>
            <a:chExt cx="1824161" cy="241500"/>
          </a:xfrm>
        </p:grpSpPr>
        <p:cxnSp>
          <p:nvCxnSpPr>
            <p:cNvPr id="53" name="Google Shape;936;p46">
              <a:extLst>
                <a:ext uri="{FF2B5EF4-FFF2-40B4-BE49-F238E27FC236}">
                  <a16:creationId xmlns:a16="http://schemas.microsoft.com/office/drawing/2014/main" id="{0E07C7A4-158C-044B-977D-C6BA5C776398}"/>
                </a:ext>
              </a:extLst>
            </p:cNvPr>
            <p:cNvCxnSpPr/>
            <p:nvPr/>
          </p:nvCxnSpPr>
          <p:spPr>
            <a:xfrm>
              <a:off x="3413358" y="4995508"/>
              <a:ext cx="18171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5" name="Google Shape;937;p46">
              <a:extLst>
                <a:ext uri="{FF2B5EF4-FFF2-40B4-BE49-F238E27FC236}">
                  <a16:creationId xmlns:a16="http://schemas.microsoft.com/office/drawing/2014/main" id="{AA30A7EB-3BD2-D24C-B16A-D175534197DD}"/>
                </a:ext>
              </a:extLst>
            </p:cNvPr>
            <p:cNvCxnSpPr/>
            <p:nvPr/>
          </p:nvCxnSpPr>
          <p:spPr>
            <a:xfrm>
              <a:off x="5230366" y="4884380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6" name="Google Shape;938;p46">
              <a:extLst>
                <a:ext uri="{FF2B5EF4-FFF2-40B4-BE49-F238E27FC236}">
                  <a16:creationId xmlns:a16="http://schemas.microsoft.com/office/drawing/2014/main" id="{E7824C63-7BBE-AD48-9D1B-2914CA24B806}"/>
                </a:ext>
              </a:extLst>
            </p:cNvPr>
            <p:cNvCxnSpPr/>
            <p:nvPr/>
          </p:nvCxnSpPr>
          <p:spPr>
            <a:xfrm>
              <a:off x="3406297" y="4884380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8E32FEE-0B05-8748-B878-B6A961642950}"/>
              </a:ext>
            </a:extLst>
          </p:cNvPr>
          <p:cNvGrpSpPr/>
          <p:nvPr/>
        </p:nvGrpSpPr>
        <p:grpSpPr>
          <a:xfrm>
            <a:off x="3247798" y="4904700"/>
            <a:ext cx="2203436" cy="347788"/>
            <a:chOff x="3406297" y="4884380"/>
            <a:chExt cx="1824161" cy="241500"/>
          </a:xfrm>
        </p:grpSpPr>
        <p:cxnSp>
          <p:nvCxnSpPr>
            <p:cNvPr id="59" name="Google Shape;936;p46">
              <a:extLst>
                <a:ext uri="{FF2B5EF4-FFF2-40B4-BE49-F238E27FC236}">
                  <a16:creationId xmlns:a16="http://schemas.microsoft.com/office/drawing/2014/main" id="{300B212D-903E-E546-981C-D820412DB1C4}"/>
                </a:ext>
              </a:extLst>
            </p:cNvPr>
            <p:cNvCxnSpPr/>
            <p:nvPr/>
          </p:nvCxnSpPr>
          <p:spPr>
            <a:xfrm>
              <a:off x="3413358" y="4995508"/>
              <a:ext cx="18171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0" name="Google Shape;937;p46">
              <a:extLst>
                <a:ext uri="{FF2B5EF4-FFF2-40B4-BE49-F238E27FC236}">
                  <a16:creationId xmlns:a16="http://schemas.microsoft.com/office/drawing/2014/main" id="{8BD8A06D-683E-7D45-AF94-1D6FDA34598A}"/>
                </a:ext>
              </a:extLst>
            </p:cNvPr>
            <p:cNvCxnSpPr/>
            <p:nvPr/>
          </p:nvCxnSpPr>
          <p:spPr>
            <a:xfrm>
              <a:off x="5230366" y="4884380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1" name="Google Shape;938;p46">
              <a:extLst>
                <a:ext uri="{FF2B5EF4-FFF2-40B4-BE49-F238E27FC236}">
                  <a16:creationId xmlns:a16="http://schemas.microsoft.com/office/drawing/2014/main" id="{2B263851-A326-5A4C-913F-38FCFB6D2628}"/>
                </a:ext>
              </a:extLst>
            </p:cNvPr>
            <p:cNvCxnSpPr/>
            <p:nvPr/>
          </p:nvCxnSpPr>
          <p:spPr>
            <a:xfrm>
              <a:off x="3406297" y="4884380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7A89B89-E4DA-3841-94DA-58F6582F5B48}"/>
              </a:ext>
            </a:extLst>
          </p:cNvPr>
          <p:cNvGrpSpPr/>
          <p:nvPr/>
        </p:nvGrpSpPr>
        <p:grpSpPr>
          <a:xfrm>
            <a:off x="5533366" y="4900440"/>
            <a:ext cx="2203436" cy="347788"/>
            <a:chOff x="3406297" y="4884380"/>
            <a:chExt cx="1824161" cy="241500"/>
          </a:xfrm>
        </p:grpSpPr>
        <p:cxnSp>
          <p:nvCxnSpPr>
            <p:cNvPr id="64" name="Google Shape;936;p46">
              <a:extLst>
                <a:ext uri="{FF2B5EF4-FFF2-40B4-BE49-F238E27FC236}">
                  <a16:creationId xmlns:a16="http://schemas.microsoft.com/office/drawing/2014/main" id="{BDC1549A-D489-B845-BD6A-2B70E0F5A4F9}"/>
                </a:ext>
              </a:extLst>
            </p:cNvPr>
            <p:cNvCxnSpPr/>
            <p:nvPr/>
          </p:nvCxnSpPr>
          <p:spPr>
            <a:xfrm>
              <a:off x="3413358" y="4995508"/>
              <a:ext cx="18171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5" name="Google Shape;937;p46">
              <a:extLst>
                <a:ext uri="{FF2B5EF4-FFF2-40B4-BE49-F238E27FC236}">
                  <a16:creationId xmlns:a16="http://schemas.microsoft.com/office/drawing/2014/main" id="{CCE86309-7277-9749-8194-9C4AD60B73CE}"/>
                </a:ext>
              </a:extLst>
            </p:cNvPr>
            <p:cNvCxnSpPr/>
            <p:nvPr/>
          </p:nvCxnSpPr>
          <p:spPr>
            <a:xfrm>
              <a:off x="5230366" y="4884380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6" name="Google Shape;938;p46">
              <a:extLst>
                <a:ext uri="{FF2B5EF4-FFF2-40B4-BE49-F238E27FC236}">
                  <a16:creationId xmlns:a16="http://schemas.microsoft.com/office/drawing/2014/main" id="{10EF5A90-F9E5-2048-A54B-27038F8AFE3E}"/>
                </a:ext>
              </a:extLst>
            </p:cNvPr>
            <p:cNvCxnSpPr/>
            <p:nvPr/>
          </p:nvCxnSpPr>
          <p:spPr>
            <a:xfrm>
              <a:off x="3406297" y="4884380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B736096-8B96-1246-B231-599092645BAE}"/>
              </a:ext>
            </a:extLst>
          </p:cNvPr>
          <p:cNvGrpSpPr/>
          <p:nvPr/>
        </p:nvGrpSpPr>
        <p:grpSpPr>
          <a:xfrm>
            <a:off x="7853893" y="4900440"/>
            <a:ext cx="2203436" cy="347788"/>
            <a:chOff x="3406297" y="4884380"/>
            <a:chExt cx="1824161" cy="241500"/>
          </a:xfrm>
        </p:grpSpPr>
        <p:cxnSp>
          <p:nvCxnSpPr>
            <p:cNvPr id="72" name="Google Shape;936;p46">
              <a:extLst>
                <a:ext uri="{FF2B5EF4-FFF2-40B4-BE49-F238E27FC236}">
                  <a16:creationId xmlns:a16="http://schemas.microsoft.com/office/drawing/2014/main" id="{5E747458-F36D-EC4E-96B4-CEC6FD32F89B}"/>
                </a:ext>
              </a:extLst>
            </p:cNvPr>
            <p:cNvCxnSpPr/>
            <p:nvPr/>
          </p:nvCxnSpPr>
          <p:spPr>
            <a:xfrm>
              <a:off x="3413358" y="4995508"/>
              <a:ext cx="18171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3" name="Google Shape;937;p46">
              <a:extLst>
                <a:ext uri="{FF2B5EF4-FFF2-40B4-BE49-F238E27FC236}">
                  <a16:creationId xmlns:a16="http://schemas.microsoft.com/office/drawing/2014/main" id="{C0B92336-A404-7B46-9DB0-8D7CD1CC6F73}"/>
                </a:ext>
              </a:extLst>
            </p:cNvPr>
            <p:cNvCxnSpPr/>
            <p:nvPr/>
          </p:nvCxnSpPr>
          <p:spPr>
            <a:xfrm>
              <a:off x="5230366" y="4884380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4" name="Google Shape;938;p46">
              <a:extLst>
                <a:ext uri="{FF2B5EF4-FFF2-40B4-BE49-F238E27FC236}">
                  <a16:creationId xmlns:a16="http://schemas.microsoft.com/office/drawing/2014/main" id="{FC1C9498-BDEA-E94A-91D2-3A0C2676BA38}"/>
                </a:ext>
              </a:extLst>
            </p:cNvPr>
            <p:cNvCxnSpPr/>
            <p:nvPr/>
          </p:nvCxnSpPr>
          <p:spPr>
            <a:xfrm>
              <a:off x="3406297" y="4884380"/>
              <a:ext cx="0" cy="241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3376053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9"/>
          <p:cNvSpPr txBox="1"/>
          <p:nvPr/>
        </p:nvSpPr>
        <p:spPr>
          <a:xfrm>
            <a:off x="7421078" y="211756"/>
            <a:ext cx="3263100" cy="574628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Recall that thread blocks are divided into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warps</a:t>
            </a:r>
            <a:r>
              <a:rPr lang="en-US" sz="14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32 threads</a:t>
            </a:r>
            <a:endParaRPr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DAE7A9B-A6B6-224C-94C8-F2CD0AE405B2}"/>
              </a:ext>
            </a:extLst>
          </p:cNvPr>
          <p:cNvGrpSpPr/>
          <p:nvPr/>
        </p:nvGrpSpPr>
        <p:grpSpPr>
          <a:xfrm>
            <a:off x="1286227" y="1444673"/>
            <a:ext cx="8400346" cy="166978"/>
            <a:chOff x="1286227" y="1444673"/>
            <a:chExt cx="8400346" cy="166978"/>
          </a:xfrm>
        </p:grpSpPr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6494BA39-D06B-484E-890E-9565FC7A239A}"/>
                </a:ext>
              </a:extLst>
            </p:cNvPr>
            <p:cNvSpPr/>
            <p:nvPr/>
          </p:nvSpPr>
          <p:spPr>
            <a:xfrm>
              <a:off x="1286227" y="1444673"/>
              <a:ext cx="8400346" cy="166978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Google Shape;597;p29">
              <a:extLst>
                <a:ext uri="{FF2B5EF4-FFF2-40B4-BE49-F238E27FC236}">
                  <a16:creationId xmlns:a16="http://schemas.microsoft.com/office/drawing/2014/main" id="{BA838714-3A2D-DA45-82AE-7B3D7105A7FB}"/>
                </a:ext>
              </a:extLst>
            </p:cNvPr>
            <p:cNvSpPr/>
            <p:nvPr/>
          </p:nvSpPr>
          <p:spPr>
            <a:xfrm>
              <a:off x="1342323" y="1501221"/>
              <a:ext cx="58967" cy="56406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97;p29">
              <a:extLst>
                <a:ext uri="{FF2B5EF4-FFF2-40B4-BE49-F238E27FC236}">
                  <a16:creationId xmlns:a16="http://schemas.microsoft.com/office/drawing/2014/main" id="{DB753488-9C32-DD44-8E72-72DD5CA7E93C}"/>
                </a:ext>
              </a:extLst>
            </p:cNvPr>
            <p:cNvSpPr/>
            <p:nvPr/>
          </p:nvSpPr>
          <p:spPr>
            <a:xfrm>
              <a:off x="1472828" y="1501221"/>
              <a:ext cx="58967" cy="56406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97;p29">
              <a:extLst>
                <a:ext uri="{FF2B5EF4-FFF2-40B4-BE49-F238E27FC236}">
                  <a16:creationId xmlns:a16="http://schemas.microsoft.com/office/drawing/2014/main" id="{8F55C352-C392-D346-9AAF-BB2C09081BD2}"/>
                </a:ext>
              </a:extLst>
            </p:cNvPr>
            <p:cNvSpPr/>
            <p:nvPr/>
          </p:nvSpPr>
          <p:spPr>
            <a:xfrm>
              <a:off x="2125354" y="1501221"/>
              <a:ext cx="58967" cy="56406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97;p29">
              <a:extLst>
                <a:ext uri="{FF2B5EF4-FFF2-40B4-BE49-F238E27FC236}">
                  <a16:creationId xmlns:a16="http://schemas.microsoft.com/office/drawing/2014/main" id="{F0184D1F-F9C0-8B49-8955-1E3274F1B855}"/>
                </a:ext>
              </a:extLst>
            </p:cNvPr>
            <p:cNvSpPr/>
            <p:nvPr/>
          </p:nvSpPr>
          <p:spPr>
            <a:xfrm>
              <a:off x="7606573" y="1501221"/>
              <a:ext cx="58967" cy="56406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97;p29">
              <a:extLst>
                <a:ext uri="{FF2B5EF4-FFF2-40B4-BE49-F238E27FC236}">
                  <a16:creationId xmlns:a16="http://schemas.microsoft.com/office/drawing/2014/main" id="{BF51E21C-2735-5947-9A29-4B29CB91F8B2}"/>
                </a:ext>
              </a:extLst>
            </p:cNvPr>
            <p:cNvSpPr/>
            <p:nvPr/>
          </p:nvSpPr>
          <p:spPr>
            <a:xfrm>
              <a:off x="1603333" y="1501221"/>
              <a:ext cx="58967" cy="56406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97;p29">
              <a:extLst>
                <a:ext uri="{FF2B5EF4-FFF2-40B4-BE49-F238E27FC236}">
                  <a16:creationId xmlns:a16="http://schemas.microsoft.com/office/drawing/2014/main" id="{DB4A0A86-E647-404E-B555-86823391B252}"/>
                </a:ext>
              </a:extLst>
            </p:cNvPr>
            <p:cNvSpPr/>
            <p:nvPr/>
          </p:nvSpPr>
          <p:spPr>
            <a:xfrm>
              <a:off x="2255859" y="1501221"/>
              <a:ext cx="58967" cy="56406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97;p29">
              <a:extLst>
                <a:ext uri="{FF2B5EF4-FFF2-40B4-BE49-F238E27FC236}">
                  <a16:creationId xmlns:a16="http://schemas.microsoft.com/office/drawing/2014/main" id="{C54D907F-A858-9E40-8A13-51CA55E1AB08}"/>
                </a:ext>
              </a:extLst>
            </p:cNvPr>
            <p:cNvSpPr/>
            <p:nvPr/>
          </p:nvSpPr>
          <p:spPr>
            <a:xfrm>
              <a:off x="3560911" y="1501221"/>
              <a:ext cx="58967" cy="56406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97;p29">
              <a:extLst>
                <a:ext uri="{FF2B5EF4-FFF2-40B4-BE49-F238E27FC236}">
                  <a16:creationId xmlns:a16="http://schemas.microsoft.com/office/drawing/2014/main" id="{47E000B1-46B9-B647-9F1F-3C3E90F2B332}"/>
                </a:ext>
              </a:extLst>
            </p:cNvPr>
            <p:cNvSpPr/>
            <p:nvPr/>
          </p:nvSpPr>
          <p:spPr>
            <a:xfrm>
              <a:off x="7737078" y="1501221"/>
              <a:ext cx="58967" cy="56406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97;p29">
              <a:extLst>
                <a:ext uri="{FF2B5EF4-FFF2-40B4-BE49-F238E27FC236}">
                  <a16:creationId xmlns:a16="http://schemas.microsoft.com/office/drawing/2014/main" id="{49D8B65F-70BD-7044-A2C5-DD90797C5517}"/>
                </a:ext>
              </a:extLst>
            </p:cNvPr>
            <p:cNvSpPr/>
            <p:nvPr/>
          </p:nvSpPr>
          <p:spPr>
            <a:xfrm>
              <a:off x="1733839" y="1501221"/>
              <a:ext cx="58967" cy="56406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97;p29">
              <a:extLst>
                <a:ext uri="{FF2B5EF4-FFF2-40B4-BE49-F238E27FC236}">
                  <a16:creationId xmlns:a16="http://schemas.microsoft.com/office/drawing/2014/main" id="{B0D5E71C-8CAE-4A49-AF46-E15FE61C2767}"/>
                </a:ext>
              </a:extLst>
            </p:cNvPr>
            <p:cNvSpPr/>
            <p:nvPr/>
          </p:nvSpPr>
          <p:spPr>
            <a:xfrm>
              <a:off x="2386365" y="1501221"/>
              <a:ext cx="58967" cy="56406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97;p29">
              <a:extLst>
                <a:ext uri="{FF2B5EF4-FFF2-40B4-BE49-F238E27FC236}">
                  <a16:creationId xmlns:a16="http://schemas.microsoft.com/office/drawing/2014/main" id="{4FFB9E87-6F08-4B4B-BDAE-F83BDCAFDB2F}"/>
                </a:ext>
              </a:extLst>
            </p:cNvPr>
            <p:cNvSpPr/>
            <p:nvPr/>
          </p:nvSpPr>
          <p:spPr>
            <a:xfrm>
              <a:off x="3691417" y="1501221"/>
              <a:ext cx="58967" cy="56406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97;p29">
              <a:extLst>
                <a:ext uri="{FF2B5EF4-FFF2-40B4-BE49-F238E27FC236}">
                  <a16:creationId xmlns:a16="http://schemas.microsoft.com/office/drawing/2014/main" id="{4FF2298C-85EA-2D41-B41C-03E7EE99514D}"/>
                </a:ext>
              </a:extLst>
            </p:cNvPr>
            <p:cNvSpPr/>
            <p:nvPr/>
          </p:nvSpPr>
          <p:spPr>
            <a:xfrm>
              <a:off x="7867583" y="1501221"/>
              <a:ext cx="58967" cy="56406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97;p29">
              <a:extLst>
                <a:ext uri="{FF2B5EF4-FFF2-40B4-BE49-F238E27FC236}">
                  <a16:creationId xmlns:a16="http://schemas.microsoft.com/office/drawing/2014/main" id="{94ABE57E-7E45-2B4B-94BD-847731EAAE37}"/>
                </a:ext>
              </a:extLst>
            </p:cNvPr>
            <p:cNvSpPr/>
            <p:nvPr/>
          </p:nvSpPr>
          <p:spPr>
            <a:xfrm>
              <a:off x="2516870" y="1501221"/>
              <a:ext cx="58967" cy="56406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97;p29">
              <a:extLst>
                <a:ext uri="{FF2B5EF4-FFF2-40B4-BE49-F238E27FC236}">
                  <a16:creationId xmlns:a16="http://schemas.microsoft.com/office/drawing/2014/main" id="{37CD5BBC-B8A0-4C4A-ABE4-E9E3C7F808ED}"/>
                </a:ext>
              </a:extLst>
            </p:cNvPr>
            <p:cNvSpPr/>
            <p:nvPr/>
          </p:nvSpPr>
          <p:spPr>
            <a:xfrm>
              <a:off x="3821922" y="1501221"/>
              <a:ext cx="58967" cy="56406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97;p29">
              <a:extLst>
                <a:ext uri="{FF2B5EF4-FFF2-40B4-BE49-F238E27FC236}">
                  <a16:creationId xmlns:a16="http://schemas.microsoft.com/office/drawing/2014/main" id="{83E07F12-262A-2E42-872B-8DFDD82CDF40}"/>
                </a:ext>
              </a:extLst>
            </p:cNvPr>
            <p:cNvSpPr/>
            <p:nvPr/>
          </p:nvSpPr>
          <p:spPr>
            <a:xfrm>
              <a:off x="5387984" y="1501221"/>
              <a:ext cx="58967" cy="56406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97;p29">
              <a:extLst>
                <a:ext uri="{FF2B5EF4-FFF2-40B4-BE49-F238E27FC236}">
                  <a16:creationId xmlns:a16="http://schemas.microsoft.com/office/drawing/2014/main" id="{17D3C113-697C-FE42-900F-285B1F200660}"/>
                </a:ext>
              </a:extLst>
            </p:cNvPr>
            <p:cNvSpPr/>
            <p:nvPr/>
          </p:nvSpPr>
          <p:spPr>
            <a:xfrm>
              <a:off x="8259099" y="1501221"/>
              <a:ext cx="58967" cy="56406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97;p29">
              <a:extLst>
                <a:ext uri="{FF2B5EF4-FFF2-40B4-BE49-F238E27FC236}">
                  <a16:creationId xmlns:a16="http://schemas.microsoft.com/office/drawing/2014/main" id="{B3C8EC0A-798C-D040-9F2D-DF9B0A63A8F4}"/>
                </a:ext>
              </a:extLst>
            </p:cNvPr>
            <p:cNvSpPr/>
            <p:nvPr/>
          </p:nvSpPr>
          <p:spPr>
            <a:xfrm>
              <a:off x="1864344" y="1501221"/>
              <a:ext cx="58967" cy="56406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97;p29">
              <a:extLst>
                <a:ext uri="{FF2B5EF4-FFF2-40B4-BE49-F238E27FC236}">
                  <a16:creationId xmlns:a16="http://schemas.microsoft.com/office/drawing/2014/main" id="{A9D64AE0-25B5-EF43-8779-EE634F6BDC20}"/>
                </a:ext>
              </a:extLst>
            </p:cNvPr>
            <p:cNvSpPr/>
            <p:nvPr/>
          </p:nvSpPr>
          <p:spPr>
            <a:xfrm>
              <a:off x="2647375" y="1501221"/>
              <a:ext cx="58967" cy="56406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97;p29">
              <a:extLst>
                <a:ext uri="{FF2B5EF4-FFF2-40B4-BE49-F238E27FC236}">
                  <a16:creationId xmlns:a16="http://schemas.microsoft.com/office/drawing/2014/main" id="{7824E562-C359-4C4D-A2B4-A9193D19827E}"/>
                </a:ext>
              </a:extLst>
            </p:cNvPr>
            <p:cNvSpPr/>
            <p:nvPr/>
          </p:nvSpPr>
          <p:spPr>
            <a:xfrm>
              <a:off x="3952427" y="1501221"/>
              <a:ext cx="58967" cy="56406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97;p29">
              <a:extLst>
                <a:ext uri="{FF2B5EF4-FFF2-40B4-BE49-F238E27FC236}">
                  <a16:creationId xmlns:a16="http://schemas.microsoft.com/office/drawing/2014/main" id="{9141576C-0413-0144-A311-ED123083534A}"/>
                </a:ext>
              </a:extLst>
            </p:cNvPr>
            <p:cNvSpPr/>
            <p:nvPr/>
          </p:nvSpPr>
          <p:spPr>
            <a:xfrm>
              <a:off x="7998088" y="1501221"/>
              <a:ext cx="58967" cy="56406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97;p29">
              <a:extLst>
                <a:ext uri="{FF2B5EF4-FFF2-40B4-BE49-F238E27FC236}">
                  <a16:creationId xmlns:a16="http://schemas.microsoft.com/office/drawing/2014/main" id="{1E86CF7E-37E2-FE42-AA32-F0C49C3D3CF4}"/>
                </a:ext>
              </a:extLst>
            </p:cNvPr>
            <p:cNvSpPr/>
            <p:nvPr/>
          </p:nvSpPr>
          <p:spPr>
            <a:xfrm>
              <a:off x="2777880" y="1501221"/>
              <a:ext cx="58967" cy="56406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97;p29">
              <a:extLst>
                <a:ext uri="{FF2B5EF4-FFF2-40B4-BE49-F238E27FC236}">
                  <a16:creationId xmlns:a16="http://schemas.microsoft.com/office/drawing/2014/main" id="{DA8FCE9F-9A42-5843-9EE0-536A9E9A7A01}"/>
                </a:ext>
              </a:extLst>
            </p:cNvPr>
            <p:cNvSpPr/>
            <p:nvPr/>
          </p:nvSpPr>
          <p:spPr>
            <a:xfrm>
              <a:off x="4082932" y="1501221"/>
              <a:ext cx="58967" cy="56406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97;p29">
              <a:extLst>
                <a:ext uri="{FF2B5EF4-FFF2-40B4-BE49-F238E27FC236}">
                  <a16:creationId xmlns:a16="http://schemas.microsoft.com/office/drawing/2014/main" id="{49507795-CDA7-1F4F-B79A-CC2179626CA2}"/>
                </a:ext>
              </a:extLst>
            </p:cNvPr>
            <p:cNvSpPr/>
            <p:nvPr/>
          </p:nvSpPr>
          <p:spPr>
            <a:xfrm>
              <a:off x="5518489" y="1501221"/>
              <a:ext cx="58967" cy="56406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97;p29">
              <a:extLst>
                <a:ext uri="{FF2B5EF4-FFF2-40B4-BE49-F238E27FC236}">
                  <a16:creationId xmlns:a16="http://schemas.microsoft.com/office/drawing/2014/main" id="{003C2B55-5104-C844-BFAF-408FBE6740B0}"/>
                </a:ext>
              </a:extLst>
            </p:cNvPr>
            <p:cNvSpPr/>
            <p:nvPr/>
          </p:nvSpPr>
          <p:spPr>
            <a:xfrm>
              <a:off x="8389604" y="1501221"/>
              <a:ext cx="58967" cy="56406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597;p29">
              <a:extLst>
                <a:ext uri="{FF2B5EF4-FFF2-40B4-BE49-F238E27FC236}">
                  <a16:creationId xmlns:a16="http://schemas.microsoft.com/office/drawing/2014/main" id="{6E15EEC7-6AE9-C046-8DBE-97C7C08B4D86}"/>
                </a:ext>
              </a:extLst>
            </p:cNvPr>
            <p:cNvSpPr/>
            <p:nvPr/>
          </p:nvSpPr>
          <p:spPr>
            <a:xfrm>
              <a:off x="2908385" y="1501221"/>
              <a:ext cx="58967" cy="56406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597;p29">
              <a:extLst>
                <a:ext uri="{FF2B5EF4-FFF2-40B4-BE49-F238E27FC236}">
                  <a16:creationId xmlns:a16="http://schemas.microsoft.com/office/drawing/2014/main" id="{6711D0F6-AFD5-7147-BD23-C1918CB0606A}"/>
                </a:ext>
              </a:extLst>
            </p:cNvPr>
            <p:cNvSpPr/>
            <p:nvPr/>
          </p:nvSpPr>
          <p:spPr>
            <a:xfrm>
              <a:off x="4213437" y="1501221"/>
              <a:ext cx="58967" cy="56406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597;p29">
              <a:extLst>
                <a:ext uri="{FF2B5EF4-FFF2-40B4-BE49-F238E27FC236}">
                  <a16:creationId xmlns:a16="http://schemas.microsoft.com/office/drawing/2014/main" id="{078D04EA-FA53-1A40-9700-47F8C12BEF43}"/>
                </a:ext>
              </a:extLst>
            </p:cNvPr>
            <p:cNvSpPr/>
            <p:nvPr/>
          </p:nvSpPr>
          <p:spPr>
            <a:xfrm>
              <a:off x="5648995" y="1501221"/>
              <a:ext cx="58967" cy="56406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597;p29">
              <a:extLst>
                <a:ext uri="{FF2B5EF4-FFF2-40B4-BE49-F238E27FC236}">
                  <a16:creationId xmlns:a16="http://schemas.microsoft.com/office/drawing/2014/main" id="{1598F5F2-0CBD-FD41-AE02-2D7B105B75E9}"/>
                </a:ext>
              </a:extLst>
            </p:cNvPr>
            <p:cNvSpPr/>
            <p:nvPr/>
          </p:nvSpPr>
          <p:spPr>
            <a:xfrm>
              <a:off x="8520109" y="1501221"/>
              <a:ext cx="58967" cy="56406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597;p29">
              <a:extLst>
                <a:ext uri="{FF2B5EF4-FFF2-40B4-BE49-F238E27FC236}">
                  <a16:creationId xmlns:a16="http://schemas.microsoft.com/office/drawing/2014/main" id="{0322A69B-3B36-0D4B-9509-6698B81E1F9F}"/>
                </a:ext>
              </a:extLst>
            </p:cNvPr>
            <p:cNvSpPr/>
            <p:nvPr/>
          </p:nvSpPr>
          <p:spPr>
            <a:xfrm>
              <a:off x="4343943" y="1501221"/>
              <a:ext cx="58967" cy="56406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597;p29">
              <a:extLst>
                <a:ext uri="{FF2B5EF4-FFF2-40B4-BE49-F238E27FC236}">
                  <a16:creationId xmlns:a16="http://schemas.microsoft.com/office/drawing/2014/main" id="{58058DD7-52EC-234A-A4B6-35559AA68E7A}"/>
                </a:ext>
              </a:extLst>
            </p:cNvPr>
            <p:cNvSpPr/>
            <p:nvPr/>
          </p:nvSpPr>
          <p:spPr>
            <a:xfrm>
              <a:off x="5779500" y="1501221"/>
              <a:ext cx="58967" cy="56406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597;p29">
              <a:extLst>
                <a:ext uri="{FF2B5EF4-FFF2-40B4-BE49-F238E27FC236}">
                  <a16:creationId xmlns:a16="http://schemas.microsoft.com/office/drawing/2014/main" id="{D6AF53DF-CA66-3B4D-B7A1-396B70624EA7}"/>
                </a:ext>
              </a:extLst>
            </p:cNvPr>
            <p:cNvSpPr/>
            <p:nvPr/>
          </p:nvSpPr>
          <p:spPr>
            <a:xfrm>
              <a:off x="6823541" y="1501221"/>
              <a:ext cx="58967" cy="56406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597;p29">
              <a:extLst>
                <a:ext uri="{FF2B5EF4-FFF2-40B4-BE49-F238E27FC236}">
                  <a16:creationId xmlns:a16="http://schemas.microsoft.com/office/drawing/2014/main" id="{6AC218A1-D9A3-DE4B-B804-A75B6955C0FD}"/>
                </a:ext>
              </a:extLst>
            </p:cNvPr>
            <p:cNvSpPr/>
            <p:nvPr/>
          </p:nvSpPr>
          <p:spPr>
            <a:xfrm>
              <a:off x="9042130" y="1501221"/>
              <a:ext cx="58967" cy="56406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597;p29">
              <a:extLst>
                <a:ext uri="{FF2B5EF4-FFF2-40B4-BE49-F238E27FC236}">
                  <a16:creationId xmlns:a16="http://schemas.microsoft.com/office/drawing/2014/main" id="{85EA40F6-D467-CA42-8729-CA2CCAF5CADF}"/>
                </a:ext>
              </a:extLst>
            </p:cNvPr>
            <p:cNvSpPr/>
            <p:nvPr/>
          </p:nvSpPr>
          <p:spPr>
            <a:xfrm>
              <a:off x="1994849" y="1501221"/>
              <a:ext cx="58967" cy="56406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597;p29">
              <a:extLst>
                <a:ext uri="{FF2B5EF4-FFF2-40B4-BE49-F238E27FC236}">
                  <a16:creationId xmlns:a16="http://schemas.microsoft.com/office/drawing/2014/main" id="{CD9E7B94-6D46-DD42-A955-B9760BDBB3A0}"/>
                </a:ext>
              </a:extLst>
            </p:cNvPr>
            <p:cNvSpPr/>
            <p:nvPr/>
          </p:nvSpPr>
          <p:spPr>
            <a:xfrm>
              <a:off x="3038891" y="1501221"/>
              <a:ext cx="58967" cy="56406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597;p29">
              <a:extLst>
                <a:ext uri="{FF2B5EF4-FFF2-40B4-BE49-F238E27FC236}">
                  <a16:creationId xmlns:a16="http://schemas.microsoft.com/office/drawing/2014/main" id="{B4A528C7-257F-2844-8562-509AB130244A}"/>
                </a:ext>
              </a:extLst>
            </p:cNvPr>
            <p:cNvSpPr/>
            <p:nvPr/>
          </p:nvSpPr>
          <p:spPr>
            <a:xfrm>
              <a:off x="4474448" y="1501221"/>
              <a:ext cx="58967" cy="56406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597;p29">
              <a:extLst>
                <a:ext uri="{FF2B5EF4-FFF2-40B4-BE49-F238E27FC236}">
                  <a16:creationId xmlns:a16="http://schemas.microsoft.com/office/drawing/2014/main" id="{7CC80CD8-446E-F44E-B446-435A74FE91CD}"/>
                </a:ext>
              </a:extLst>
            </p:cNvPr>
            <p:cNvSpPr/>
            <p:nvPr/>
          </p:nvSpPr>
          <p:spPr>
            <a:xfrm>
              <a:off x="8128593" y="1501221"/>
              <a:ext cx="58967" cy="56406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597;p29">
              <a:extLst>
                <a:ext uri="{FF2B5EF4-FFF2-40B4-BE49-F238E27FC236}">
                  <a16:creationId xmlns:a16="http://schemas.microsoft.com/office/drawing/2014/main" id="{81B9A8A4-972C-6741-A2A3-A884CA842710}"/>
                </a:ext>
              </a:extLst>
            </p:cNvPr>
            <p:cNvSpPr/>
            <p:nvPr/>
          </p:nvSpPr>
          <p:spPr>
            <a:xfrm>
              <a:off x="3169396" y="1501221"/>
              <a:ext cx="58967" cy="56406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597;p29">
              <a:extLst>
                <a:ext uri="{FF2B5EF4-FFF2-40B4-BE49-F238E27FC236}">
                  <a16:creationId xmlns:a16="http://schemas.microsoft.com/office/drawing/2014/main" id="{776EBF4D-592C-D144-89A4-A03A33FDB10A}"/>
                </a:ext>
              </a:extLst>
            </p:cNvPr>
            <p:cNvSpPr/>
            <p:nvPr/>
          </p:nvSpPr>
          <p:spPr>
            <a:xfrm>
              <a:off x="4604953" y="1501221"/>
              <a:ext cx="58967" cy="56406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597;p29">
              <a:extLst>
                <a:ext uri="{FF2B5EF4-FFF2-40B4-BE49-F238E27FC236}">
                  <a16:creationId xmlns:a16="http://schemas.microsoft.com/office/drawing/2014/main" id="{5E2576DF-B17F-4B46-ADC7-F56F9A0BDB06}"/>
                </a:ext>
              </a:extLst>
            </p:cNvPr>
            <p:cNvSpPr/>
            <p:nvPr/>
          </p:nvSpPr>
          <p:spPr>
            <a:xfrm>
              <a:off x="5910005" y="1501221"/>
              <a:ext cx="58967" cy="56406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597;p29">
              <a:extLst>
                <a:ext uri="{FF2B5EF4-FFF2-40B4-BE49-F238E27FC236}">
                  <a16:creationId xmlns:a16="http://schemas.microsoft.com/office/drawing/2014/main" id="{618F2E56-10C5-1646-AE5B-AB22D2691A63}"/>
                </a:ext>
              </a:extLst>
            </p:cNvPr>
            <p:cNvSpPr/>
            <p:nvPr/>
          </p:nvSpPr>
          <p:spPr>
            <a:xfrm>
              <a:off x="8650614" y="1501221"/>
              <a:ext cx="58967" cy="56406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597;p29">
              <a:extLst>
                <a:ext uri="{FF2B5EF4-FFF2-40B4-BE49-F238E27FC236}">
                  <a16:creationId xmlns:a16="http://schemas.microsoft.com/office/drawing/2014/main" id="{0F3E9116-C573-C743-AC4C-DC64E7462216}"/>
                </a:ext>
              </a:extLst>
            </p:cNvPr>
            <p:cNvSpPr/>
            <p:nvPr/>
          </p:nvSpPr>
          <p:spPr>
            <a:xfrm>
              <a:off x="3299901" y="1501221"/>
              <a:ext cx="58967" cy="56406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597;p29">
              <a:extLst>
                <a:ext uri="{FF2B5EF4-FFF2-40B4-BE49-F238E27FC236}">
                  <a16:creationId xmlns:a16="http://schemas.microsoft.com/office/drawing/2014/main" id="{4ABD55F9-3982-3A44-ADF1-EA8797759EB2}"/>
                </a:ext>
              </a:extLst>
            </p:cNvPr>
            <p:cNvSpPr/>
            <p:nvPr/>
          </p:nvSpPr>
          <p:spPr>
            <a:xfrm>
              <a:off x="4735458" y="1501221"/>
              <a:ext cx="58967" cy="56406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597;p29">
              <a:extLst>
                <a:ext uri="{FF2B5EF4-FFF2-40B4-BE49-F238E27FC236}">
                  <a16:creationId xmlns:a16="http://schemas.microsoft.com/office/drawing/2014/main" id="{443A47D6-64EB-1448-BFA8-1EA73F0CBF57}"/>
                </a:ext>
              </a:extLst>
            </p:cNvPr>
            <p:cNvSpPr/>
            <p:nvPr/>
          </p:nvSpPr>
          <p:spPr>
            <a:xfrm>
              <a:off x="6040510" y="1501221"/>
              <a:ext cx="58967" cy="56406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597;p29">
              <a:extLst>
                <a:ext uri="{FF2B5EF4-FFF2-40B4-BE49-F238E27FC236}">
                  <a16:creationId xmlns:a16="http://schemas.microsoft.com/office/drawing/2014/main" id="{C1EB7856-198F-7045-8ACB-0762F3C32D42}"/>
                </a:ext>
              </a:extLst>
            </p:cNvPr>
            <p:cNvSpPr/>
            <p:nvPr/>
          </p:nvSpPr>
          <p:spPr>
            <a:xfrm>
              <a:off x="8781119" y="1501221"/>
              <a:ext cx="58967" cy="56406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597;p29">
              <a:extLst>
                <a:ext uri="{FF2B5EF4-FFF2-40B4-BE49-F238E27FC236}">
                  <a16:creationId xmlns:a16="http://schemas.microsoft.com/office/drawing/2014/main" id="{146BC773-45A9-0240-B5DC-03C3AA7C4314}"/>
                </a:ext>
              </a:extLst>
            </p:cNvPr>
            <p:cNvSpPr/>
            <p:nvPr/>
          </p:nvSpPr>
          <p:spPr>
            <a:xfrm>
              <a:off x="4865963" y="1501221"/>
              <a:ext cx="58967" cy="56406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597;p29">
              <a:extLst>
                <a:ext uri="{FF2B5EF4-FFF2-40B4-BE49-F238E27FC236}">
                  <a16:creationId xmlns:a16="http://schemas.microsoft.com/office/drawing/2014/main" id="{47E867FD-58A4-8D48-9E3A-5B98CDE8766D}"/>
                </a:ext>
              </a:extLst>
            </p:cNvPr>
            <p:cNvSpPr/>
            <p:nvPr/>
          </p:nvSpPr>
          <p:spPr>
            <a:xfrm>
              <a:off x="6171015" y="1501221"/>
              <a:ext cx="58967" cy="56406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597;p29">
              <a:extLst>
                <a:ext uri="{FF2B5EF4-FFF2-40B4-BE49-F238E27FC236}">
                  <a16:creationId xmlns:a16="http://schemas.microsoft.com/office/drawing/2014/main" id="{9B09644C-58F0-3042-B205-F9F76771FEA6}"/>
                </a:ext>
              </a:extLst>
            </p:cNvPr>
            <p:cNvSpPr/>
            <p:nvPr/>
          </p:nvSpPr>
          <p:spPr>
            <a:xfrm>
              <a:off x="6954047" y="1501221"/>
              <a:ext cx="58967" cy="56406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597;p29">
              <a:extLst>
                <a:ext uri="{FF2B5EF4-FFF2-40B4-BE49-F238E27FC236}">
                  <a16:creationId xmlns:a16="http://schemas.microsoft.com/office/drawing/2014/main" id="{B15A27F5-F997-394F-AB7D-5D6C71AC3654}"/>
                </a:ext>
              </a:extLst>
            </p:cNvPr>
            <p:cNvSpPr/>
            <p:nvPr/>
          </p:nvSpPr>
          <p:spPr>
            <a:xfrm>
              <a:off x="9172635" y="1501221"/>
              <a:ext cx="58967" cy="56406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597;p29">
              <a:extLst>
                <a:ext uri="{FF2B5EF4-FFF2-40B4-BE49-F238E27FC236}">
                  <a16:creationId xmlns:a16="http://schemas.microsoft.com/office/drawing/2014/main" id="{8887DB99-9713-264A-B658-2E3CA4A87953}"/>
                </a:ext>
              </a:extLst>
            </p:cNvPr>
            <p:cNvSpPr/>
            <p:nvPr/>
          </p:nvSpPr>
          <p:spPr>
            <a:xfrm>
              <a:off x="3430406" y="1501221"/>
              <a:ext cx="58967" cy="56406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597;p29">
              <a:extLst>
                <a:ext uri="{FF2B5EF4-FFF2-40B4-BE49-F238E27FC236}">
                  <a16:creationId xmlns:a16="http://schemas.microsoft.com/office/drawing/2014/main" id="{E82FAB9F-0EF5-C74F-BB94-DA046969236D}"/>
                </a:ext>
              </a:extLst>
            </p:cNvPr>
            <p:cNvSpPr/>
            <p:nvPr/>
          </p:nvSpPr>
          <p:spPr>
            <a:xfrm>
              <a:off x="4996469" y="1501221"/>
              <a:ext cx="58967" cy="56406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597;p29">
              <a:extLst>
                <a:ext uri="{FF2B5EF4-FFF2-40B4-BE49-F238E27FC236}">
                  <a16:creationId xmlns:a16="http://schemas.microsoft.com/office/drawing/2014/main" id="{63F7B1D3-AC06-3B46-9375-4E6F45936AEC}"/>
                </a:ext>
              </a:extLst>
            </p:cNvPr>
            <p:cNvSpPr/>
            <p:nvPr/>
          </p:nvSpPr>
          <p:spPr>
            <a:xfrm>
              <a:off x="6301521" y="1501221"/>
              <a:ext cx="58967" cy="56406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597;p29">
              <a:extLst>
                <a:ext uri="{FF2B5EF4-FFF2-40B4-BE49-F238E27FC236}">
                  <a16:creationId xmlns:a16="http://schemas.microsoft.com/office/drawing/2014/main" id="{96C9D8C5-20D0-8E46-82A5-A837E57A3968}"/>
                </a:ext>
              </a:extLst>
            </p:cNvPr>
            <p:cNvSpPr/>
            <p:nvPr/>
          </p:nvSpPr>
          <p:spPr>
            <a:xfrm>
              <a:off x="8911625" y="1501221"/>
              <a:ext cx="58967" cy="56406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597;p29">
              <a:extLst>
                <a:ext uri="{FF2B5EF4-FFF2-40B4-BE49-F238E27FC236}">
                  <a16:creationId xmlns:a16="http://schemas.microsoft.com/office/drawing/2014/main" id="{E24E0AA2-47AE-4149-8B30-93BD2867189F}"/>
                </a:ext>
              </a:extLst>
            </p:cNvPr>
            <p:cNvSpPr/>
            <p:nvPr/>
          </p:nvSpPr>
          <p:spPr>
            <a:xfrm>
              <a:off x="5126974" y="1501221"/>
              <a:ext cx="58967" cy="56406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597;p29">
              <a:extLst>
                <a:ext uri="{FF2B5EF4-FFF2-40B4-BE49-F238E27FC236}">
                  <a16:creationId xmlns:a16="http://schemas.microsoft.com/office/drawing/2014/main" id="{EE86A3FF-3E99-0C40-B871-7FCBAEC3AB8D}"/>
                </a:ext>
              </a:extLst>
            </p:cNvPr>
            <p:cNvSpPr/>
            <p:nvPr/>
          </p:nvSpPr>
          <p:spPr>
            <a:xfrm>
              <a:off x="6432026" y="1501221"/>
              <a:ext cx="58967" cy="56406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597;p29">
              <a:extLst>
                <a:ext uri="{FF2B5EF4-FFF2-40B4-BE49-F238E27FC236}">
                  <a16:creationId xmlns:a16="http://schemas.microsoft.com/office/drawing/2014/main" id="{57002750-40AD-FF43-850E-5BD109ECBC79}"/>
                </a:ext>
              </a:extLst>
            </p:cNvPr>
            <p:cNvSpPr/>
            <p:nvPr/>
          </p:nvSpPr>
          <p:spPr>
            <a:xfrm>
              <a:off x="7084552" y="1501221"/>
              <a:ext cx="58967" cy="56406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597;p29">
              <a:extLst>
                <a:ext uri="{FF2B5EF4-FFF2-40B4-BE49-F238E27FC236}">
                  <a16:creationId xmlns:a16="http://schemas.microsoft.com/office/drawing/2014/main" id="{34C2FCD1-E2B5-C34D-BA09-8F9D125FCF52}"/>
                </a:ext>
              </a:extLst>
            </p:cNvPr>
            <p:cNvSpPr/>
            <p:nvPr/>
          </p:nvSpPr>
          <p:spPr>
            <a:xfrm>
              <a:off x="9303140" y="1501221"/>
              <a:ext cx="58967" cy="56406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597;p29">
              <a:extLst>
                <a:ext uri="{FF2B5EF4-FFF2-40B4-BE49-F238E27FC236}">
                  <a16:creationId xmlns:a16="http://schemas.microsoft.com/office/drawing/2014/main" id="{CF57E57D-B2F1-9747-8708-C9DE5C49F47E}"/>
                </a:ext>
              </a:extLst>
            </p:cNvPr>
            <p:cNvSpPr/>
            <p:nvPr/>
          </p:nvSpPr>
          <p:spPr>
            <a:xfrm>
              <a:off x="5257479" y="1501221"/>
              <a:ext cx="58967" cy="56406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597;p29">
              <a:extLst>
                <a:ext uri="{FF2B5EF4-FFF2-40B4-BE49-F238E27FC236}">
                  <a16:creationId xmlns:a16="http://schemas.microsoft.com/office/drawing/2014/main" id="{BB6CC0DF-A194-1E4D-8833-F8433A7DC32E}"/>
                </a:ext>
              </a:extLst>
            </p:cNvPr>
            <p:cNvSpPr/>
            <p:nvPr/>
          </p:nvSpPr>
          <p:spPr>
            <a:xfrm>
              <a:off x="6562531" y="1501221"/>
              <a:ext cx="58967" cy="56406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597;p29">
              <a:extLst>
                <a:ext uri="{FF2B5EF4-FFF2-40B4-BE49-F238E27FC236}">
                  <a16:creationId xmlns:a16="http://schemas.microsoft.com/office/drawing/2014/main" id="{E21B35A2-0707-BB4A-88C7-581774535D0E}"/>
                </a:ext>
              </a:extLst>
            </p:cNvPr>
            <p:cNvSpPr/>
            <p:nvPr/>
          </p:nvSpPr>
          <p:spPr>
            <a:xfrm>
              <a:off x="7215057" y="1501221"/>
              <a:ext cx="58967" cy="56406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597;p29">
              <a:extLst>
                <a:ext uri="{FF2B5EF4-FFF2-40B4-BE49-F238E27FC236}">
                  <a16:creationId xmlns:a16="http://schemas.microsoft.com/office/drawing/2014/main" id="{CF2188A9-4FF0-194C-939A-520CF0E443F6}"/>
                </a:ext>
              </a:extLst>
            </p:cNvPr>
            <p:cNvSpPr/>
            <p:nvPr/>
          </p:nvSpPr>
          <p:spPr>
            <a:xfrm>
              <a:off x="9433645" y="1501221"/>
              <a:ext cx="58967" cy="56406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597;p29">
              <a:extLst>
                <a:ext uri="{FF2B5EF4-FFF2-40B4-BE49-F238E27FC236}">
                  <a16:creationId xmlns:a16="http://schemas.microsoft.com/office/drawing/2014/main" id="{0F43503E-2C09-3842-B227-50249E569581}"/>
                </a:ext>
              </a:extLst>
            </p:cNvPr>
            <p:cNvSpPr/>
            <p:nvPr/>
          </p:nvSpPr>
          <p:spPr>
            <a:xfrm>
              <a:off x="6693036" y="1501221"/>
              <a:ext cx="58967" cy="56406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597;p29">
              <a:extLst>
                <a:ext uri="{FF2B5EF4-FFF2-40B4-BE49-F238E27FC236}">
                  <a16:creationId xmlns:a16="http://schemas.microsoft.com/office/drawing/2014/main" id="{E36BF77F-08C0-6B44-BA28-DF1F1EA59FA9}"/>
                </a:ext>
              </a:extLst>
            </p:cNvPr>
            <p:cNvSpPr/>
            <p:nvPr/>
          </p:nvSpPr>
          <p:spPr>
            <a:xfrm>
              <a:off x="7345562" y="1501221"/>
              <a:ext cx="58967" cy="56406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597;p29">
              <a:extLst>
                <a:ext uri="{FF2B5EF4-FFF2-40B4-BE49-F238E27FC236}">
                  <a16:creationId xmlns:a16="http://schemas.microsoft.com/office/drawing/2014/main" id="{30E51C2A-9039-CF47-9DEE-30F4F8CFA5FF}"/>
                </a:ext>
              </a:extLst>
            </p:cNvPr>
            <p:cNvSpPr/>
            <p:nvPr/>
          </p:nvSpPr>
          <p:spPr>
            <a:xfrm>
              <a:off x="7476067" y="1501221"/>
              <a:ext cx="58967" cy="56406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597;p29">
              <a:extLst>
                <a:ext uri="{FF2B5EF4-FFF2-40B4-BE49-F238E27FC236}">
                  <a16:creationId xmlns:a16="http://schemas.microsoft.com/office/drawing/2014/main" id="{99DE7572-55BA-8149-A77B-6447919A66EB}"/>
                </a:ext>
              </a:extLst>
            </p:cNvPr>
            <p:cNvSpPr/>
            <p:nvPr/>
          </p:nvSpPr>
          <p:spPr>
            <a:xfrm>
              <a:off x="9564151" y="1501221"/>
              <a:ext cx="58967" cy="56406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53080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498348" y="2790635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Row and Column Sum Comparison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92009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AD652D9-1B2A-904F-988B-7A7BF7522E44}"/>
              </a:ext>
            </a:extLst>
          </p:cNvPr>
          <p:cNvSpPr/>
          <p:nvPr/>
        </p:nvSpPr>
        <p:spPr>
          <a:xfrm>
            <a:off x="7676847" y="2495646"/>
            <a:ext cx="2509520" cy="10313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Google Shape;605;p29">
            <a:extLst>
              <a:ext uri="{FF2B5EF4-FFF2-40B4-BE49-F238E27FC236}">
                <a16:creationId xmlns:a16="http://schemas.microsoft.com/office/drawing/2014/main" id="{A47E1ACA-0A99-FB43-8302-7CDAB3A47758}"/>
              </a:ext>
            </a:extLst>
          </p:cNvPr>
          <p:cNvSpPr txBox="1"/>
          <p:nvPr/>
        </p:nvSpPr>
        <p:spPr>
          <a:xfrm>
            <a:off x="7421078" y="211755"/>
            <a:ext cx="3263100" cy="893145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SzPts val="1400"/>
            </a:pPr>
            <a:r>
              <a:rPr lang="en-US" dirty="0"/>
              <a:t>Consider a kernel that stores the sum of each row of a matrix (which here is 4 contiguous data elements) in a result vector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96D0EBC-105A-9446-B77B-99437BE1F4A6}"/>
              </a:ext>
            </a:extLst>
          </p:cNvPr>
          <p:cNvGrpSpPr/>
          <p:nvPr/>
        </p:nvGrpSpPr>
        <p:grpSpPr>
          <a:xfrm>
            <a:off x="3980855" y="1451731"/>
            <a:ext cx="3011091" cy="863140"/>
            <a:chOff x="3980854" y="1451731"/>
            <a:chExt cx="3011091" cy="863140"/>
          </a:xfrm>
        </p:grpSpPr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7C606025-24AC-8848-A056-D2B1FB90088E}"/>
                </a:ext>
              </a:extLst>
            </p:cNvPr>
            <p:cNvSpPr/>
            <p:nvPr/>
          </p:nvSpPr>
          <p:spPr>
            <a:xfrm>
              <a:off x="3980854" y="1451731"/>
              <a:ext cx="3011091" cy="863140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49D441C-C808-A64A-927C-584293693AFD}"/>
                </a:ext>
              </a:extLst>
            </p:cNvPr>
            <p:cNvGrpSpPr/>
            <p:nvPr/>
          </p:nvGrpSpPr>
          <p:grpSpPr>
            <a:xfrm>
              <a:off x="4248482" y="1652598"/>
              <a:ext cx="2494795" cy="450522"/>
              <a:chOff x="4248482" y="1652598"/>
              <a:chExt cx="2494795" cy="450522"/>
            </a:xfrm>
          </p:grpSpPr>
          <p:sp>
            <p:nvSpPr>
              <p:cNvPr id="106" name="Google Shape;597;p29">
                <a:extLst>
                  <a:ext uri="{FF2B5EF4-FFF2-40B4-BE49-F238E27FC236}">
                    <a16:creationId xmlns:a16="http://schemas.microsoft.com/office/drawing/2014/main" id="{E5CE413C-871C-F741-B351-D1EBD714EB9E}"/>
                  </a:ext>
                </a:extLst>
              </p:cNvPr>
              <p:cNvSpPr/>
              <p:nvPr/>
            </p:nvSpPr>
            <p:spPr>
              <a:xfrm>
                <a:off x="4248482" y="1652598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597;p29">
                <a:extLst>
                  <a:ext uri="{FF2B5EF4-FFF2-40B4-BE49-F238E27FC236}">
                    <a16:creationId xmlns:a16="http://schemas.microsoft.com/office/drawing/2014/main" id="{F36995F5-736E-0646-819C-FF4FB8595F9F}"/>
                  </a:ext>
                </a:extLst>
              </p:cNvPr>
              <p:cNvSpPr/>
              <p:nvPr/>
            </p:nvSpPr>
            <p:spPr>
              <a:xfrm>
                <a:off x="4923086" y="1652598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597;p29">
                <a:extLst>
                  <a:ext uri="{FF2B5EF4-FFF2-40B4-BE49-F238E27FC236}">
                    <a16:creationId xmlns:a16="http://schemas.microsoft.com/office/drawing/2014/main" id="{00FC7E5C-F519-8643-9E25-EE3FAD4B75EF}"/>
                  </a:ext>
                </a:extLst>
              </p:cNvPr>
              <p:cNvSpPr/>
              <p:nvPr/>
            </p:nvSpPr>
            <p:spPr>
              <a:xfrm>
                <a:off x="5597690" y="1652598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597;p29">
                <a:extLst>
                  <a:ext uri="{FF2B5EF4-FFF2-40B4-BE49-F238E27FC236}">
                    <a16:creationId xmlns:a16="http://schemas.microsoft.com/office/drawing/2014/main" id="{3399333D-455A-4740-9B3F-E6571848DDC0}"/>
                  </a:ext>
                </a:extLst>
              </p:cNvPr>
              <p:cNvSpPr/>
              <p:nvPr/>
            </p:nvSpPr>
            <p:spPr>
              <a:xfrm>
                <a:off x="6272300" y="1652598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DEF0FB5-02D6-0D41-8461-EE04F896033A}"/>
              </a:ext>
            </a:extLst>
          </p:cNvPr>
          <p:cNvGrpSpPr/>
          <p:nvPr/>
        </p:nvGrpSpPr>
        <p:grpSpPr>
          <a:xfrm>
            <a:off x="4248483" y="2804161"/>
            <a:ext cx="2494795" cy="2285999"/>
            <a:chOff x="4248483" y="2804161"/>
            <a:chExt cx="2494795" cy="2285999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A80DFC1-F546-1346-96C2-9B77BD519E93}"/>
                </a:ext>
              </a:extLst>
            </p:cNvPr>
            <p:cNvSpPr/>
            <p:nvPr/>
          </p:nvSpPr>
          <p:spPr>
            <a:xfrm>
              <a:off x="4248483" y="2804161"/>
              <a:ext cx="2494795" cy="2285999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DE18AE0-97C8-6A4B-8FFB-0A9861C869FA}"/>
                </a:ext>
              </a:extLst>
            </p:cNvPr>
            <p:cNvGrpSpPr/>
            <p:nvPr/>
          </p:nvGrpSpPr>
          <p:grpSpPr>
            <a:xfrm>
              <a:off x="4384682" y="2920467"/>
              <a:ext cx="2203436" cy="2058718"/>
              <a:chOff x="4384682" y="2920467"/>
              <a:chExt cx="2203436" cy="2058718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68E82081-D719-5F46-976D-5EDD8B8398A5}"/>
                  </a:ext>
                </a:extLst>
              </p:cNvPr>
              <p:cNvGrpSpPr/>
              <p:nvPr/>
            </p:nvGrpSpPr>
            <p:grpSpPr>
              <a:xfrm>
                <a:off x="4384682" y="2920467"/>
                <a:ext cx="2203436" cy="450522"/>
                <a:chOff x="902360" y="2920467"/>
                <a:chExt cx="2203436" cy="450522"/>
              </a:xfrm>
            </p:grpSpPr>
            <p:sp>
              <p:nvSpPr>
                <p:cNvPr id="15" name="Google Shape;597;p29">
                  <a:extLst>
                    <a:ext uri="{FF2B5EF4-FFF2-40B4-BE49-F238E27FC236}">
                      <a16:creationId xmlns:a16="http://schemas.microsoft.com/office/drawing/2014/main" id="{994E7F19-F89A-A44B-A1E2-34FB789CDBC2}"/>
                    </a:ext>
                  </a:extLst>
                </p:cNvPr>
                <p:cNvSpPr/>
                <p:nvPr/>
              </p:nvSpPr>
              <p:spPr>
                <a:xfrm>
                  <a:off x="902360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706C303-541D-8842-B82E-A09B7278DB39}"/>
                    </a:ext>
                  </a:extLst>
                </p:cNvPr>
                <p:cNvSpPr txBox="1"/>
                <p:nvPr/>
              </p:nvSpPr>
              <p:spPr>
                <a:xfrm>
                  <a:off x="993800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0</a:t>
                  </a:r>
                </a:p>
              </p:txBody>
            </p:sp>
            <p:sp>
              <p:nvSpPr>
                <p:cNvPr id="98" name="Google Shape;597;p29">
                  <a:extLst>
                    <a:ext uri="{FF2B5EF4-FFF2-40B4-BE49-F238E27FC236}">
                      <a16:creationId xmlns:a16="http://schemas.microsoft.com/office/drawing/2014/main" id="{A944B00A-529C-AB4E-9F8F-22CF403BE76C}"/>
                    </a:ext>
                  </a:extLst>
                </p:cNvPr>
                <p:cNvSpPr/>
                <p:nvPr/>
              </p:nvSpPr>
              <p:spPr>
                <a:xfrm>
                  <a:off x="148738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8FD1188E-3266-3648-88C9-15CDC0BA6C9A}"/>
                    </a:ext>
                  </a:extLst>
                </p:cNvPr>
                <p:cNvSpPr txBox="1"/>
                <p:nvPr/>
              </p:nvSpPr>
              <p:spPr>
                <a:xfrm>
                  <a:off x="1578821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  <p:sp>
              <p:nvSpPr>
                <p:cNvPr id="111" name="Google Shape;597;p29">
                  <a:extLst>
                    <a:ext uri="{FF2B5EF4-FFF2-40B4-BE49-F238E27FC236}">
                      <a16:creationId xmlns:a16="http://schemas.microsoft.com/office/drawing/2014/main" id="{6BC21C9F-063B-6843-9F3C-FCAF4C1DBA67}"/>
                    </a:ext>
                  </a:extLst>
                </p:cNvPr>
                <p:cNvSpPr/>
                <p:nvPr/>
              </p:nvSpPr>
              <p:spPr>
                <a:xfrm>
                  <a:off x="2049798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D456AC0C-7728-D847-A878-D7CD0D753DF0}"/>
                    </a:ext>
                  </a:extLst>
                </p:cNvPr>
                <p:cNvSpPr txBox="1"/>
                <p:nvPr/>
              </p:nvSpPr>
              <p:spPr>
                <a:xfrm>
                  <a:off x="2141238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2</a:t>
                  </a:r>
                </a:p>
              </p:txBody>
            </p:sp>
            <p:sp>
              <p:nvSpPr>
                <p:cNvPr id="105" name="Google Shape;597;p29">
                  <a:extLst>
                    <a:ext uri="{FF2B5EF4-FFF2-40B4-BE49-F238E27FC236}">
                      <a16:creationId xmlns:a16="http://schemas.microsoft.com/office/drawing/2014/main" id="{B7F33AD7-F710-234E-94E5-3A023BF31F92}"/>
                    </a:ext>
                  </a:extLst>
                </p:cNvPr>
                <p:cNvSpPr/>
                <p:nvPr/>
              </p:nvSpPr>
              <p:spPr>
                <a:xfrm>
                  <a:off x="2634819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7C7D87B3-A5C7-574C-96FC-1FA5B769E81B}"/>
                    </a:ext>
                  </a:extLst>
                </p:cNvPr>
                <p:cNvSpPr txBox="1"/>
                <p:nvPr/>
              </p:nvSpPr>
              <p:spPr>
                <a:xfrm>
                  <a:off x="2726259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3</a:t>
                  </a:r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78A5B8BF-EBBB-0B4A-9257-49CE0FBDA4C0}"/>
                  </a:ext>
                </a:extLst>
              </p:cNvPr>
              <p:cNvGrpSpPr/>
              <p:nvPr/>
            </p:nvGrpSpPr>
            <p:grpSpPr>
              <a:xfrm>
                <a:off x="4384682" y="3455643"/>
                <a:ext cx="2203436" cy="450522"/>
                <a:chOff x="3219840" y="2920467"/>
                <a:chExt cx="2203436" cy="450522"/>
              </a:xfrm>
            </p:grpSpPr>
            <p:sp>
              <p:nvSpPr>
                <p:cNvPr id="126" name="Google Shape;597;p29">
                  <a:extLst>
                    <a:ext uri="{FF2B5EF4-FFF2-40B4-BE49-F238E27FC236}">
                      <a16:creationId xmlns:a16="http://schemas.microsoft.com/office/drawing/2014/main" id="{46CB808B-BF7F-1144-B173-7C863A2DF3E8}"/>
                    </a:ext>
                  </a:extLst>
                </p:cNvPr>
                <p:cNvSpPr/>
                <p:nvPr/>
              </p:nvSpPr>
              <p:spPr>
                <a:xfrm>
                  <a:off x="3219840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FFE689C3-065B-7F41-92A7-9E8ADF81EFF7}"/>
                    </a:ext>
                  </a:extLst>
                </p:cNvPr>
                <p:cNvSpPr txBox="1"/>
                <p:nvPr/>
              </p:nvSpPr>
              <p:spPr>
                <a:xfrm>
                  <a:off x="3311280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4</a:t>
                  </a:r>
                </a:p>
              </p:txBody>
            </p:sp>
            <p:sp>
              <p:nvSpPr>
                <p:cNvPr id="124" name="Google Shape;597;p29">
                  <a:extLst>
                    <a:ext uri="{FF2B5EF4-FFF2-40B4-BE49-F238E27FC236}">
                      <a16:creationId xmlns:a16="http://schemas.microsoft.com/office/drawing/2014/main" id="{C45FA4C3-F910-7244-826E-31FE190BA229}"/>
                    </a:ext>
                  </a:extLst>
                </p:cNvPr>
                <p:cNvSpPr/>
                <p:nvPr/>
              </p:nvSpPr>
              <p:spPr>
                <a:xfrm>
                  <a:off x="380486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ECB1F385-B514-BB41-AFF5-912BFCE03C41}"/>
                    </a:ext>
                  </a:extLst>
                </p:cNvPr>
                <p:cNvSpPr txBox="1"/>
                <p:nvPr/>
              </p:nvSpPr>
              <p:spPr>
                <a:xfrm>
                  <a:off x="3896301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5</a:t>
                  </a:r>
                </a:p>
              </p:txBody>
            </p:sp>
            <p:sp>
              <p:nvSpPr>
                <p:cNvPr id="120" name="Google Shape;597;p29">
                  <a:extLst>
                    <a:ext uri="{FF2B5EF4-FFF2-40B4-BE49-F238E27FC236}">
                      <a16:creationId xmlns:a16="http://schemas.microsoft.com/office/drawing/2014/main" id="{B2950B6D-59D5-624F-BA35-5CD70806223D}"/>
                    </a:ext>
                  </a:extLst>
                </p:cNvPr>
                <p:cNvSpPr/>
                <p:nvPr/>
              </p:nvSpPr>
              <p:spPr>
                <a:xfrm>
                  <a:off x="4367278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4D930B13-4B56-C241-AA18-42753A174A77}"/>
                    </a:ext>
                  </a:extLst>
                </p:cNvPr>
                <p:cNvSpPr txBox="1"/>
                <p:nvPr/>
              </p:nvSpPr>
              <p:spPr>
                <a:xfrm>
                  <a:off x="4458718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6</a:t>
                  </a:r>
                </a:p>
              </p:txBody>
            </p:sp>
            <p:sp>
              <p:nvSpPr>
                <p:cNvPr id="118" name="Google Shape;597;p29">
                  <a:extLst>
                    <a:ext uri="{FF2B5EF4-FFF2-40B4-BE49-F238E27FC236}">
                      <a16:creationId xmlns:a16="http://schemas.microsoft.com/office/drawing/2014/main" id="{BACB5459-612E-114C-83E5-261851884835}"/>
                    </a:ext>
                  </a:extLst>
                </p:cNvPr>
                <p:cNvSpPr/>
                <p:nvPr/>
              </p:nvSpPr>
              <p:spPr>
                <a:xfrm>
                  <a:off x="4952299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0D001085-F789-5A4E-872C-1509DE2E23A2}"/>
                    </a:ext>
                  </a:extLst>
                </p:cNvPr>
                <p:cNvSpPr txBox="1"/>
                <p:nvPr/>
              </p:nvSpPr>
              <p:spPr>
                <a:xfrm>
                  <a:off x="5043739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7</a:t>
                  </a: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443D255B-29A6-BF46-8A78-C7B989194D88}"/>
                  </a:ext>
                </a:extLst>
              </p:cNvPr>
              <p:cNvGrpSpPr/>
              <p:nvPr/>
            </p:nvGrpSpPr>
            <p:grpSpPr>
              <a:xfrm>
                <a:off x="4384682" y="3992153"/>
                <a:ext cx="2203436" cy="450522"/>
                <a:chOff x="5539363" y="2920467"/>
                <a:chExt cx="2203436" cy="450522"/>
              </a:xfrm>
            </p:grpSpPr>
            <p:sp>
              <p:nvSpPr>
                <p:cNvPr id="157" name="Google Shape;597;p29">
                  <a:extLst>
                    <a:ext uri="{FF2B5EF4-FFF2-40B4-BE49-F238E27FC236}">
                      <a16:creationId xmlns:a16="http://schemas.microsoft.com/office/drawing/2014/main" id="{A8186D0F-BD9D-854F-9A0F-FA5146DEE97E}"/>
                    </a:ext>
                  </a:extLst>
                </p:cNvPr>
                <p:cNvSpPr/>
                <p:nvPr/>
              </p:nvSpPr>
              <p:spPr>
                <a:xfrm>
                  <a:off x="5539363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BF5311C1-C289-0348-BA57-6255AF1A6450}"/>
                    </a:ext>
                  </a:extLst>
                </p:cNvPr>
                <p:cNvSpPr txBox="1"/>
                <p:nvPr/>
              </p:nvSpPr>
              <p:spPr>
                <a:xfrm>
                  <a:off x="5630803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8</a:t>
                  </a:r>
                </a:p>
              </p:txBody>
            </p:sp>
            <p:sp>
              <p:nvSpPr>
                <p:cNvPr id="155" name="Google Shape;597;p29">
                  <a:extLst>
                    <a:ext uri="{FF2B5EF4-FFF2-40B4-BE49-F238E27FC236}">
                      <a16:creationId xmlns:a16="http://schemas.microsoft.com/office/drawing/2014/main" id="{EAC56A79-980C-A14D-9501-1F1438151F29}"/>
                    </a:ext>
                  </a:extLst>
                </p:cNvPr>
                <p:cNvSpPr/>
                <p:nvPr/>
              </p:nvSpPr>
              <p:spPr>
                <a:xfrm>
                  <a:off x="6124384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3F9E369F-EA6D-9C40-9199-7FFEA717A660}"/>
                    </a:ext>
                  </a:extLst>
                </p:cNvPr>
                <p:cNvSpPr txBox="1"/>
                <p:nvPr/>
              </p:nvSpPr>
              <p:spPr>
                <a:xfrm>
                  <a:off x="6215824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9</a:t>
                  </a:r>
                </a:p>
              </p:txBody>
            </p:sp>
            <p:sp>
              <p:nvSpPr>
                <p:cNvPr id="151" name="Google Shape;597;p29">
                  <a:extLst>
                    <a:ext uri="{FF2B5EF4-FFF2-40B4-BE49-F238E27FC236}">
                      <a16:creationId xmlns:a16="http://schemas.microsoft.com/office/drawing/2014/main" id="{85B4F415-8956-054B-B1A7-5A21EE83C3B3}"/>
                    </a:ext>
                  </a:extLst>
                </p:cNvPr>
                <p:cNvSpPr/>
                <p:nvPr/>
              </p:nvSpPr>
              <p:spPr>
                <a:xfrm>
                  <a:off x="668680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535E58F8-82F5-A541-84F1-A27DE490C930}"/>
                    </a:ext>
                  </a:extLst>
                </p:cNvPr>
                <p:cNvSpPr txBox="1"/>
                <p:nvPr/>
              </p:nvSpPr>
              <p:spPr>
                <a:xfrm>
                  <a:off x="6727441" y="2991840"/>
                  <a:ext cx="398096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10</a:t>
                  </a:r>
                </a:p>
              </p:txBody>
            </p:sp>
            <p:sp>
              <p:nvSpPr>
                <p:cNvPr id="149" name="Google Shape;597;p29">
                  <a:extLst>
                    <a:ext uri="{FF2B5EF4-FFF2-40B4-BE49-F238E27FC236}">
                      <a16:creationId xmlns:a16="http://schemas.microsoft.com/office/drawing/2014/main" id="{FFC773DB-37F7-5E4E-9DEF-C3CEB32CF924}"/>
                    </a:ext>
                  </a:extLst>
                </p:cNvPr>
                <p:cNvSpPr/>
                <p:nvPr/>
              </p:nvSpPr>
              <p:spPr>
                <a:xfrm>
                  <a:off x="7271822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749B8211-C224-DE45-900C-FC1CBCA05B7C}"/>
                    </a:ext>
                  </a:extLst>
                </p:cNvPr>
                <p:cNvSpPr txBox="1"/>
                <p:nvPr/>
              </p:nvSpPr>
              <p:spPr>
                <a:xfrm>
                  <a:off x="7322622" y="2991840"/>
                  <a:ext cx="414180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11</a:t>
                  </a: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F897CA32-1AC4-9B44-A0F4-02E330581E4F}"/>
                  </a:ext>
                </a:extLst>
              </p:cNvPr>
              <p:cNvGrpSpPr/>
              <p:nvPr/>
            </p:nvGrpSpPr>
            <p:grpSpPr>
              <a:xfrm>
                <a:off x="4384682" y="4528663"/>
                <a:ext cx="2203436" cy="450522"/>
                <a:chOff x="7856843" y="2920467"/>
                <a:chExt cx="2203436" cy="450522"/>
              </a:xfrm>
            </p:grpSpPr>
            <p:sp>
              <p:nvSpPr>
                <p:cNvPr id="143" name="Google Shape;597;p29">
                  <a:extLst>
                    <a:ext uri="{FF2B5EF4-FFF2-40B4-BE49-F238E27FC236}">
                      <a16:creationId xmlns:a16="http://schemas.microsoft.com/office/drawing/2014/main" id="{0337DDDC-B579-2D4C-A109-4354C3179A7C}"/>
                    </a:ext>
                  </a:extLst>
                </p:cNvPr>
                <p:cNvSpPr/>
                <p:nvPr/>
              </p:nvSpPr>
              <p:spPr>
                <a:xfrm>
                  <a:off x="7856843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0FBA571E-C22F-1647-8CD4-ACDB6466EF2E}"/>
                    </a:ext>
                  </a:extLst>
                </p:cNvPr>
                <p:cNvSpPr txBox="1"/>
                <p:nvPr/>
              </p:nvSpPr>
              <p:spPr>
                <a:xfrm>
                  <a:off x="7897483" y="2991840"/>
                  <a:ext cx="398096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12</a:t>
                  </a:r>
                </a:p>
              </p:txBody>
            </p:sp>
            <p:sp>
              <p:nvSpPr>
                <p:cNvPr id="141" name="Google Shape;597;p29">
                  <a:extLst>
                    <a:ext uri="{FF2B5EF4-FFF2-40B4-BE49-F238E27FC236}">
                      <a16:creationId xmlns:a16="http://schemas.microsoft.com/office/drawing/2014/main" id="{A8BB2235-D73D-E543-B5E4-2651720C89A7}"/>
                    </a:ext>
                  </a:extLst>
                </p:cNvPr>
                <p:cNvSpPr/>
                <p:nvPr/>
              </p:nvSpPr>
              <p:spPr>
                <a:xfrm>
                  <a:off x="8441864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3C4A8BCD-7D12-3E4B-8D35-0A487DA9EFE9}"/>
                    </a:ext>
                  </a:extLst>
                </p:cNvPr>
                <p:cNvSpPr txBox="1"/>
                <p:nvPr/>
              </p:nvSpPr>
              <p:spPr>
                <a:xfrm>
                  <a:off x="8482504" y="2991840"/>
                  <a:ext cx="389698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13</a:t>
                  </a:r>
                </a:p>
              </p:txBody>
            </p:sp>
            <p:sp>
              <p:nvSpPr>
                <p:cNvPr id="137" name="Google Shape;597;p29">
                  <a:extLst>
                    <a:ext uri="{FF2B5EF4-FFF2-40B4-BE49-F238E27FC236}">
                      <a16:creationId xmlns:a16="http://schemas.microsoft.com/office/drawing/2014/main" id="{EDE5C2CD-18CC-CF4A-9AF5-BB84D894B941}"/>
                    </a:ext>
                  </a:extLst>
                </p:cNvPr>
                <p:cNvSpPr/>
                <p:nvPr/>
              </p:nvSpPr>
              <p:spPr>
                <a:xfrm>
                  <a:off x="900428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820B2566-9FDF-BD42-B44E-4B75E34BBA30}"/>
                    </a:ext>
                  </a:extLst>
                </p:cNvPr>
                <p:cNvSpPr txBox="1"/>
                <p:nvPr/>
              </p:nvSpPr>
              <p:spPr>
                <a:xfrm>
                  <a:off x="9044921" y="2991840"/>
                  <a:ext cx="398096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14</a:t>
                  </a:r>
                </a:p>
              </p:txBody>
            </p:sp>
            <p:sp>
              <p:nvSpPr>
                <p:cNvPr id="135" name="Google Shape;597;p29">
                  <a:extLst>
                    <a:ext uri="{FF2B5EF4-FFF2-40B4-BE49-F238E27FC236}">
                      <a16:creationId xmlns:a16="http://schemas.microsoft.com/office/drawing/2014/main" id="{8288DDBB-501B-7F47-94FE-6D61F1FD7EB2}"/>
                    </a:ext>
                  </a:extLst>
                </p:cNvPr>
                <p:cNvSpPr/>
                <p:nvPr/>
              </p:nvSpPr>
              <p:spPr>
                <a:xfrm>
                  <a:off x="9589302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0B8EAB02-8069-BB4C-BCB1-F322A54A8B72}"/>
                    </a:ext>
                  </a:extLst>
                </p:cNvPr>
                <p:cNvSpPr txBox="1"/>
                <p:nvPr/>
              </p:nvSpPr>
              <p:spPr>
                <a:xfrm>
                  <a:off x="9629941" y="2991840"/>
                  <a:ext cx="389699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15</a:t>
                  </a:r>
                </a:p>
              </p:txBody>
            </p:sp>
          </p:grpSp>
        </p:grp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F1EF1388-99D0-034B-8E59-73EF0196B2FB}"/>
              </a:ext>
            </a:extLst>
          </p:cNvPr>
          <p:cNvSpPr txBox="1"/>
          <p:nvPr/>
        </p:nvSpPr>
        <p:spPr>
          <a:xfrm>
            <a:off x="5125243" y="5223212"/>
            <a:ext cx="72231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Data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3F32464-8A3A-204E-BD6C-1B6EEC5D4AA5}"/>
              </a:ext>
            </a:extLst>
          </p:cNvPr>
          <p:cNvSpPr txBox="1"/>
          <p:nvPr/>
        </p:nvSpPr>
        <p:spPr>
          <a:xfrm>
            <a:off x="8515543" y="2495646"/>
            <a:ext cx="832129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Result</a:t>
            </a:r>
          </a:p>
        </p:txBody>
      </p:sp>
      <p:sp>
        <p:nvSpPr>
          <p:cNvPr id="56" name="Google Shape;597;p29">
            <a:extLst>
              <a:ext uri="{FF2B5EF4-FFF2-40B4-BE49-F238E27FC236}">
                <a16:creationId xmlns:a16="http://schemas.microsoft.com/office/drawing/2014/main" id="{67E0BB64-8DC6-B74D-988A-E0DD2156984B}"/>
              </a:ext>
            </a:extLst>
          </p:cNvPr>
          <p:cNvSpPr/>
          <p:nvPr/>
        </p:nvSpPr>
        <p:spPr>
          <a:xfrm>
            <a:off x="7857641" y="2860839"/>
            <a:ext cx="470977" cy="450522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399976B-D260-E34B-9172-F13136DDB6AC}"/>
              </a:ext>
            </a:extLst>
          </p:cNvPr>
          <p:cNvSpPr txBox="1"/>
          <p:nvPr/>
        </p:nvSpPr>
        <p:spPr>
          <a:xfrm>
            <a:off x="7950842" y="2932212"/>
            <a:ext cx="284052" cy="307777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58" name="Google Shape;597;p29">
            <a:extLst>
              <a:ext uri="{FF2B5EF4-FFF2-40B4-BE49-F238E27FC236}">
                <a16:creationId xmlns:a16="http://schemas.microsoft.com/office/drawing/2014/main" id="{5AB3C109-C617-184A-BBC9-64D372E2267C}"/>
              </a:ext>
            </a:extLst>
          </p:cNvPr>
          <p:cNvSpPr/>
          <p:nvPr/>
        </p:nvSpPr>
        <p:spPr>
          <a:xfrm>
            <a:off x="8424103" y="2860839"/>
            <a:ext cx="470977" cy="450522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7;p29">
            <a:extLst>
              <a:ext uri="{FF2B5EF4-FFF2-40B4-BE49-F238E27FC236}">
                <a16:creationId xmlns:a16="http://schemas.microsoft.com/office/drawing/2014/main" id="{E8302186-F53A-FC4A-815D-419BF4403A10}"/>
              </a:ext>
            </a:extLst>
          </p:cNvPr>
          <p:cNvSpPr/>
          <p:nvPr/>
        </p:nvSpPr>
        <p:spPr>
          <a:xfrm>
            <a:off x="8986514" y="2860839"/>
            <a:ext cx="470977" cy="450522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597;p29">
            <a:extLst>
              <a:ext uri="{FF2B5EF4-FFF2-40B4-BE49-F238E27FC236}">
                <a16:creationId xmlns:a16="http://schemas.microsoft.com/office/drawing/2014/main" id="{D930DE16-987B-F74C-AAF0-62982E4D961C}"/>
              </a:ext>
            </a:extLst>
          </p:cNvPr>
          <p:cNvSpPr/>
          <p:nvPr/>
        </p:nvSpPr>
        <p:spPr>
          <a:xfrm>
            <a:off x="9548925" y="2860839"/>
            <a:ext cx="470977" cy="450522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4C58FFA-9D56-4243-BC7B-6407520A14E3}"/>
              </a:ext>
            </a:extLst>
          </p:cNvPr>
          <p:cNvSpPr txBox="1"/>
          <p:nvPr/>
        </p:nvSpPr>
        <p:spPr>
          <a:xfrm>
            <a:off x="8515543" y="2932212"/>
            <a:ext cx="284052" cy="307777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6C64980-1B88-4A48-B598-51898CD4E11F}"/>
              </a:ext>
            </a:extLst>
          </p:cNvPr>
          <p:cNvSpPr txBox="1"/>
          <p:nvPr/>
        </p:nvSpPr>
        <p:spPr>
          <a:xfrm>
            <a:off x="9067223" y="2932212"/>
            <a:ext cx="284052" cy="307777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2C81CF9-4B57-4743-8FE0-F22AC55BDB71}"/>
              </a:ext>
            </a:extLst>
          </p:cNvPr>
          <p:cNvSpPr txBox="1"/>
          <p:nvPr/>
        </p:nvSpPr>
        <p:spPr>
          <a:xfrm>
            <a:off x="9640804" y="2932212"/>
            <a:ext cx="284052" cy="307777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14C1704-AED9-0D42-A118-C65D322EE3DC}"/>
              </a:ext>
            </a:extLst>
          </p:cNvPr>
          <p:cNvSpPr txBox="1"/>
          <p:nvPr/>
        </p:nvSpPr>
        <p:spPr>
          <a:xfrm>
            <a:off x="5125243" y="1003510"/>
            <a:ext cx="72231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Warp</a:t>
            </a:r>
          </a:p>
        </p:txBody>
      </p:sp>
    </p:spTree>
    <p:extLst>
      <p:ext uri="{BB962C8B-B14F-4D97-AF65-F5344CB8AC3E}">
        <p14:creationId xmlns:p14="http://schemas.microsoft.com/office/powerpoint/2010/main" val="3290897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AD652D9-1B2A-904F-988B-7A7BF7522E44}"/>
              </a:ext>
            </a:extLst>
          </p:cNvPr>
          <p:cNvSpPr/>
          <p:nvPr/>
        </p:nvSpPr>
        <p:spPr>
          <a:xfrm>
            <a:off x="7676847" y="2495646"/>
            <a:ext cx="2509520" cy="10313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Google Shape;605;p29">
            <a:extLst>
              <a:ext uri="{FF2B5EF4-FFF2-40B4-BE49-F238E27FC236}">
                <a16:creationId xmlns:a16="http://schemas.microsoft.com/office/drawing/2014/main" id="{A47E1ACA-0A99-FB43-8302-7CDAB3A47758}"/>
              </a:ext>
            </a:extLst>
          </p:cNvPr>
          <p:cNvSpPr txBox="1"/>
          <p:nvPr/>
        </p:nvSpPr>
        <p:spPr>
          <a:xfrm>
            <a:off x="7421078" y="211755"/>
            <a:ext cx="3263100" cy="791755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SzPts val="1400"/>
            </a:pPr>
            <a:r>
              <a:rPr lang="en-US" dirty="0"/>
              <a:t>A single thread could iterate over a row, summing it, and then write the result in the solution vector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96D0EBC-105A-9446-B77B-99437BE1F4A6}"/>
              </a:ext>
            </a:extLst>
          </p:cNvPr>
          <p:cNvGrpSpPr/>
          <p:nvPr/>
        </p:nvGrpSpPr>
        <p:grpSpPr>
          <a:xfrm>
            <a:off x="3980855" y="1451731"/>
            <a:ext cx="3011091" cy="863140"/>
            <a:chOff x="3980854" y="1451731"/>
            <a:chExt cx="3011091" cy="863140"/>
          </a:xfrm>
        </p:grpSpPr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7C606025-24AC-8848-A056-D2B1FB90088E}"/>
                </a:ext>
              </a:extLst>
            </p:cNvPr>
            <p:cNvSpPr/>
            <p:nvPr/>
          </p:nvSpPr>
          <p:spPr>
            <a:xfrm>
              <a:off x="3980854" y="1451731"/>
              <a:ext cx="3011091" cy="863140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49D441C-C808-A64A-927C-584293693AFD}"/>
                </a:ext>
              </a:extLst>
            </p:cNvPr>
            <p:cNvGrpSpPr/>
            <p:nvPr/>
          </p:nvGrpSpPr>
          <p:grpSpPr>
            <a:xfrm>
              <a:off x="4248482" y="1652598"/>
              <a:ext cx="2494795" cy="450522"/>
              <a:chOff x="4248482" y="1652598"/>
              <a:chExt cx="2494795" cy="450522"/>
            </a:xfrm>
          </p:grpSpPr>
          <p:sp>
            <p:nvSpPr>
              <p:cNvPr id="106" name="Google Shape;597;p29">
                <a:extLst>
                  <a:ext uri="{FF2B5EF4-FFF2-40B4-BE49-F238E27FC236}">
                    <a16:creationId xmlns:a16="http://schemas.microsoft.com/office/drawing/2014/main" id="{E5CE413C-871C-F741-B351-D1EBD714EB9E}"/>
                  </a:ext>
                </a:extLst>
              </p:cNvPr>
              <p:cNvSpPr/>
              <p:nvPr/>
            </p:nvSpPr>
            <p:spPr>
              <a:xfrm>
                <a:off x="4248482" y="1652598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597;p29">
                <a:extLst>
                  <a:ext uri="{FF2B5EF4-FFF2-40B4-BE49-F238E27FC236}">
                    <a16:creationId xmlns:a16="http://schemas.microsoft.com/office/drawing/2014/main" id="{F36995F5-736E-0646-819C-FF4FB8595F9F}"/>
                  </a:ext>
                </a:extLst>
              </p:cNvPr>
              <p:cNvSpPr/>
              <p:nvPr/>
            </p:nvSpPr>
            <p:spPr>
              <a:xfrm>
                <a:off x="4923086" y="1652598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597;p29">
                <a:extLst>
                  <a:ext uri="{FF2B5EF4-FFF2-40B4-BE49-F238E27FC236}">
                    <a16:creationId xmlns:a16="http://schemas.microsoft.com/office/drawing/2014/main" id="{00FC7E5C-F519-8643-9E25-EE3FAD4B75EF}"/>
                  </a:ext>
                </a:extLst>
              </p:cNvPr>
              <p:cNvSpPr/>
              <p:nvPr/>
            </p:nvSpPr>
            <p:spPr>
              <a:xfrm>
                <a:off x="5597690" y="1652598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597;p29">
                <a:extLst>
                  <a:ext uri="{FF2B5EF4-FFF2-40B4-BE49-F238E27FC236}">
                    <a16:creationId xmlns:a16="http://schemas.microsoft.com/office/drawing/2014/main" id="{3399333D-455A-4740-9B3F-E6571848DDC0}"/>
                  </a:ext>
                </a:extLst>
              </p:cNvPr>
              <p:cNvSpPr/>
              <p:nvPr/>
            </p:nvSpPr>
            <p:spPr>
              <a:xfrm>
                <a:off x="6272300" y="1652598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DEF0FB5-02D6-0D41-8461-EE04F896033A}"/>
              </a:ext>
            </a:extLst>
          </p:cNvPr>
          <p:cNvGrpSpPr/>
          <p:nvPr/>
        </p:nvGrpSpPr>
        <p:grpSpPr>
          <a:xfrm>
            <a:off x="4248483" y="2804161"/>
            <a:ext cx="2494795" cy="2285999"/>
            <a:chOff x="4248483" y="2804161"/>
            <a:chExt cx="2494795" cy="2285999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A80DFC1-F546-1346-96C2-9B77BD519E93}"/>
                </a:ext>
              </a:extLst>
            </p:cNvPr>
            <p:cNvSpPr/>
            <p:nvPr/>
          </p:nvSpPr>
          <p:spPr>
            <a:xfrm>
              <a:off x="4248483" y="2804161"/>
              <a:ext cx="2494795" cy="2285999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DE18AE0-97C8-6A4B-8FFB-0A9861C869FA}"/>
                </a:ext>
              </a:extLst>
            </p:cNvPr>
            <p:cNvGrpSpPr/>
            <p:nvPr/>
          </p:nvGrpSpPr>
          <p:grpSpPr>
            <a:xfrm>
              <a:off x="4384682" y="2920467"/>
              <a:ext cx="2203436" cy="2058718"/>
              <a:chOff x="4384682" y="2920467"/>
              <a:chExt cx="2203436" cy="2058718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68E82081-D719-5F46-976D-5EDD8B8398A5}"/>
                  </a:ext>
                </a:extLst>
              </p:cNvPr>
              <p:cNvGrpSpPr/>
              <p:nvPr/>
            </p:nvGrpSpPr>
            <p:grpSpPr>
              <a:xfrm>
                <a:off x="4384682" y="2920467"/>
                <a:ext cx="2203436" cy="450522"/>
                <a:chOff x="902360" y="2920467"/>
                <a:chExt cx="2203436" cy="450522"/>
              </a:xfrm>
            </p:grpSpPr>
            <p:sp>
              <p:nvSpPr>
                <p:cNvPr id="15" name="Google Shape;597;p29">
                  <a:extLst>
                    <a:ext uri="{FF2B5EF4-FFF2-40B4-BE49-F238E27FC236}">
                      <a16:creationId xmlns:a16="http://schemas.microsoft.com/office/drawing/2014/main" id="{994E7F19-F89A-A44B-A1E2-34FB789CDBC2}"/>
                    </a:ext>
                  </a:extLst>
                </p:cNvPr>
                <p:cNvSpPr/>
                <p:nvPr/>
              </p:nvSpPr>
              <p:spPr>
                <a:xfrm>
                  <a:off x="902360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706C303-541D-8842-B82E-A09B7278DB39}"/>
                    </a:ext>
                  </a:extLst>
                </p:cNvPr>
                <p:cNvSpPr txBox="1"/>
                <p:nvPr/>
              </p:nvSpPr>
              <p:spPr>
                <a:xfrm>
                  <a:off x="993800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0</a:t>
                  </a:r>
                </a:p>
              </p:txBody>
            </p:sp>
            <p:sp>
              <p:nvSpPr>
                <p:cNvPr id="98" name="Google Shape;597;p29">
                  <a:extLst>
                    <a:ext uri="{FF2B5EF4-FFF2-40B4-BE49-F238E27FC236}">
                      <a16:creationId xmlns:a16="http://schemas.microsoft.com/office/drawing/2014/main" id="{A944B00A-529C-AB4E-9F8F-22CF403BE76C}"/>
                    </a:ext>
                  </a:extLst>
                </p:cNvPr>
                <p:cNvSpPr/>
                <p:nvPr/>
              </p:nvSpPr>
              <p:spPr>
                <a:xfrm>
                  <a:off x="148738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8FD1188E-3266-3648-88C9-15CDC0BA6C9A}"/>
                    </a:ext>
                  </a:extLst>
                </p:cNvPr>
                <p:cNvSpPr txBox="1"/>
                <p:nvPr/>
              </p:nvSpPr>
              <p:spPr>
                <a:xfrm>
                  <a:off x="1578821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  <p:sp>
              <p:nvSpPr>
                <p:cNvPr id="111" name="Google Shape;597;p29">
                  <a:extLst>
                    <a:ext uri="{FF2B5EF4-FFF2-40B4-BE49-F238E27FC236}">
                      <a16:creationId xmlns:a16="http://schemas.microsoft.com/office/drawing/2014/main" id="{6BC21C9F-063B-6843-9F3C-FCAF4C1DBA67}"/>
                    </a:ext>
                  </a:extLst>
                </p:cNvPr>
                <p:cNvSpPr/>
                <p:nvPr/>
              </p:nvSpPr>
              <p:spPr>
                <a:xfrm>
                  <a:off x="2049798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D456AC0C-7728-D847-A878-D7CD0D753DF0}"/>
                    </a:ext>
                  </a:extLst>
                </p:cNvPr>
                <p:cNvSpPr txBox="1"/>
                <p:nvPr/>
              </p:nvSpPr>
              <p:spPr>
                <a:xfrm>
                  <a:off x="2141238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2</a:t>
                  </a:r>
                </a:p>
              </p:txBody>
            </p:sp>
            <p:sp>
              <p:nvSpPr>
                <p:cNvPr id="105" name="Google Shape;597;p29">
                  <a:extLst>
                    <a:ext uri="{FF2B5EF4-FFF2-40B4-BE49-F238E27FC236}">
                      <a16:creationId xmlns:a16="http://schemas.microsoft.com/office/drawing/2014/main" id="{B7F33AD7-F710-234E-94E5-3A023BF31F92}"/>
                    </a:ext>
                  </a:extLst>
                </p:cNvPr>
                <p:cNvSpPr/>
                <p:nvPr/>
              </p:nvSpPr>
              <p:spPr>
                <a:xfrm>
                  <a:off x="2634819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7C7D87B3-A5C7-574C-96FC-1FA5B769E81B}"/>
                    </a:ext>
                  </a:extLst>
                </p:cNvPr>
                <p:cNvSpPr txBox="1"/>
                <p:nvPr/>
              </p:nvSpPr>
              <p:spPr>
                <a:xfrm>
                  <a:off x="2726259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3</a:t>
                  </a:r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78A5B8BF-EBBB-0B4A-9257-49CE0FBDA4C0}"/>
                  </a:ext>
                </a:extLst>
              </p:cNvPr>
              <p:cNvGrpSpPr/>
              <p:nvPr/>
            </p:nvGrpSpPr>
            <p:grpSpPr>
              <a:xfrm>
                <a:off x="4384682" y="3455643"/>
                <a:ext cx="2203436" cy="450522"/>
                <a:chOff x="3219840" y="2920467"/>
                <a:chExt cx="2203436" cy="450522"/>
              </a:xfrm>
            </p:grpSpPr>
            <p:sp>
              <p:nvSpPr>
                <p:cNvPr id="126" name="Google Shape;597;p29">
                  <a:extLst>
                    <a:ext uri="{FF2B5EF4-FFF2-40B4-BE49-F238E27FC236}">
                      <a16:creationId xmlns:a16="http://schemas.microsoft.com/office/drawing/2014/main" id="{46CB808B-BF7F-1144-B173-7C863A2DF3E8}"/>
                    </a:ext>
                  </a:extLst>
                </p:cNvPr>
                <p:cNvSpPr/>
                <p:nvPr/>
              </p:nvSpPr>
              <p:spPr>
                <a:xfrm>
                  <a:off x="3219840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FFE689C3-065B-7F41-92A7-9E8ADF81EFF7}"/>
                    </a:ext>
                  </a:extLst>
                </p:cNvPr>
                <p:cNvSpPr txBox="1"/>
                <p:nvPr/>
              </p:nvSpPr>
              <p:spPr>
                <a:xfrm>
                  <a:off x="3311280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4</a:t>
                  </a:r>
                </a:p>
              </p:txBody>
            </p:sp>
            <p:sp>
              <p:nvSpPr>
                <p:cNvPr id="124" name="Google Shape;597;p29">
                  <a:extLst>
                    <a:ext uri="{FF2B5EF4-FFF2-40B4-BE49-F238E27FC236}">
                      <a16:creationId xmlns:a16="http://schemas.microsoft.com/office/drawing/2014/main" id="{C45FA4C3-F910-7244-826E-31FE190BA229}"/>
                    </a:ext>
                  </a:extLst>
                </p:cNvPr>
                <p:cNvSpPr/>
                <p:nvPr/>
              </p:nvSpPr>
              <p:spPr>
                <a:xfrm>
                  <a:off x="380486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ECB1F385-B514-BB41-AFF5-912BFCE03C41}"/>
                    </a:ext>
                  </a:extLst>
                </p:cNvPr>
                <p:cNvSpPr txBox="1"/>
                <p:nvPr/>
              </p:nvSpPr>
              <p:spPr>
                <a:xfrm>
                  <a:off x="3896301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5</a:t>
                  </a:r>
                </a:p>
              </p:txBody>
            </p:sp>
            <p:sp>
              <p:nvSpPr>
                <p:cNvPr id="120" name="Google Shape;597;p29">
                  <a:extLst>
                    <a:ext uri="{FF2B5EF4-FFF2-40B4-BE49-F238E27FC236}">
                      <a16:creationId xmlns:a16="http://schemas.microsoft.com/office/drawing/2014/main" id="{B2950B6D-59D5-624F-BA35-5CD70806223D}"/>
                    </a:ext>
                  </a:extLst>
                </p:cNvPr>
                <p:cNvSpPr/>
                <p:nvPr/>
              </p:nvSpPr>
              <p:spPr>
                <a:xfrm>
                  <a:off x="4367278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4D930B13-4B56-C241-AA18-42753A174A77}"/>
                    </a:ext>
                  </a:extLst>
                </p:cNvPr>
                <p:cNvSpPr txBox="1"/>
                <p:nvPr/>
              </p:nvSpPr>
              <p:spPr>
                <a:xfrm>
                  <a:off x="4458718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6</a:t>
                  </a:r>
                </a:p>
              </p:txBody>
            </p:sp>
            <p:sp>
              <p:nvSpPr>
                <p:cNvPr id="118" name="Google Shape;597;p29">
                  <a:extLst>
                    <a:ext uri="{FF2B5EF4-FFF2-40B4-BE49-F238E27FC236}">
                      <a16:creationId xmlns:a16="http://schemas.microsoft.com/office/drawing/2014/main" id="{BACB5459-612E-114C-83E5-261851884835}"/>
                    </a:ext>
                  </a:extLst>
                </p:cNvPr>
                <p:cNvSpPr/>
                <p:nvPr/>
              </p:nvSpPr>
              <p:spPr>
                <a:xfrm>
                  <a:off x="4952299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0D001085-F789-5A4E-872C-1509DE2E23A2}"/>
                    </a:ext>
                  </a:extLst>
                </p:cNvPr>
                <p:cNvSpPr txBox="1"/>
                <p:nvPr/>
              </p:nvSpPr>
              <p:spPr>
                <a:xfrm>
                  <a:off x="5043739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7</a:t>
                  </a: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443D255B-29A6-BF46-8A78-C7B989194D88}"/>
                  </a:ext>
                </a:extLst>
              </p:cNvPr>
              <p:cNvGrpSpPr/>
              <p:nvPr/>
            </p:nvGrpSpPr>
            <p:grpSpPr>
              <a:xfrm>
                <a:off x="4384682" y="3992153"/>
                <a:ext cx="2203436" cy="450522"/>
                <a:chOff x="5539363" y="2920467"/>
                <a:chExt cx="2203436" cy="450522"/>
              </a:xfrm>
            </p:grpSpPr>
            <p:sp>
              <p:nvSpPr>
                <p:cNvPr id="157" name="Google Shape;597;p29">
                  <a:extLst>
                    <a:ext uri="{FF2B5EF4-FFF2-40B4-BE49-F238E27FC236}">
                      <a16:creationId xmlns:a16="http://schemas.microsoft.com/office/drawing/2014/main" id="{A8186D0F-BD9D-854F-9A0F-FA5146DEE97E}"/>
                    </a:ext>
                  </a:extLst>
                </p:cNvPr>
                <p:cNvSpPr/>
                <p:nvPr/>
              </p:nvSpPr>
              <p:spPr>
                <a:xfrm>
                  <a:off x="5539363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BF5311C1-C289-0348-BA57-6255AF1A6450}"/>
                    </a:ext>
                  </a:extLst>
                </p:cNvPr>
                <p:cNvSpPr txBox="1"/>
                <p:nvPr/>
              </p:nvSpPr>
              <p:spPr>
                <a:xfrm>
                  <a:off x="5630803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8</a:t>
                  </a:r>
                </a:p>
              </p:txBody>
            </p:sp>
            <p:sp>
              <p:nvSpPr>
                <p:cNvPr id="155" name="Google Shape;597;p29">
                  <a:extLst>
                    <a:ext uri="{FF2B5EF4-FFF2-40B4-BE49-F238E27FC236}">
                      <a16:creationId xmlns:a16="http://schemas.microsoft.com/office/drawing/2014/main" id="{EAC56A79-980C-A14D-9501-1F1438151F29}"/>
                    </a:ext>
                  </a:extLst>
                </p:cNvPr>
                <p:cNvSpPr/>
                <p:nvPr/>
              </p:nvSpPr>
              <p:spPr>
                <a:xfrm>
                  <a:off x="6124384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3F9E369F-EA6D-9C40-9199-7FFEA717A660}"/>
                    </a:ext>
                  </a:extLst>
                </p:cNvPr>
                <p:cNvSpPr txBox="1"/>
                <p:nvPr/>
              </p:nvSpPr>
              <p:spPr>
                <a:xfrm>
                  <a:off x="6215824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9</a:t>
                  </a:r>
                </a:p>
              </p:txBody>
            </p:sp>
            <p:sp>
              <p:nvSpPr>
                <p:cNvPr id="151" name="Google Shape;597;p29">
                  <a:extLst>
                    <a:ext uri="{FF2B5EF4-FFF2-40B4-BE49-F238E27FC236}">
                      <a16:creationId xmlns:a16="http://schemas.microsoft.com/office/drawing/2014/main" id="{85B4F415-8956-054B-B1A7-5A21EE83C3B3}"/>
                    </a:ext>
                  </a:extLst>
                </p:cNvPr>
                <p:cNvSpPr/>
                <p:nvPr/>
              </p:nvSpPr>
              <p:spPr>
                <a:xfrm>
                  <a:off x="668680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535E58F8-82F5-A541-84F1-A27DE490C930}"/>
                    </a:ext>
                  </a:extLst>
                </p:cNvPr>
                <p:cNvSpPr txBox="1"/>
                <p:nvPr/>
              </p:nvSpPr>
              <p:spPr>
                <a:xfrm>
                  <a:off x="6727441" y="2991840"/>
                  <a:ext cx="398096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10</a:t>
                  </a:r>
                </a:p>
              </p:txBody>
            </p:sp>
            <p:sp>
              <p:nvSpPr>
                <p:cNvPr id="149" name="Google Shape;597;p29">
                  <a:extLst>
                    <a:ext uri="{FF2B5EF4-FFF2-40B4-BE49-F238E27FC236}">
                      <a16:creationId xmlns:a16="http://schemas.microsoft.com/office/drawing/2014/main" id="{FFC773DB-37F7-5E4E-9DEF-C3CEB32CF924}"/>
                    </a:ext>
                  </a:extLst>
                </p:cNvPr>
                <p:cNvSpPr/>
                <p:nvPr/>
              </p:nvSpPr>
              <p:spPr>
                <a:xfrm>
                  <a:off x="7271822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749B8211-C224-DE45-900C-FC1CBCA05B7C}"/>
                    </a:ext>
                  </a:extLst>
                </p:cNvPr>
                <p:cNvSpPr txBox="1"/>
                <p:nvPr/>
              </p:nvSpPr>
              <p:spPr>
                <a:xfrm>
                  <a:off x="7322622" y="2991840"/>
                  <a:ext cx="414180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11</a:t>
                  </a: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F897CA32-1AC4-9B44-A0F4-02E330581E4F}"/>
                  </a:ext>
                </a:extLst>
              </p:cNvPr>
              <p:cNvGrpSpPr/>
              <p:nvPr/>
            </p:nvGrpSpPr>
            <p:grpSpPr>
              <a:xfrm>
                <a:off x="4384682" y="4528663"/>
                <a:ext cx="2203436" cy="450522"/>
                <a:chOff x="7856843" y="2920467"/>
                <a:chExt cx="2203436" cy="450522"/>
              </a:xfrm>
            </p:grpSpPr>
            <p:sp>
              <p:nvSpPr>
                <p:cNvPr id="143" name="Google Shape;597;p29">
                  <a:extLst>
                    <a:ext uri="{FF2B5EF4-FFF2-40B4-BE49-F238E27FC236}">
                      <a16:creationId xmlns:a16="http://schemas.microsoft.com/office/drawing/2014/main" id="{0337DDDC-B579-2D4C-A109-4354C3179A7C}"/>
                    </a:ext>
                  </a:extLst>
                </p:cNvPr>
                <p:cNvSpPr/>
                <p:nvPr/>
              </p:nvSpPr>
              <p:spPr>
                <a:xfrm>
                  <a:off x="7856843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0FBA571E-C22F-1647-8CD4-ACDB6466EF2E}"/>
                    </a:ext>
                  </a:extLst>
                </p:cNvPr>
                <p:cNvSpPr txBox="1"/>
                <p:nvPr/>
              </p:nvSpPr>
              <p:spPr>
                <a:xfrm>
                  <a:off x="7897483" y="2991840"/>
                  <a:ext cx="398096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12</a:t>
                  </a:r>
                </a:p>
              </p:txBody>
            </p:sp>
            <p:sp>
              <p:nvSpPr>
                <p:cNvPr id="141" name="Google Shape;597;p29">
                  <a:extLst>
                    <a:ext uri="{FF2B5EF4-FFF2-40B4-BE49-F238E27FC236}">
                      <a16:creationId xmlns:a16="http://schemas.microsoft.com/office/drawing/2014/main" id="{A8BB2235-D73D-E543-B5E4-2651720C89A7}"/>
                    </a:ext>
                  </a:extLst>
                </p:cNvPr>
                <p:cNvSpPr/>
                <p:nvPr/>
              </p:nvSpPr>
              <p:spPr>
                <a:xfrm>
                  <a:off x="8441864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3C4A8BCD-7D12-3E4B-8D35-0A487DA9EFE9}"/>
                    </a:ext>
                  </a:extLst>
                </p:cNvPr>
                <p:cNvSpPr txBox="1"/>
                <p:nvPr/>
              </p:nvSpPr>
              <p:spPr>
                <a:xfrm>
                  <a:off x="8482504" y="2991840"/>
                  <a:ext cx="389698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13</a:t>
                  </a:r>
                </a:p>
              </p:txBody>
            </p:sp>
            <p:sp>
              <p:nvSpPr>
                <p:cNvPr id="137" name="Google Shape;597;p29">
                  <a:extLst>
                    <a:ext uri="{FF2B5EF4-FFF2-40B4-BE49-F238E27FC236}">
                      <a16:creationId xmlns:a16="http://schemas.microsoft.com/office/drawing/2014/main" id="{EDE5C2CD-18CC-CF4A-9AF5-BB84D894B941}"/>
                    </a:ext>
                  </a:extLst>
                </p:cNvPr>
                <p:cNvSpPr/>
                <p:nvPr/>
              </p:nvSpPr>
              <p:spPr>
                <a:xfrm>
                  <a:off x="900428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820B2566-9FDF-BD42-B44E-4B75E34BBA30}"/>
                    </a:ext>
                  </a:extLst>
                </p:cNvPr>
                <p:cNvSpPr txBox="1"/>
                <p:nvPr/>
              </p:nvSpPr>
              <p:spPr>
                <a:xfrm>
                  <a:off x="9044921" y="2991840"/>
                  <a:ext cx="398096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14</a:t>
                  </a:r>
                </a:p>
              </p:txBody>
            </p:sp>
            <p:sp>
              <p:nvSpPr>
                <p:cNvPr id="135" name="Google Shape;597;p29">
                  <a:extLst>
                    <a:ext uri="{FF2B5EF4-FFF2-40B4-BE49-F238E27FC236}">
                      <a16:creationId xmlns:a16="http://schemas.microsoft.com/office/drawing/2014/main" id="{8288DDBB-501B-7F47-94FE-6D61F1FD7EB2}"/>
                    </a:ext>
                  </a:extLst>
                </p:cNvPr>
                <p:cNvSpPr/>
                <p:nvPr/>
              </p:nvSpPr>
              <p:spPr>
                <a:xfrm>
                  <a:off x="9589302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0B8EAB02-8069-BB4C-BCB1-F322A54A8B72}"/>
                    </a:ext>
                  </a:extLst>
                </p:cNvPr>
                <p:cNvSpPr txBox="1"/>
                <p:nvPr/>
              </p:nvSpPr>
              <p:spPr>
                <a:xfrm>
                  <a:off x="9629941" y="2991840"/>
                  <a:ext cx="389699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15</a:t>
                  </a:r>
                </a:p>
              </p:txBody>
            </p:sp>
          </p:grpSp>
        </p:grp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F1EF1388-99D0-034B-8E59-73EF0196B2FB}"/>
              </a:ext>
            </a:extLst>
          </p:cNvPr>
          <p:cNvSpPr txBox="1"/>
          <p:nvPr/>
        </p:nvSpPr>
        <p:spPr>
          <a:xfrm>
            <a:off x="5125243" y="5223212"/>
            <a:ext cx="72231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Data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3F32464-8A3A-204E-BD6C-1B6EEC5D4AA5}"/>
              </a:ext>
            </a:extLst>
          </p:cNvPr>
          <p:cNvSpPr txBox="1"/>
          <p:nvPr/>
        </p:nvSpPr>
        <p:spPr>
          <a:xfrm>
            <a:off x="8515543" y="2495646"/>
            <a:ext cx="832129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Result</a:t>
            </a:r>
          </a:p>
        </p:txBody>
      </p:sp>
      <p:sp>
        <p:nvSpPr>
          <p:cNvPr id="56" name="Google Shape;597;p29">
            <a:extLst>
              <a:ext uri="{FF2B5EF4-FFF2-40B4-BE49-F238E27FC236}">
                <a16:creationId xmlns:a16="http://schemas.microsoft.com/office/drawing/2014/main" id="{67E0BB64-8DC6-B74D-988A-E0DD2156984B}"/>
              </a:ext>
            </a:extLst>
          </p:cNvPr>
          <p:cNvSpPr/>
          <p:nvPr/>
        </p:nvSpPr>
        <p:spPr>
          <a:xfrm>
            <a:off x="7857641" y="2860839"/>
            <a:ext cx="470977" cy="450522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399976B-D260-E34B-9172-F13136DDB6AC}"/>
              </a:ext>
            </a:extLst>
          </p:cNvPr>
          <p:cNvSpPr txBox="1"/>
          <p:nvPr/>
        </p:nvSpPr>
        <p:spPr>
          <a:xfrm>
            <a:off x="7950842" y="2932212"/>
            <a:ext cx="284052" cy="307777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58" name="Google Shape;597;p29">
            <a:extLst>
              <a:ext uri="{FF2B5EF4-FFF2-40B4-BE49-F238E27FC236}">
                <a16:creationId xmlns:a16="http://schemas.microsoft.com/office/drawing/2014/main" id="{5AB3C109-C617-184A-BBC9-64D372E2267C}"/>
              </a:ext>
            </a:extLst>
          </p:cNvPr>
          <p:cNvSpPr/>
          <p:nvPr/>
        </p:nvSpPr>
        <p:spPr>
          <a:xfrm>
            <a:off x="8424103" y="2860839"/>
            <a:ext cx="470977" cy="450522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7;p29">
            <a:extLst>
              <a:ext uri="{FF2B5EF4-FFF2-40B4-BE49-F238E27FC236}">
                <a16:creationId xmlns:a16="http://schemas.microsoft.com/office/drawing/2014/main" id="{E8302186-F53A-FC4A-815D-419BF4403A10}"/>
              </a:ext>
            </a:extLst>
          </p:cNvPr>
          <p:cNvSpPr/>
          <p:nvPr/>
        </p:nvSpPr>
        <p:spPr>
          <a:xfrm>
            <a:off x="8986514" y="2860839"/>
            <a:ext cx="470977" cy="450522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597;p29">
            <a:extLst>
              <a:ext uri="{FF2B5EF4-FFF2-40B4-BE49-F238E27FC236}">
                <a16:creationId xmlns:a16="http://schemas.microsoft.com/office/drawing/2014/main" id="{D930DE16-987B-F74C-AAF0-62982E4D961C}"/>
              </a:ext>
            </a:extLst>
          </p:cNvPr>
          <p:cNvSpPr/>
          <p:nvPr/>
        </p:nvSpPr>
        <p:spPr>
          <a:xfrm>
            <a:off x="9548925" y="2860839"/>
            <a:ext cx="470977" cy="450522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4C58FFA-9D56-4243-BC7B-6407520A14E3}"/>
              </a:ext>
            </a:extLst>
          </p:cNvPr>
          <p:cNvSpPr txBox="1"/>
          <p:nvPr/>
        </p:nvSpPr>
        <p:spPr>
          <a:xfrm>
            <a:off x="8515543" y="2932212"/>
            <a:ext cx="284052" cy="307777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6C64980-1B88-4A48-B598-51898CD4E11F}"/>
              </a:ext>
            </a:extLst>
          </p:cNvPr>
          <p:cNvSpPr txBox="1"/>
          <p:nvPr/>
        </p:nvSpPr>
        <p:spPr>
          <a:xfrm>
            <a:off x="9067223" y="2932212"/>
            <a:ext cx="284052" cy="307777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2C81CF9-4B57-4743-8FE0-F22AC55BDB71}"/>
              </a:ext>
            </a:extLst>
          </p:cNvPr>
          <p:cNvSpPr txBox="1"/>
          <p:nvPr/>
        </p:nvSpPr>
        <p:spPr>
          <a:xfrm>
            <a:off x="9640804" y="2932212"/>
            <a:ext cx="284052" cy="307777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14C1704-AED9-0D42-A118-C65D322EE3DC}"/>
              </a:ext>
            </a:extLst>
          </p:cNvPr>
          <p:cNvSpPr txBox="1"/>
          <p:nvPr/>
        </p:nvSpPr>
        <p:spPr>
          <a:xfrm>
            <a:off x="5125243" y="1003510"/>
            <a:ext cx="72231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Warp</a:t>
            </a:r>
          </a:p>
        </p:txBody>
      </p:sp>
    </p:spTree>
    <p:extLst>
      <p:ext uri="{BB962C8B-B14F-4D97-AF65-F5344CB8AC3E}">
        <p14:creationId xmlns:p14="http://schemas.microsoft.com/office/powerpoint/2010/main" val="71311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AD652D9-1B2A-904F-988B-7A7BF7522E44}"/>
              </a:ext>
            </a:extLst>
          </p:cNvPr>
          <p:cNvSpPr/>
          <p:nvPr/>
        </p:nvSpPr>
        <p:spPr>
          <a:xfrm>
            <a:off x="7676847" y="2495646"/>
            <a:ext cx="2509520" cy="10313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Google Shape;605;p29">
            <a:extLst>
              <a:ext uri="{FF2B5EF4-FFF2-40B4-BE49-F238E27FC236}">
                <a16:creationId xmlns:a16="http://schemas.microsoft.com/office/drawing/2014/main" id="{A47E1ACA-0A99-FB43-8302-7CDAB3A47758}"/>
              </a:ext>
            </a:extLst>
          </p:cNvPr>
          <p:cNvSpPr txBox="1"/>
          <p:nvPr/>
        </p:nvSpPr>
        <p:spPr>
          <a:xfrm>
            <a:off x="7421078" y="211755"/>
            <a:ext cx="3263100" cy="791755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SzPts val="1400"/>
            </a:pPr>
            <a:r>
              <a:rPr lang="en-US" dirty="0"/>
              <a:t>A single thread could iterate over a row, summing it, and then write the result in the solution vector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96D0EBC-105A-9446-B77B-99437BE1F4A6}"/>
              </a:ext>
            </a:extLst>
          </p:cNvPr>
          <p:cNvGrpSpPr/>
          <p:nvPr/>
        </p:nvGrpSpPr>
        <p:grpSpPr>
          <a:xfrm>
            <a:off x="3980855" y="1451731"/>
            <a:ext cx="3011091" cy="863140"/>
            <a:chOff x="3980854" y="1451731"/>
            <a:chExt cx="3011091" cy="863140"/>
          </a:xfrm>
        </p:grpSpPr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7C606025-24AC-8848-A056-D2B1FB90088E}"/>
                </a:ext>
              </a:extLst>
            </p:cNvPr>
            <p:cNvSpPr/>
            <p:nvPr/>
          </p:nvSpPr>
          <p:spPr>
            <a:xfrm>
              <a:off x="3980854" y="1451731"/>
              <a:ext cx="3011091" cy="863140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49D441C-C808-A64A-927C-584293693AFD}"/>
                </a:ext>
              </a:extLst>
            </p:cNvPr>
            <p:cNvGrpSpPr/>
            <p:nvPr/>
          </p:nvGrpSpPr>
          <p:grpSpPr>
            <a:xfrm>
              <a:off x="4248482" y="1652598"/>
              <a:ext cx="2494795" cy="450522"/>
              <a:chOff x="4248482" y="1652598"/>
              <a:chExt cx="2494795" cy="450522"/>
            </a:xfrm>
          </p:grpSpPr>
          <p:sp>
            <p:nvSpPr>
              <p:cNvPr id="106" name="Google Shape;597;p29">
                <a:extLst>
                  <a:ext uri="{FF2B5EF4-FFF2-40B4-BE49-F238E27FC236}">
                    <a16:creationId xmlns:a16="http://schemas.microsoft.com/office/drawing/2014/main" id="{E5CE413C-871C-F741-B351-D1EBD714EB9E}"/>
                  </a:ext>
                </a:extLst>
              </p:cNvPr>
              <p:cNvSpPr/>
              <p:nvPr/>
            </p:nvSpPr>
            <p:spPr>
              <a:xfrm>
                <a:off x="4248482" y="1652598"/>
                <a:ext cx="470977" cy="45052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597;p29">
                <a:extLst>
                  <a:ext uri="{FF2B5EF4-FFF2-40B4-BE49-F238E27FC236}">
                    <a16:creationId xmlns:a16="http://schemas.microsoft.com/office/drawing/2014/main" id="{F36995F5-736E-0646-819C-FF4FB8595F9F}"/>
                  </a:ext>
                </a:extLst>
              </p:cNvPr>
              <p:cNvSpPr/>
              <p:nvPr/>
            </p:nvSpPr>
            <p:spPr>
              <a:xfrm>
                <a:off x="4923086" y="1652598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597;p29">
                <a:extLst>
                  <a:ext uri="{FF2B5EF4-FFF2-40B4-BE49-F238E27FC236}">
                    <a16:creationId xmlns:a16="http://schemas.microsoft.com/office/drawing/2014/main" id="{00FC7E5C-F519-8643-9E25-EE3FAD4B75EF}"/>
                  </a:ext>
                </a:extLst>
              </p:cNvPr>
              <p:cNvSpPr/>
              <p:nvPr/>
            </p:nvSpPr>
            <p:spPr>
              <a:xfrm>
                <a:off x="5597690" y="1652598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597;p29">
                <a:extLst>
                  <a:ext uri="{FF2B5EF4-FFF2-40B4-BE49-F238E27FC236}">
                    <a16:creationId xmlns:a16="http://schemas.microsoft.com/office/drawing/2014/main" id="{3399333D-455A-4740-9B3F-E6571848DDC0}"/>
                  </a:ext>
                </a:extLst>
              </p:cNvPr>
              <p:cNvSpPr/>
              <p:nvPr/>
            </p:nvSpPr>
            <p:spPr>
              <a:xfrm>
                <a:off x="6272300" y="1652598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DEF0FB5-02D6-0D41-8461-EE04F896033A}"/>
              </a:ext>
            </a:extLst>
          </p:cNvPr>
          <p:cNvGrpSpPr/>
          <p:nvPr/>
        </p:nvGrpSpPr>
        <p:grpSpPr>
          <a:xfrm>
            <a:off x="4248483" y="2804161"/>
            <a:ext cx="2494795" cy="2285999"/>
            <a:chOff x="4248483" y="2804161"/>
            <a:chExt cx="2494795" cy="2285999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A80DFC1-F546-1346-96C2-9B77BD519E93}"/>
                </a:ext>
              </a:extLst>
            </p:cNvPr>
            <p:cNvSpPr/>
            <p:nvPr/>
          </p:nvSpPr>
          <p:spPr>
            <a:xfrm>
              <a:off x="4248483" y="2804161"/>
              <a:ext cx="2494795" cy="2285999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DE18AE0-97C8-6A4B-8FFB-0A9861C869FA}"/>
                </a:ext>
              </a:extLst>
            </p:cNvPr>
            <p:cNvGrpSpPr/>
            <p:nvPr/>
          </p:nvGrpSpPr>
          <p:grpSpPr>
            <a:xfrm>
              <a:off x="4384682" y="2920467"/>
              <a:ext cx="2203436" cy="2058718"/>
              <a:chOff x="4384682" y="2920467"/>
              <a:chExt cx="2203436" cy="2058718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68E82081-D719-5F46-976D-5EDD8B8398A5}"/>
                  </a:ext>
                </a:extLst>
              </p:cNvPr>
              <p:cNvGrpSpPr/>
              <p:nvPr/>
            </p:nvGrpSpPr>
            <p:grpSpPr>
              <a:xfrm>
                <a:off x="4384682" y="2920467"/>
                <a:ext cx="2203436" cy="450522"/>
                <a:chOff x="902360" y="2920467"/>
                <a:chExt cx="2203436" cy="450522"/>
              </a:xfrm>
            </p:grpSpPr>
            <p:sp>
              <p:nvSpPr>
                <p:cNvPr id="15" name="Google Shape;597;p29">
                  <a:extLst>
                    <a:ext uri="{FF2B5EF4-FFF2-40B4-BE49-F238E27FC236}">
                      <a16:creationId xmlns:a16="http://schemas.microsoft.com/office/drawing/2014/main" id="{994E7F19-F89A-A44B-A1E2-34FB789CDBC2}"/>
                    </a:ext>
                  </a:extLst>
                </p:cNvPr>
                <p:cNvSpPr/>
                <p:nvPr/>
              </p:nvSpPr>
              <p:spPr>
                <a:xfrm>
                  <a:off x="902360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706C303-541D-8842-B82E-A09B7278DB39}"/>
                    </a:ext>
                  </a:extLst>
                </p:cNvPr>
                <p:cNvSpPr txBox="1"/>
                <p:nvPr/>
              </p:nvSpPr>
              <p:spPr>
                <a:xfrm>
                  <a:off x="993800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0</a:t>
                  </a:r>
                </a:p>
              </p:txBody>
            </p:sp>
            <p:sp>
              <p:nvSpPr>
                <p:cNvPr id="98" name="Google Shape;597;p29">
                  <a:extLst>
                    <a:ext uri="{FF2B5EF4-FFF2-40B4-BE49-F238E27FC236}">
                      <a16:creationId xmlns:a16="http://schemas.microsoft.com/office/drawing/2014/main" id="{A944B00A-529C-AB4E-9F8F-22CF403BE76C}"/>
                    </a:ext>
                  </a:extLst>
                </p:cNvPr>
                <p:cNvSpPr/>
                <p:nvPr/>
              </p:nvSpPr>
              <p:spPr>
                <a:xfrm>
                  <a:off x="148738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8FD1188E-3266-3648-88C9-15CDC0BA6C9A}"/>
                    </a:ext>
                  </a:extLst>
                </p:cNvPr>
                <p:cNvSpPr txBox="1"/>
                <p:nvPr/>
              </p:nvSpPr>
              <p:spPr>
                <a:xfrm>
                  <a:off x="1578821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  <p:sp>
              <p:nvSpPr>
                <p:cNvPr id="111" name="Google Shape;597;p29">
                  <a:extLst>
                    <a:ext uri="{FF2B5EF4-FFF2-40B4-BE49-F238E27FC236}">
                      <a16:creationId xmlns:a16="http://schemas.microsoft.com/office/drawing/2014/main" id="{6BC21C9F-063B-6843-9F3C-FCAF4C1DBA67}"/>
                    </a:ext>
                  </a:extLst>
                </p:cNvPr>
                <p:cNvSpPr/>
                <p:nvPr/>
              </p:nvSpPr>
              <p:spPr>
                <a:xfrm>
                  <a:off x="2049798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D456AC0C-7728-D847-A878-D7CD0D753DF0}"/>
                    </a:ext>
                  </a:extLst>
                </p:cNvPr>
                <p:cNvSpPr txBox="1"/>
                <p:nvPr/>
              </p:nvSpPr>
              <p:spPr>
                <a:xfrm>
                  <a:off x="2141238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2</a:t>
                  </a:r>
                </a:p>
              </p:txBody>
            </p:sp>
            <p:sp>
              <p:nvSpPr>
                <p:cNvPr id="105" name="Google Shape;597;p29">
                  <a:extLst>
                    <a:ext uri="{FF2B5EF4-FFF2-40B4-BE49-F238E27FC236}">
                      <a16:creationId xmlns:a16="http://schemas.microsoft.com/office/drawing/2014/main" id="{B7F33AD7-F710-234E-94E5-3A023BF31F92}"/>
                    </a:ext>
                  </a:extLst>
                </p:cNvPr>
                <p:cNvSpPr/>
                <p:nvPr/>
              </p:nvSpPr>
              <p:spPr>
                <a:xfrm>
                  <a:off x="2634819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7C7D87B3-A5C7-574C-96FC-1FA5B769E81B}"/>
                    </a:ext>
                  </a:extLst>
                </p:cNvPr>
                <p:cNvSpPr txBox="1"/>
                <p:nvPr/>
              </p:nvSpPr>
              <p:spPr>
                <a:xfrm>
                  <a:off x="2726259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3</a:t>
                  </a:r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78A5B8BF-EBBB-0B4A-9257-49CE0FBDA4C0}"/>
                  </a:ext>
                </a:extLst>
              </p:cNvPr>
              <p:cNvGrpSpPr/>
              <p:nvPr/>
            </p:nvGrpSpPr>
            <p:grpSpPr>
              <a:xfrm>
                <a:off x="4384682" y="3455643"/>
                <a:ext cx="2203436" cy="450522"/>
                <a:chOff x="3219840" y="2920467"/>
                <a:chExt cx="2203436" cy="450522"/>
              </a:xfrm>
            </p:grpSpPr>
            <p:sp>
              <p:nvSpPr>
                <p:cNvPr id="126" name="Google Shape;597;p29">
                  <a:extLst>
                    <a:ext uri="{FF2B5EF4-FFF2-40B4-BE49-F238E27FC236}">
                      <a16:creationId xmlns:a16="http://schemas.microsoft.com/office/drawing/2014/main" id="{46CB808B-BF7F-1144-B173-7C863A2DF3E8}"/>
                    </a:ext>
                  </a:extLst>
                </p:cNvPr>
                <p:cNvSpPr/>
                <p:nvPr/>
              </p:nvSpPr>
              <p:spPr>
                <a:xfrm>
                  <a:off x="3219840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FFE689C3-065B-7F41-92A7-9E8ADF81EFF7}"/>
                    </a:ext>
                  </a:extLst>
                </p:cNvPr>
                <p:cNvSpPr txBox="1"/>
                <p:nvPr/>
              </p:nvSpPr>
              <p:spPr>
                <a:xfrm>
                  <a:off x="3311280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4</a:t>
                  </a:r>
                </a:p>
              </p:txBody>
            </p:sp>
            <p:sp>
              <p:nvSpPr>
                <p:cNvPr id="124" name="Google Shape;597;p29">
                  <a:extLst>
                    <a:ext uri="{FF2B5EF4-FFF2-40B4-BE49-F238E27FC236}">
                      <a16:creationId xmlns:a16="http://schemas.microsoft.com/office/drawing/2014/main" id="{C45FA4C3-F910-7244-826E-31FE190BA229}"/>
                    </a:ext>
                  </a:extLst>
                </p:cNvPr>
                <p:cNvSpPr/>
                <p:nvPr/>
              </p:nvSpPr>
              <p:spPr>
                <a:xfrm>
                  <a:off x="380486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ECB1F385-B514-BB41-AFF5-912BFCE03C41}"/>
                    </a:ext>
                  </a:extLst>
                </p:cNvPr>
                <p:cNvSpPr txBox="1"/>
                <p:nvPr/>
              </p:nvSpPr>
              <p:spPr>
                <a:xfrm>
                  <a:off x="3896301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5</a:t>
                  </a:r>
                </a:p>
              </p:txBody>
            </p:sp>
            <p:sp>
              <p:nvSpPr>
                <p:cNvPr id="120" name="Google Shape;597;p29">
                  <a:extLst>
                    <a:ext uri="{FF2B5EF4-FFF2-40B4-BE49-F238E27FC236}">
                      <a16:creationId xmlns:a16="http://schemas.microsoft.com/office/drawing/2014/main" id="{B2950B6D-59D5-624F-BA35-5CD70806223D}"/>
                    </a:ext>
                  </a:extLst>
                </p:cNvPr>
                <p:cNvSpPr/>
                <p:nvPr/>
              </p:nvSpPr>
              <p:spPr>
                <a:xfrm>
                  <a:off x="4367278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4D930B13-4B56-C241-AA18-42753A174A77}"/>
                    </a:ext>
                  </a:extLst>
                </p:cNvPr>
                <p:cNvSpPr txBox="1"/>
                <p:nvPr/>
              </p:nvSpPr>
              <p:spPr>
                <a:xfrm>
                  <a:off x="4458718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6</a:t>
                  </a:r>
                </a:p>
              </p:txBody>
            </p:sp>
            <p:sp>
              <p:nvSpPr>
                <p:cNvPr id="118" name="Google Shape;597;p29">
                  <a:extLst>
                    <a:ext uri="{FF2B5EF4-FFF2-40B4-BE49-F238E27FC236}">
                      <a16:creationId xmlns:a16="http://schemas.microsoft.com/office/drawing/2014/main" id="{BACB5459-612E-114C-83E5-261851884835}"/>
                    </a:ext>
                  </a:extLst>
                </p:cNvPr>
                <p:cNvSpPr/>
                <p:nvPr/>
              </p:nvSpPr>
              <p:spPr>
                <a:xfrm>
                  <a:off x="4952299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0D001085-F789-5A4E-872C-1509DE2E23A2}"/>
                    </a:ext>
                  </a:extLst>
                </p:cNvPr>
                <p:cNvSpPr txBox="1"/>
                <p:nvPr/>
              </p:nvSpPr>
              <p:spPr>
                <a:xfrm>
                  <a:off x="5043739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7</a:t>
                  </a: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443D255B-29A6-BF46-8A78-C7B989194D88}"/>
                  </a:ext>
                </a:extLst>
              </p:cNvPr>
              <p:cNvGrpSpPr/>
              <p:nvPr/>
            </p:nvGrpSpPr>
            <p:grpSpPr>
              <a:xfrm>
                <a:off x="4384682" y="3992153"/>
                <a:ext cx="2203436" cy="450522"/>
                <a:chOff x="5539363" y="2920467"/>
                <a:chExt cx="2203436" cy="450522"/>
              </a:xfrm>
            </p:grpSpPr>
            <p:sp>
              <p:nvSpPr>
                <p:cNvPr id="157" name="Google Shape;597;p29">
                  <a:extLst>
                    <a:ext uri="{FF2B5EF4-FFF2-40B4-BE49-F238E27FC236}">
                      <a16:creationId xmlns:a16="http://schemas.microsoft.com/office/drawing/2014/main" id="{A8186D0F-BD9D-854F-9A0F-FA5146DEE97E}"/>
                    </a:ext>
                  </a:extLst>
                </p:cNvPr>
                <p:cNvSpPr/>
                <p:nvPr/>
              </p:nvSpPr>
              <p:spPr>
                <a:xfrm>
                  <a:off x="5539363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BF5311C1-C289-0348-BA57-6255AF1A6450}"/>
                    </a:ext>
                  </a:extLst>
                </p:cNvPr>
                <p:cNvSpPr txBox="1"/>
                <p:nvPr/>
              </p:nvSpPr>
              <p:spPr>
                <a:xfrm>
                  <a:off x="5630803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8</a:t>
                  </a:r>
                </a:p>
              </p:txBody>
            </p:sp>
            <p:sp>
              <p:nvSpPr>
                <p:cNvPr id="155" name="Google Shape;597;p29">
                  <a:extLst>
                    <a:ext uri="{FF2B5EF4-FFF2-40B4-BE49-F238E27FC236}">
                      <a16:creationId xmlns:a16="http://schemas.microsoft.com/office/drawing/2014/main" id="{EAC56A79-980C-A14D-9501-1F1438151F29}"/>
                    </a:ext>
                  </a:extLst>
                </p:cNvPr>
                <p:cNvSpPr/>
                <p:nvPr/>
              </p:nvSpPr>
              <p:spPr>
                <a:xfrm>
                  <a:off x="6124384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3F9E369F-EA6D-9C40-9199-7FFEA717A660}"/>
                    </a:ext>
                  </a:extLst>
                </p:cNvPr>
                <p:cNvSpPr txBox="1"/>
                <p:nvPr/>
              </p:nvSpPr>
              <p:spPr>
                <a:xfrm>
                  <a:off x="6215824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9</a:t>
                  </a:r>
                </a:p>
              </p:txBody>
            </p:sp>
            <p:sp>
              <p:nvSpPr>
                <p:cNvPr id="151" name="Google Shape;597;p29">
                  <a:extLst>
                    <a:ext uri="{FF2B5EF4-FFF2-40B4-BE49-F238E27FC236}">
                      <a16:creationId xmlns:a16="http://schemas.microsoft.com/office/drawing/2014/main" id="{85B4F415-8956-054B-B1A7-5A21EE83C3B3}"/>
                    </a:ext>
                  </a:extLst>
                </p:cNvPr>
                <p:cNvSpPr/>
                <p:nvPr/>
              </p:nvSpPr>
              <p:spPr>
                <a:xfrm>
                  <a:off x="668680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535E58F8-82F5-A541-84F1-A27DE490C930}"/>
                    </a:ext>
                  </a:extLst>
                </p:cNvPr>
                <p:cNvSpPr txBox="1"/>
                <p:nvPr/>
              </p:nvSpPr>
              <p:spPr>
                <a:xfrm>
                  <a:off x="6727441" y="2991840"/>
                  <a:ext cx="398096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10</a:t>
                  </a:r>
                </a:p>
              </p:txBody>
            </p:sp>
            <p:sp>
              <p:nvSpPr>
                <p:cNvPr id="149" name="Google Shape;597;p29">
                  <a:extLst>
                    <a:ext uri="{FF2B5EF4-FFF2-40B4-BE49-F238E27FC236}">
                      <a16:creationId xmlns:a16="http://schemas.microsoft.com/office/drawing/2014/main" id="{FFC773DB-37F7-5E4E-9DEF-C3CEB32CF924}"/>
                    </a:ext>
                  </a:extLst>
                </p:cNvPr>
                <p:cNvSpPr/>
                <p:nvPr/>
              </p:nvSpPr>
              <p:spPr>
                <a:xfrm>
                  <a:off x="7271822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749B8211-C224-DE45-900C-FC1CBCA05B7C}"/>
                    </a:ext>
                  </a:extLst>
                </p:cNvPr>
                <p:cNvSpPr txBox="1"/>
                <p:nvPr/>
              </p:nvSpPr>
              <p:spPr>
                <a:xfrm>
                  <a:off x="7322622" y="2991840"/>
                  <a:ext cx="414180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11</a:t>
                  </a: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F897CA32-1AC4-9B44-A0F4-02E330581E4F}"/>
                  </a:ext>
                </a:extLst>
              </p:cNvPr>
              <p:cNvGrpSpPr/>
              <p:nvPr/>
            </p:nvGrpSpPr>
            <p:grpSpPr>
              <a:xfrm>
                <a:off x="4384682" y="4528663"/>
                <a:ext cx="2203436" cy="450522"/>
                <a:chOff x="7856843" y="2920467"/>
                <a:chExt cx="2203436" cy="450522"/>
              </a:xfrm>
            </p:grpSpPr>
            <p:sp>
              <p:nvSpPr>
                <p:cNvPr id="143" name="Google Shape;597;p29">
                  <a:extLst>
                    <a:ext uri="{FF2B5EF4-FFF2-40B4-BE49-F238E27FC236}">
                      <a16:creationId xmlns:a16="http://schemas.microsoft.com/office/drawing/2014/main" id="{0337DDDC-B579-2D4C-A109-4354C3179A7C}"/>
                    </a:ext>
                  </a:extLst>
                </p:cNvPr>
                <p:cNvSpPr/>
                <p:nvPr/>
              </p:nvSpPr>
              <p:spPr>
                <a:xfrm>
                  <a:off x="7856843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0FBA571E-C22F-1647-8CD4-ACDB6466EF2E}"/>
                    </a:ext>
                  </a:extLst>
                </p:cNvPr>
                <p:cNvSpPr txBox="1"/>
                <p:nvPr/>
              </p:nvSpPr>
              <p:spPr>
                <a:xfrm>
                  <a:off x="7897483" y="2991840"/>
                  <a:ext cx="398096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12</a:t>
                  </a:r>
                </a:p>
              </p:txBody>
            </p:sp>
            <p:sp>
              <p:nvSpPr>
                <p:cNvPr id="141" name="Google Shape;597;p29">
                  <a:extLst>
                    <a:ext uri="{FF2B5EF4-FFF2-40B4-BE49-F238E27FC236}">
                      <a16:creationId xmlns:a16="http://schemas.microsoft.com/office/drawing/2014/main" id="{A8BB2235-D73D-E543-B5E4-2651720C89A7}"/>
                    </a:ext>
                  </a:extLst>
                </p:cNvPr>
                <p:cNvSpPr/>
                <p:nvPr/>
              </p:nvSpPr>
              <p:spPr>
                <a:xfrm>
                  <a:off x="8441864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3C4A8BCD-7D12-3E4B-8D35-0A487DA9EFE9}"/>
                    </a:ext>
                  </a:extLst>
                </p:cNvPr>
                <p:cNvSpPr txBox="1"/>
                <p:nvPr/>
              </p:nvSpPr>
              <p:spPr>
                <a:xfrm>
                  <a:off x="8482504" y="2991840"/>
                  <a:ext cx="389698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13</a:t>
                  </a:r>
                </a:p>
              </p:txBody>
            </p:sp>
            <p:sp>
              <p:nvSpPr>
                <p:cNvPr id="137" name="Google Shape;597;p29">
                  <a:extLst>
                    <a:ext uri="{FF2B5EF4-FFF2-40B4-BE49-F238E27FC236}">
                      <a16:creationId xmlns:a16="http://schemas.microsoft.com/office/drawing/2014/main" id="{EDE5C2CD-18CC-CF4A-9AF5-BB84D894B941}"/>
                    </a:ext>
                  </a:extLst>
                </p:cNvPr>
                <p:cNvSpPr/>
                <p:nvPr/>
              </p:nvSpPr>
              <p:spPr>
                <a:xfrm>
                  <a:off x="900428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820B2566-9FDF-BD42-B44E-4B75E34BBA30}"/>
                    </a:ext>
                  </a:extLst>
                </p:cNvPr>
                <p:cNvSpPr txBox="1"/>
                <p:nvPr/>
              </p:nvSpPr>
              <p:spPr>
                <a:xfrm>
                  <a:off x="9044921" y="2991840"/>
                  <a:ext cx="398096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14</a:t>
                  </a:r>
                </a:p>
              </p:txBody>
            </p:sp>
            <p:sp>
              <p:nvSpPr>
                <p:cNvPr id="135" name="Google Shape;597;p29">
                  <a:extLst>
                    <a:ext uri="{FF2B5EF4-FFF2-40B4-BE49-F238E27FC236}">
                      <a16:creationId xmlns:a16="http://schemas.microsoft.com/office/drawing/2014/main" id="{8288DDBB-501B-7F47-94FE-6D61F1FD7EB2}"/>
                    </a:ext>
                  </a:extLst>
                </p:cNvPr>
                <p:cNvSpPr/>
                <p:nvPr/>
              </p:nvSpPr>
              <p:spPr>
                <a:xfrm>
                  <a:off x="9589302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0B8EAB02-8069-BB4C-BCB1-F322A54A8B72}"/>
                    </a:ext>
                  </a:extLst>
                </p:cNvPr>
                <p:cNvSpPr txBox="1"/>
                <p:nvPr/>
              </p:nvSpPr>
              <p:spPr>
                <a:xfrm>
                  <a:off x="9629941" y="2991840"/>
                  <a:ext cx="389699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15</a:t>
                  </a:r>
                </a:p>
              </p:txBody>
            </p:sp>
          </p:grpSp>
        </p:grp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F1EF1388-99D0-034B-8E59-73EF0196B2FB}"/>
              </a:ext>
            </a:extLst>
          </p:cNvPr>
          <p:cNvSpPr txBox="1"/>
          <p:nvPr/>
        </p:nvSpPr>
        <p:spPr>
          <a:xfrm>
            <a:off x="5125243" y="5223212"/>
            <a:ext cx="72231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Data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3F32464-8A3A-204E-BD6C-1B6EEC5D4AA5}"/>
              </a:ext>
            </a:extLst>
          </p:cNvPr>
          <p:cNvSpPr txBox="1"/>
          <p:nvPr/>
        </p:nvSpPr>
        <p:spPr>
          <a:xfrm>
            <a:off x="8515543" y="2495646"/>
            <a:ext cx="832129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Result</a:t>
            </a:r>
          </a:p>
        </p:txBody>
      </p:sp>
      <p:sp>
        <p:nvSpPr>
          <p:cNvPr id="56" name="Google Shape;597;p29">
            <a:extLst>
              <a:ext uri="{FF2B5EF4-FFF2-40B4-BE49-F238E27FC236}">
                <a16:creationId xmlns:a16="http://schemas.microsoft.com/office/drawing/2014/main" id="{67E0BB64-8DC6-B74D-988A-E0DD2156984B}"/>
              </a:ext>
            </a:extLst>
          </p:cNvPr>
          <p:cNvSpPr/>
          <p:nvPr/>
        </p:nvSpPr>
        <p:spPr>
          <a:xfrm>
            <a:off x="7857641" y="2860839"/>
            <a:ext cx="470977" cy="450522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399976B-D260-E34B-9172-F13136DDB6AC}"/>
              </a:ext>
            </a:extLst>
          </p:cNvPr>
          <p:cNvSpPr txBox="1"/>
          <p:nvPr/>
        </p:nvSpPr>
        <p:spPr>
          <a:xfrm>
            <a:off x="7950842" y="2932212"/>
            <a:ext cx="284052" cy="307777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58" name="Google Shape;597;p29">
            <a:extLst>
              <a:ext uri="{FF2B5EF4-FFF2-40B4-BE49-F238E27FC236}">
                <a16:creationId xmlns:a16="http://schemas.microsoft.com/office/drawing/2014/main" id="{5AB3C109-C617-184A-BBC9-64D372E2267C}"/>
              </a:ext>
            </a:extLst>
          </p:cNvPr>
          <p:cNvSpPr/>
          <p:nvPr/>
        </p:nvSpPr>
        <p:spPr>
          <a:xfrm>
            <a:off x="8424103" y="2860839"/>
            <a:ext cx="470977" cy="450522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7;p29">
            <a:extLst>
              <a:ext uri="{FF2B5EF4-FFF2-40B4-BE49-F238E27FC236}">
                <a16:creationId xmlns:a16="http://schemas.microsoft.com/office/drawing/2014/main" id="{E8302186-F53A-FC4A-815D-419BF4403A10}"/>
              </a:ext>
            </a:extLst>
          </p:cNvPr>
          <p:cNvSpPr/>
          <p:nvPr/>
        </p:nvSpPr>
        <p:spPr>
          <a:xfrm>
            <a:off x="8986514" y="2860839"/>
            <a:ext cx="470977" cy="450522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597;p29">
            <a:extLst>
              <a:ext uri="{FF2B5EF4-FFF2-40B4-BE49-F238E27FC236}">
                <a16:creationId xmlns:a16="http://schemas.microsoft.com/office/drawing/2014/main" id="{D930DE16-987B-F74C-AAF0-62982E4D961C}"/>
              </a:ext>
            </a:extLst>
          </p:cNvPr>
          <p:cNvSpPr/>
          <p:nvPr/>
        </p:nvSpPr>
        <p:spPr>
          <a:xfrm>
            <a:off x="9548925" y="2860839"/>
            <a:ext cx="470977" cy="450522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4C58FFA-9D56-4243-BC7B-6407520A14E3}"/>
              </a:ext>
            </a:extLst>
          </p:cNvPr>
          <p:cNvSpPr txBox="1"/>
          <p:nvPr/>
        </p:nvSpPr>
        <p:spPr>
          <a:xfrm>
            <a:off x="8515543" y="2932212"/>
            <a:ext cx="284052" cy="307777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6C64980-1B88-4A48-B598-51898CD4E11F}"/>
              </a:ext>
            </a:extLst>
          </p:cNvPr>
          <p:cNvSpPr txBox="1"/>
          <p:nvPr/>
        </p:nvSpPr>
        <p:spPr>
          <a:xfrm>
            <a:off x="9067223" y="2932212"/>
            <a:ext cx="284052" cy="307777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2C81CF9-4B57-4743-8FE0-F22AC55BDB71}"/>
              </a:ext>
            </a:extLst>
          </p:cNvPr>
          <p:cNvSpPr txBox="1"/>
          <p:nvPr/>
        </p:nvSpPr>
        <p:spPr>
          <a:xfrm>
            <a:off x="9640804" y="2932212"/>
            <a:ext cx="284052" cy="307777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14C1704-AED9-0D42-A118-C65D322EE3DC}"/>
              </a:ext>
            </a:extLst>
          </p:cNvPr>
          <p:cNvSpPr txBox="1"/>
          <p:nvPr/>
        </p:nvSpPr>
        <p:spPr>
          <a:xfrm>
            <a:off x="5125243" y="1003510"/>
            <a:ext cx="72231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Warp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B2F0E9E-85EA-9147-A44A-2145A7BB649B}"/>
              </a:ext>
            </a:extLst>
          </p:cNvPr>
          <p:cNvSpPr txBox="1"/>
          <p:nvPr/>
        </p:nvSpPr>
        <p:spPr>
          <a:xfrm>
            <a:off x="8409958" y="4180875"/>
            <a:ext cx="1218233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Sum = 0 </a:t>
            </a:r>
          </a:p>
        </p:txBody>
      </p:sp>
      <p:cxnSp>
        <p:nvCxnSpPr>
          <p:cNvPr id="65" name="Google Shape;1467;p60">
            <a:extLst>
              <a:ext uri="{FF2B5EF4-FFF2-40B4-BE49-F238E27FC236}">
                <a16:creationId xmlns:a16="http://schemas.microsoft.com/office/drawing/2014/main" id="{507DD119-78FD-CE40-A457-D474637EC20A}"/>
              </a:ext>
            </a:extLst>
          </p:cNvPr>
          <p:cNvCxnSpPr>
            <a:cxnSpLocks/>
            <a:stCxn id="106" idx="2"/>
            <a:endCxn id="15" idx="0"/>
          </p:cNvCxnSpPr>
          <p:nvPr/>
        </p:nvCxnSpPr>
        <p:spPr>
          <a:xfrm>
            <a:off x="4483972" y="2103120"/>
            <a:ext cx="136199" cy="817347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triangle" w="sm" len="sm"/>
            <a:tailEnd type="none" w="med" len="med"/>
          </a:ln>
        </p:spPr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BDF0EEA4-ABA8-5647-A891-2F0F8A9825FD}"/>
              </a:ext>
            </a:extLst>
          </p:cNvPr>
          <p:cNvSpPr/>
          <p:nvPr/>
        </p:nvSpPr>
        <p:spPr>
          <a:xfrm>
            <a:off x="8289441" y="4155776"/>
            <a:ext cx="1159275" cy="431054"/>
          </a:xfrm>
          <a:prstGeom prst="rect">
            <a:avLst/>
          </a:prstGeom>
          <a:noFill/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44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AD652D9-1B2A-904F-988B-7A7BF7522E44}"/>
              </a:ext>
            </a:extLst>
          </p:cNvPr>
          <p:cNvSpPr/>
          <p:nvPr/>
        </p:nvSpPr>
        <p:spPr>
          <a:xfrm>
            <a:off x="7676847" y="2495646"/>
            <a:ext cx="2509520" cy="10313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Google Shape;605;p29">
            <a:extLst>
              <a:ext uri="{FF2B5EF4-FFF2-40B4-BE49-F238E27FC236}">
                <a16:creationId xmlns:a16="http://schemas.microsoft.com/office/drawing/2014/main" id="{A47E1ACA-0A99-FB43-8302-7CDAB3A47758}"/>
              </a:ext>
            </a:extLst>
          </p:cNvPr>
          <p:cNvSpPr txBox="1"/>
          <p:nvPr/>
        </p:nvSpPr>
        <p:spPr>
          <a:xfrm>
            <a:off x="7421078" y="211755"/>
            <a:ext cx="3263100" cy="791755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SzPts val="1400"/>
            </a:pPr>
            <a:r>
              <a:rPr lang="en-US" dirty="0"/>
              <a:t>A single thread could iterate over a row, summing it, and then write the result in the solution vector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96D0EBC-105A-9446-B77B-99437BE1F4A6}"/>
              </a:ext>
            </a:extLst>
          </p:cNvPr>
          <p:cNvGrpSpPr/>
          <p:nvPr/>
        </p:nvGrpSpPr>
        <p:grpSpPr>
          <a:xfrm>
            <a:off x="3980855" y="1451731"/>
            <a:ext cx="3011091" cy="863140"/>
            <a:chOff x="3980854" y="1451731"/>
            <a:chExt cx="3011091" cy="863140"/>
          </a:xfrm>
        </p:grpSpPr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7C606025-24AC-8848-A056-D2B1FB90088E}"/>
                </a:ext>
              </a:extLst>
            </p:cNvPr>
            <p:cNvSpPr/>
            <p:nvPr/>
          </p:nvSpPr>
          <p:spPr>
            <a:xfrm>
              <a:off x="3980854" y="1451731"/>
              <a:ext cx="3011091" cy="863140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49D441C-C808-A64A-927C-584293693AFD}"/>
                </a:ext>
              </a:extLst>
            </p:cNvPr>
            <p:cNvGrpSpPr/>
            <p:nvPr/>
          </p:nvGrpSpPr>
          <p:grpSpPr>
            <a:xfrm>
              <a:off x="4248482" y="1652598"/>
              <a:ext cx="2494795" cy="450522"/>
              <a:chOff x="4248482" y="1652598"/>
              <a:chExt cx="2494795" cy="450522"/>
            </a:xfrm>
          </p:grpSpPr>
          <p:sp>
            <p:nvSpPr>
              <p:cNvPr id="106" name="Google Shape;597;p29">
                <a:extLst>
                  <a:ext uri="{FF2B5EF4-FFF2-40B4-BE49-F238E27FC236}">
                    <a16:creationId xmlns:a16="http://schemas.microsoft.com/office/drawing/2014/main" id="{E5CE413C-871C-F741-B351-D1EBD714EB9E}"/>
                  </a:ext>
                </a:extLst>
              </p:cNvPr>
              <p:cNvSpPr/>
              <p:nvPr/>
            </p:nvSpPr>
            <p:spPr>
              <a:xfrm>
                <a:off x="4248482" y="1652598"/>
                <a:ext cx="470977" cy="45052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597;p29">
                <a:extLst>
                  <a:ext uri="{FF2B5EF4-FFF2-40B4-BE49-F238E27FC236}">
                    <a16:creationId xmlns:a16="http://schemas.microsoft.com/office/drawing/2014/main" id="{F36995F5-736E-0646-819C-FF4FB8595F9F}"/>
                  </a:ext>
                </a:extLst>
              </p:cNvPr>
              <p:cNvSpPr/>
              <p:nvPr/>
            </p:nvSpPr>
            <p:spPr>
              <a:xfrm>
                <a:off x="4923086" y="1652598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597;p29">
                <a:extLst>
                  <a:ext uri="{FF2B5EF4-FFF2-40B4-BE49-F238E27FC236}">
                    <a16:creationId xmlns:a16="http://schemas.microsoft.com/office/drawing/2014/main" id="{00FC7E5C-F519-8643-9E25-EE3FAD4B75EF}"/>
                  </a:ext>
                </a:extLst>
              </p:cNvPr>
              <p:cNvSpPr/>
              <p:nvPr/>
            </p:nvSpPr>
            <p:spPr>
              <a:xfrm>
                <a:off x="5597690" y="1652598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597;p29">
                <a:extLst>
                  <a:ext uri="{FF2B5EF4-FFF2-40B4-BE49-F238E27FC236}">
                    <a16:creationId xmlns:a16="http://schemas.microsoft.com/office/drawing/2014/main" id="{3399333D-455A-4740-9B3F-E6571848DDC0}"/>
                  </a:ext>
                </a:extLst>
              </p:cNvPr>
              <p:cNvSpPr/>
              <p:nvPr/>
            </p:nvSpPr>
            <p:spPr>
              <a:xfrm>
                <a:off x="6272300" y="1652598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DEF0FB5-02D6-0D41-8461-EE04F896033A}"/>
              </a:ext>
            </a:extLst>
          </p:cNvPr>
          <p:cNvGrpSpPr/>
          <p:nvPr/>
        </p:nvGrpSpPr>
        <p:grpSpPr>
          <a:xfrm>
            <a:off x="4248483" y="2804161"/>
            <a:ext cx="2494795" cy="2285999"/>
            <a:chOff x="4248483" y="2804161"/>
            <a:chExt cx="2494795" cy="2285999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A80DFC1-F546-1346-96C2-9B77BD519E93}"/>
                </a:ext>
              </a:extLst>
            </p:cNvPr>
            <p:cNvSpPr/>
            <p:nvPr/>
          </p:nvSpPr>
          <p:spPr>
            <a:xfrm>
              <a:off x="4248483" y="2804161"/>
              <a:ext cx="2494795" cy="2285999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DE18AE0-97C8-6A4B-8FFB-0A9861C869FA}"/>
                </a:ext>
              </a:extLst>
            </p:cNvPr>
            <p:cNvGrpSpPr/>
            <p:nvPr/>
          </p:nvGrpSpPr>
          <p:grpSpPr>
            <a:xfrm>
              <a:off x="4384682" y="2920467"/>
              <a:ext cx="2203436" cy="2058718"/>
              <a:chOff x="4384682" y="2920467"/>
              <a:chExt cx="2203436" cy="2058718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68E82081-D719-5F46-976D-5EDD8B8398A5}"/>
                  </a:ext>
                </a:extLst>
              </p:cNvPr>
              <p:cNvGrpSpPr/>
              <p:nvPr/>
            </p:nvGrpSpPr>
            <p:grpSpPr>
              <a:xfrm>
                <a:off x="4384682" y="2920467"/>
                <a:ext cx="2203436" cy="450522"/>
                <a:chOff x="902360" y="2920467"/>
                <a:chExt cx="2203436" cy="450522"/>
              </a:xfrm>
            </p:grpSpPr>
            <p:sp>
              <p:nvSpPr>
                <p:cNvPr id="15" name="Google Shape;597;p29">
                  <a:extLst>
                    <a:ext uri="{FF2B5EF4-FFF2-40B4-BE49-F238E27FC236}">
                      <a16:creationId xmlns:a16="http://schemas.microsoft.com/office/drawing/2014/main" id="{994E7F19-F89A-A44B-A1E2-34FB789CDBC2}"/>
                    </a:ext>
                  </a:extLst>
                </p:cNvPr>
                <p:cNvSpPr/>
                <p:nvPr/>
              </p:nvSpPr>
              <p:spPr>
                <a:xfrm>
                  <a:off x="902360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706C303-541D-8842-B82E-A09B7278DB39}"/>
                    </a:ext>
                  </a:extLst>
                </p:cNvPr>
                <p:cNvSpPr txBox="1"/>
                <p:nvPr/>
              </p:nvSpPr>
              <p:spPr>
                <a:xfrm>
                  <a:off x="993800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0</a:t>
                  </a:r>
                </a:p>
              </p:txBody>
            </p:sp>
            <p:sp>
              <p:nvSpPr>
                <p:cNvPr id="98" name="Google Shape;597;p29">
                  <a:extLst>
                    <a:ext uri="{FF2B5EF4-FFF2-40B4-BE49-F238E27FC236}">
                      <a16:creationId xmlns:a16="http://schemas.microsoft.com/office/drawing/2014/main" id="{A944B00A-529C-AB4E-9F8F-22CF403BE76C}"/>
                    </a:ext>
                  </a:extLst>
                </p:cNvPr>
                <p:cNvSpPr/>
                <p:nvPr/>
              </p:nvSpPr>
              <p:spPr>
                <a:xfrm>
                  <a:off x="148738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8FD1188E-3266-3648-88C9-15CDC0BA6C9A}"/>
                    </a:ext>
                  </a:extLst>
                </p:cNvPr>
                <p:cNvSpPr txBox="1"/>
                <p:nvPr/>
              </p:nvSpPr>
              <p:spPr>
                <a:xfrm>
                  <a:off x="1578821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  <p:sp>
              <p:nvSpPr>
                <p:cNvPr id="111" name="Google Shape;597;p29">
                  <a:extLst>
                    <a:ext uri="{FF2B5EF4-FFF2-40B4-BE49-F238E27FC236}">
                      <a16:creationId xmlns:a16="http://schemas.microsoft.com/office/drawing/2014/main" id="{6BC21C9F-063B-6843-9F3C-FCAF4C1DBA67}"/>
                    </a:ext>
                  </a:extLst>
                </p:cNvPr>
                <p:cNvSpPr/>
                <p:nvPr/>
              </p:nvSpPr>
              <p:spPr>
                <a:xfrm>
                  <a:off x="2049798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D456AC0C-7728-D847-A878-D7CD0D753DF0}"/>
                    </a:ext>
                  </a:extLst>
                </p:cNvPr>
                <p:cNvSpPr txBox="1"/>
                <p:nvPr/>
              </p:nvSpPr>
              <p:spPr>
                <a:xfrm>
                  <a:off x="2141238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2</a:t>
                  </a:r>
                </a:p>
              </p:txBody>
            </p:sp>
            <p:sp>
              <p:nvSpPr>
                <p:cNvPr id="105" name="Google Shape;597;p29">
                  <a:extLst>
                    <a:ext uri="{FF2B5EF4-FFF2-40B4-BE49-F238E27FC236}">
                      <a16:creationId xmlns:a16="http://schemas.microsoft.com/office/drawing/2014/main" id="{B7F33AD7-F710-234E-94E5-3A023BF31F92}"/>
                    </a:ext>
                  </a:extLst>
                </p:cNvPr>
                <p:cNvSpPr/>
                <p:nvPr/>
              </p:nvSpPr>
              <p:spPr>
                <a:xfrm>
                  <a:off x="2634819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7C7D87B3-A5C7-574C-96FC-1FA5B769E81B}"/>
                    </a:ext>
                  </a:extLst>
                </p:cNvPr>
                <p:cNvSpPr txBox="1"/>
                <p:nvPr/>
              </p:nvSpPr>
              <p:spPr>
                <a:xfrm>
                  <a:off x="2726259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3</a:t>
                  </a:r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78A5B8BF-EBBB-0B4A-9257-49CE0FBDA4C0}"/>
                  </a:ext>
                </a:extLst>
              </p:cNvPr>
              <p:cNvGrpSpPr/>
              <p:nvPr/>
            </p:nvGrpSpPr>
            <p:grpSpPr>
              <a:xfrm>
                <a:off x="4384682" y="3455643"/>
                <a:ext cx="2203436" cy="450522"/>
                <a:chOff x="3219840" y="2920467"/>
                <a:chExt cx="2203436" cy="450522"/>
              </a:xfrm>
            </p:grpSpPr>
            <p:sp>
              <p:nvSpPr>
                <p:cNvPr id="126" name="Google Shape;597;p29">
                  <a:extLst>
                    <a:ext uri="{FF2B5EF4-FFF2-40B4-BE49-F238E27FC236}">
                      <a16:creationId xmlns:a16="http://schemas.microsoft.com/office/drawing/2014/main" id="{46CB808B-BF7F-1144-B173-7C863A2DF3E8}"/>
                    </a:ext>
                  </a:extLst>
                </p:cNvPr>
                <p:cNvSpPr/>
                <p:nvPr/>
              </p:nvSpPr>
              <p:spPr>
                <a:xfrm>
                  <a:off x="3219840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FFE689C3-065B-7F41-92A7-9E8ADF81EFF7}"/>
                    </a:ext>
                  </a:extLst>
                </p:cNvPr>
                <p:cNvSpPr txBox="1"/>
                <p:nvPr/>
              </p:nvSpPr>
              <p:spPr>
                <a:xfrm>
                  <a:off x="3311280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4</a:t>
                  </a:r>
                </a:p>
              </p:txBody>
            </p:sp>
            <p:sp>
              <p:nvSpPr>
                <p:cNvPr id="124" name="Google Shape;597;p29">
                  <a:extLst>
                    <a:ext uri="{FF2B5EF4-FFF2-40B4-BE49-F238E27FC236}">
                      <a16:creationId xmlns:a16="http://schemas.microsoft.com/office/drawing/2014/main" id="{C45FA4C3-F910-7244-826E-31FE190BA229}"/>
                    </a:ext>
                  </a:extLst>
                </p:cNvPr>
                <p:cNvSpPr/>
                <p:nvPr/>
              </p:nvSpPr>
              <p:spPr>
                <a:xfrm>
                  <a:off x="380486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ECB1F385-B514-BB41-AFF5-912BFCE03C41}"/>
                    </a:ext>
                  </a:extLst>
                </p:cNvPr>
                <p:cNvSpPr txBox="1"/>
                <p:nvPr/>
              </p:nvSpPr>
              <p:spPr>
                <a:xfrm>
                  <a:off x="3896301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5</a:t>
                  </a:r>
                </a:p>
              </p:txBody>
            </p:sp>
            <p:sp>
              <p:nvSpPr>
                <p:cNvPr id="120" name="Google Shape;597;p29">
                  <a:extLst>
                    <a:ext uri="{FF2B5EF4-FFF2-40B4-BE49-F238E27FC236}">
                      <a16:creationId xmlns:a16="http://schemas.microsoft.com/office/drawing/2014/main" id="{B2950B6D-59D5-624F-BA35-5CD70806223D}"/>
                    </a:ext>
                  </a:extLst>
                </p:cNvPr>
                <p:cNvSpPr/>
                <p:nvPr/>
              </p:nvSpPr>
              <p:spPr>
                <a:xfrm>
                  <a:off x="4367278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4D930B13-4B56-C241-AA18-42753A174A77}"/>
                    </a:ext>
                  </a:extLst>
                </p:cNvPr>
                <p:cNvSpPr txBox="1"/>
                <p:nvPr/>
              </p:nvSpPr>
              <p:spPr>
                <a:xfrm>
                  <a:off x="4458718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6</a:t>
                  </a:r>
                </a:p>
              </p:txBody>
            </p:sp>
            <p:sp>
              <p:nvSpPr>
                <p:cNvPr id="118" name="Google Shape;597;p29">
                  <a:extLst>
                    <a:ext uri="{FF2B5EF4-FFF2-40B4-BE49-F238E27FC236}">
                      <a16:creationId xmlns:a16="http://schemas.microsoft.com/office/drawing/2014/main" id="{BACB5459-612E-114C-83E5-261851884835}"/>
                    </a:ext>
                  </a:extLst>
                </p:cNvPr>
                <p:cNvSpPr/>
                <p:nvPr/>
              </p:nvSpPr>
              <p:spPr>
                <a:xfrm>
                  <a:off x="4952299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0D001085-F789-5A4E-872C-1509DE2E23A2}"/>
                    </a:ext>
                  </a:extLst>
                </p:cNvPr>
                <p:cNvSpPr txBox="1"/>
                <p:nvPr/>
              </p:nvSpPr>
              <p:spPr>
                <a:xfrm>
                  <a:off x="5043739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7</a:t>
                  </a: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443D255B-29A6-BF46-8A78-C7B989194D88}"/>
                  </a:ext>
                </a:extLst>
              </p:cNvPr>
              <p:cNvGrpSpPr/>
              <p:nvPr/>
            </p:nvGrpSpPr>
            <p:grpSpPr>
              <a:xfrm>
                <a:off x="4384682" y="3992153"/>
                <a:ext cx="2203436" cy="450522"/>
                <a:chOff x="5539363" y="2920467"/>
                <a:chExt cx="2203436" cy="450522"/>
              </a:xfrm>
            </p:grpSpPr>
            <p:sp>
              <p:nvSpPr>
                <p:cNvPr id="157" name="Google Shape;597;p29">
                  <a:extLst>
                    <a:ext uri="{FF2B5EF4-FFF2-40B4-BE49-F238E27FC236}">
                      <a16:creationId xmlns:a16="http://schemas.microsoft.com/office/drawing/2014/main" id="{A8186D0F-BD9D-854F-9A0F-FA5146DEE97E}"/>
                    </a:ext>
                  </a:extLst>
                </p:cNvPr>
                <p:cNvSpPr/>
                <p:nvPr/>
              </p:nvSpPr>
              <p:spPr>
                <a:xfrm>
                  <a:off x="5539363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BF5311C1-C289-0348-BA57-6255AF1A6450}"/>
                    </a:ext>
                  </a:extLst>
                </p:cNvPr>
                <p:cNvSpPr txBox="1"/>
                <p:nvPr/>
              </p:nvSpPr>
              <p:spPr>
                <a:xfrm>
                  <a:off x="5630803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8</a:t>
                  </a:r>
                </a:p>
              </p:txBody>
            </p:sp>
            <p:sp>
              <p:nvSpPr>
                <p:cNvPr id="155" name="Google Shape;597;p29">
                  <a:extLst>
                    <a:ext uri="{FF2B5EF4-FFF2-40B4-BE49-F238E27FC236}">
                      <a16:creationId xmlns:a16="http://schemas.microsoft.com/office/drawing/2014/main" id="{EAC56A79-980C-A14D-9501-1F1438151F29}"/>
                    </a:ext>
                  </a:extLst>
                </p:cNvPr>
                <p:cNvSpPr/>
                <p:nvPr/>
              </p:nvSpPr>
              <p:spPr>
                <a:xfrm>
                  <a:off x="6124384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3F9E369F-EA6D-9C40-9199-7FFEA717A660}"/>
                    </a:ext>
                  </a:extLst>
                </p:cNvPr>
                <p:cNvSpPr txBox="1"/>
                <p:nvPr/>
              </p:nvSpPr>
              <p:spPr>
                <a:xfrm>
                  <a:off x="6215824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9</a:t>
                  </a:r>
                </a:p>
              </p:txBody>
            </p:sp>
            <p:sp>
              <p:nvSpPr>
                <p:cNvPr id="151" name="Google Shape;597;p29">
                  <a:extLst>
                    <a:ext uri="{FF2B5EF4-FFF2-40B4-BE49-F238E27FC236}">
                      <a16:creationId xmlns:a16="http://schemas.microsoft.com/office/drawing/2014/main" id="{85B4F415-8956-054B-B1A7-5A21EE83C3B3}"/>
                    </a:ext>
                  </a:extLst>
                </p:cNvPr>
                <p:cNvSpPr/>
                <p:nvPr/>
              </p:nvSpPr>
              <p:spPr>
                <a:xfrm>
                  <a:off x="668680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535E58F8-82F5-A541-84F1-A27DE490C930}"/>
                    </a:ext>
                  </a:extLst>
                </p:cNvPr>
                <p:cNvSpPr txBox="1"/>
                <p:nvPr/>
              </p:nvSpPr>
              <p:spPr>
                <a:xfrm>
                  <a:off x="6727441" y="2991840"/>
                  <a:ext cx="398096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10</a:t>
                  </a:r>
                </a:p>
              </p:txBody>
            </p:sp>
            <p:sp>
              <p:nvSpPr>
                <p:cNvPr id="149" name="Google Shape;597;p29">
                  <a:extLst>
                    <a:ext uri="{FF2B5EF4-FFF2-40B4-BE49-F238E27FC236}">
                      <a16:creationId xmlns:a16="http://schemas.microsoft.com/office/drawing/2014/main" id="{FFC773DB-37F7-5E4E-9DEF-C3CEB32CF924}"/>
                    </a:ext>
                  </a:extLst>
                </p:cNvPr>
                <p:cNvSpPr/>
                <p:nvPr/>
              </p:nvSpPr>
              <p:spPr>
                <a:xfrm>
                  <a:off x="7271822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749B8211-C224-DE45-900C-FC1CBCA05B7C}"/>
                    </a:ext>
                  </a:extLst>
                </p:cNvPr>
                <p:cNvSpPr txBox="1"/>
                <p:nvPr/>
              </p:nvSpPr>
              <p:spPr>
                <a:xfrm>
                  <a:off x="7322622" y="2991840"/>
                  <a:ext cx="414180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11</a:t>
                  </a: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F897CA32-1AC4-9B44-A0F4-02E330581E4F}"/>
                  </a:ext>
                </a:extLst>
              </p:cNvPr>
              <p:cNvGrpSpPr/>
              <p:nvPr/>
            </p:nvGrpSpPr>
            <p:grpSpPr>
              <a:xfrm>
                <a:off x="4384682" y="4528663"/>
                <a:ext cx="2203436" cy="450522"/>
                <a:chOff x="7856843" y="2920467"/>
                <a:chExt cx="2203436" cy="450522"/>
              </a:xfrm>
            </p:grpSpPr>
            <p:sp>
              <p:nvSpPr>
                <p:cNvPr id="143" name="Google Shape;597;p29">
                  <a:extLst>
                    <a:ext uri="{FF2B5EF4-FFF2-40B4-BE49-F238E27FC236}">
                      <a16:creationId xmlns:a16="http://schemas.microsoft.com/office/drawing/2014/main" id="{0337DDDC-B579-2D4C-A109-4354C3179A7C}"/>
                    </a:ext>
                  </a:extLst>
                </p:cNvPr>
                <p:cNvSpPr/>
                <p:nvPr/>
              </p:nvSpPr>
              <p:spPr>
                <a:xfrm>
                  <a:off x="7856843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0FBA571E-C22F-1647-8CD4-ACDB6466EF2E}"/>
                    </a:ext>
                  </a:extLst>
                </p:cNvPr>
                <p:cNvSpPr txBox="1"/>
                <p:nvPr/>
              </p:nvSpPr>
              <p:spPr>
                <a:xfrm>
                  <a:off x="7897483" y="2991840"/>
                  <a:ext cx="398096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12</a:t>
                  </a:r>
                </a:p>
              </p:txBody>
            </p:sp>
            <p:sp>
              <p:nvSpPr>
                <p:cNvPr id="141" name="Google Shape;597;p29">
                  <a:extLst>
                    <a:ext uri="{FF2B5EF4-FFF2-40B4-BE49-F238E27FC236}">
                      <a16:creationId xmlns:a16="http://schemas.microsoft.com/office/drawing/2014/main" id="{A8BB2235-D73D-E543-B5E4-2651720C89A7}"/>
                    </a:ext>
                  </a:extLst>
                </p:cNvPr>
                <p:cNvSpPr/>
                <p:nvPr/>
              </p:nvSpPr>
              <p:spPr>
                <a:xfrm>
                  <a:off x="8441864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3C4A8BCD-7D12-3E4B-8D35-0A487DA9EFE9}"/>
                    </a:ext>
                  </a:extLst>
                </p:cNvPr>
                <p:cNvSpPr txBox="1"/>
                <p:nvPr/>
              </p:nvSpPr>
              <p:spPr>
                <a:xfrm>
                  <a:off x="8482504" y="2991840"/>
                  <a:ext cx="389698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13</a:t>
                  </a:r>
                </a:p>
              </p:txBody>
            </p:sp>
            <p:sp>
              <p:nvSpPr>
                <p:cNvPr id="137" name="Google Shape;597;p29">
                  <a:extLst>
                    <a:ext uri="{FF2B5EF4-FFF2-40B4-BE49-F238E27FC236}">
                      <a16:creationId xmlns:a16="http://schemas.microsoft.com/office/drawing/2014/main" id="{EDE5C2CD-18CC-CF4A-9AF5-BB84D894B941}"/>
                    </a:ext>
                  </a:extLst>
                </p:cNvPr>
                <p:cNvSpPr/>
                <p:nvPr/>
              </p:nvSpPr>
              <p:spPr>
                <a:xfrm>
                  <a:off x="900428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820B2566-9FDF-BD42-B44E-4B75E34BBA30}"/>
                    </a:ext>
                  </a:extLst>
                </p:cNvPr>
                <p:cNvSpPr txBox="1"/>
                <p:nvPr/>
              </p:nvSpPr>
              <p:spPr>
                <a:xfrm>
                  <a:off x="9044921" y="2991840"/>
                  <a:ext cx="398096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14</a:t>
                  </a:r>
                </a:p>
              </p:txBody>
            </p:sp>
            <p:sp>
              <p:nvSpPr>
                <p:cNvPr id="135" name="Google Shape;597;p29">
                  <a:extLst>
                    <a:ext uri="{FF2B5EF4-FFF2-40B4-BE49-F238E27FC236}">
                      <a16:creationId xmlns:a16="http://schemas.microsoft.com/office/drawing/2014/main" id="{8288DDBB-501B-7F47-94FE-6D61F1FD7EB2}"/>
                    </a:ext>
                  </a:extLst>
                </p:cNvPr>
                <p:cNvSpPr/>
                <p:nvPr/>
              </p:nvSpPr>
              <p:spPr>
                <a:xfrm>
                  <a:off x="9589302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0B8EAB02-8069-BB4C-BCB1-F322A54A8B72}"/>
                    </a:ext>
                  </a:extLst>
                </p:cNvPr>
                <p:cNvSpPr txBox="1"/>
                <p:nvPr/>
              </p:nvSpPr>
              <p:spPr>
                <a:xfrm>
                  <a:off x="9629941" y="2991840"/>
                  <a:ext cx="389699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15</a:t>
                  </a:r>
                </a:p>
              </p:txBody>
            </p:sp>
          </p:grpSp>
        </p:grp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F1EF1388-99D0-034B-8E59-73EF0196B2FB}"/>
              </a:ext>
            </a:extLst>
          </p:cNvPr>
          <p:cNvSpPr txBox="1"/>
          <p:nvPr/>
        </p:nvSpPr>
        <p:spPr>
          <a:xfrm>
            <a:off x="5125243" y="5223212"/>
            <a:ext cx="72231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Data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3F32464-8A3A-204E-BD6C-1B6EEC5D4AA5}"/>
              </a:ext>
            </a:extLst>
          </p:cNvPr>
          <p:cNvSpPr txBox="1"/>
          <p:nvPr/>
        </p:nvSpPr>
        <p:spPr>
          <a:xfrm>
            <a:off x="8515543" y="2495646"/>
            <a:ext cx="832129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Result</a:t>
            </a:r>
          </a:p>
        </p:txBody>
      </p:sp>
      <p:sp>
        <p:nvSpPr>
          <p:cNvPr id="56" name="Google Shape;597;p29">
            <a:extLst>
              <a:ext uri="{FF2B5EF4-FFF2-40B4-BE49-F238E27FC236}">
                <a16:creationId xmlns:a16="http://schemas.microsoft.com/office/drawing/2014/main" id="{67E0BB64-8DC6-B74D-988A-E0DD2156984B}"/>
              </a:ext>
            </a:extLst>
          </p:cNvPr>
          <p:cNvSpPr/>
          <p:nvPr/>
        </p:nvSpPr>
        <p:spPr>
          <a:xfrm>
            <a:off x="7857641" y="2860839"/>
            <a:ext cx="470977" cy="450522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399976B-D260-E34B-9172-F13136DDB6AC}"/>
              </a:ext>
            </a:extLst>
          </p:cNvPr>
          <p:cNvSpPr txBox="1"/>
          <p:nvPr/>
        </p:nvSpPr>
        <p:spPr>
          <a:xfrm>
            <a:off x="7950842" y="2932212"/>
            <a:ext cx="284052" cy="307777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58" name="Google Shape;597;p29">
            <a:extLst>
              <a:ext uri="{FF2B5EF4-FFF2-40B4-BE49-F238E27FC236}">
                <a16:creationId xmlns:a16="http://schemas.microsoft.com/office/drawing/2014/main" id="{5AB3C109-C617-184A-BBC9-64D372E2267C}"/>
              </a:ext>
            </a:extLst>
          </p:cNvPr>
          <p:cNvSpPr/>
          <p:nvPr/>
        </p:nvSpPr>
        <p:spPr>
          <a:xfrm>
            <a:off x="8424103" y="2860839"/>
            <a:ext cx="470977" cy="450522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7;p29">
            <a:extLst>
              <a:ext uri="{FF2B5EF4-FFF2-40B4-BE49-F238E27FC236}">
                <a16:creationId xmlns:a16="http://schemas.microsoft.com/office/drawing/2014/main" id="{E8302186-F53A-FC4A-815D-419BF4403A10}"/>
              </a:ext>
            </a:extLst>
          </p:cNvPr>
          <p:cNvSpPr/>
          <p:nvPr/>
        </p:nvSpPr>
        <p:spPr>
          <a:xfrm>
            <a:off x="8986514" y="2860839"/>
            <a:ext cx="470977" cy="450522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597;p29">
            <a:extLst>
              <a:ext uri="{FF2B5EF4-FFF2-40B4-BE49-F238E27FC236}">
                <a16:creationId xmlns:a16="http://schemas.microsoft.com/office/drawing/2014/main" id="{D930DE16-987B-F74C-AAF0-62982E4D961C}"/>
              </a:ext>
            </a:extLst>
          </p:cNvPr>
          <p:cNvSpPr/>
          <p:nvPr/>
        </p:nvSpPr>
        <p:spPr>
          <a:xfrm>
            <a:off x="9548925" y="2860839"/>
            <a:ext cx="470977" cy="450522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4C58FFA-9D56-4243-BC7B-6407520A14E3}"/>
              </a:ext>
            </a:extLst>
          </p:cNvPr>
          <p:cNvSpPr txBox="1"/>
          <p:nvPr/>
        </p:nvSpPr>
        <p:spPr>
          <a:xfrm>
            <a:off x="8515543" y="2932212"/>
            <a:ext cx="284052" cy="307777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6C64980-1B88-4A48-B598-51898CD4E11F}"/>
              </a:ext>
            </a:extLst>
          </p:cNvPr>
          <p:cNvSpPr txBox="1"/>
          <p:nvPr/>
        </p:nvSpPr>
        <p:spPr>
          <a:xfrm>
            <a:off x="9067223" y="2932212"/>
            <a:ext cx="284052" cy="307777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2C81CF9-4B57-4743-8FE0-F22AC55BDB71}"/>
              </a:ext>
            </a:extLst>
          </p:cNvPr>
          <p:cNvSpPr txBox="1"/>
          <p:nvPr/>
        </p:nvSpPr>
        <p:spPr>
          <a:xfrm>
            <a:off x="9640804" y="2932212"/>
            <a:ext cx="284052" cy="307777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14C1704-AED9-0D42-A118-C65D322EE3DC}"/>
              </a:ext>
            </a:extLst>
          </p:cNvPr>
          <p:cNvSpPr txBox="1"/>
          <p:nvPr/>
        </p:nvSpPr>
        <p:spPr>
          <a:xfrm>
            <a:off x="5125243" y="1003510"/>
            <a:ext cx="72231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Warp</a:t>
            </a:r>
          </a:p>
        </p:txBody>
      </p:sp>
      <p:cxnSp>
        <p:nvCxnSpPr>
          <p:cNvPr id="65" name="Google Shape;1467;p60">
            <a:extLst>
              <a:ext uri="{FF2B5EF4-FFF2-40B4-BE49-F238E27FC236}">
                <a16:creationId xmlns:a16="http://schemas.microsoft.com/office/drawing/2014/main" id="{507DD119-78FD-CE40-A457-D474637EC20A}"/>
              </a:ext>
            </a:extLst>
          </p:cNvPr>
          <p:cNvCxnSpPr>
            <a:cxnSpLocks/>
            <a:stCxn id="106" idx="2"/>
            <a:endCxn id="98" idx="0"/>
          </p:cNvCxnSpPr>
          <p:nvPr/>
        </p:nvCxnSpPr>
        <p:spPr>
          <a:xfrm>
            <a:off x="4483972" y="2103120"/>
            <a:ext cx="721220" cy="817347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triangle" w="sm" len="sm"/>
            <a:tailEnd type="none" w="med" len="med"/>
          </a:ln>
        </p:spPr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D64854F3-3F20-B841-A0E2-B574059E4969}"/>
              </a:ext>
            </a:extLst>
          </p:cNvPr>
          <p:cNvSpPr txBox="1"/>
          <p:nvPr/>
        </p:nvSpPr>
        <p:spPr>
          <a:xfrm>
            <a:off x="8409958" y="4180875"/>
            <a:ext cx="1218233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Sum = 1 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4B36B2C-CA36-EB4B-9164-3DC8A46229A8}"/>
              </a:ext>
            </a:extLst>
          </p:cNvPr>
          <p:cNvSpPr/>
          <p:nvPr/>
        </p:nvSpPr>
        <p:spPr>
          <a:xfrm>
            <a:off x="8289441" y="4155776"/>
            <a:ext cx="1159275" cy="431054"/>
          </a:xfrm>
          <a:prstGeom prst="rect">
            <a:avLst/>
          </a:prstGeom>
          <a:noFill/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1738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AD652D9-1B2A-904F-988B-7A7BF7522E44}"/>
              </a:ext>
            </a:extLst>
          </p:cNvPr>
          <p:cNvSpPr/>
          <p:nvPr/>
        </p:nvSpPr>
        <p:spPr>
          <a:xfrm>
            <a:off x="7676847" y="2495646"/>
            <a:ext cx="2509520" cy="10313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Google Shape;605;p29">
            <a:extLst>
              <a:ext uri="{FF2B5EF4-FFF2-40B4-BE49-F238E27FC236}">
                <a16:creationId xmlns:a16="http://schemas.microsoft.com/office/drawing/2014/main" id="{A47E1ACA-0A99-FB43-8302-7CDAB3A47758}"/>
              </a:ext>
            </a:extLst>
          </p:cNvPr>
          <p:cNvSpPr txBox="1"/>
          <p:nvPr/>
        </p:nvSpPr>
        <p:spPr>
          <a:xfrm>
            <a:off x="7421078" y="211755"/>
            <a:ext cx="3263100" cy="791755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SzPts val="1400"/>
            </a:pPr>
            <a:r>
              <a:rPr lang="en-US" dirty="0"/>
              <a:t>A single thread could iterate over a row, summing it, and then write the result in the solution vector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96D0EBC-105A-9446-B77B-99437BE1F4A6}"/>
              </a:ext>
            </a:extLst>
          </p:cNvPr>
          <p:cNvGrpSpPr/>
          <p:nvPr/>
        </p:nvGrpSpPr>
        <p:grpSpPr>
          <a:xfrm>
            <a:off x="3980855" y="1451731"/>
            <a:ext cx="3011091" cy="863140"/>
            <a:chOff x="3980854" y="1451731"/>
            <a:chExt cx="3011091" cy="863140"/>
          </a:xfrm>
        </p:grpSpPr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7C606025-24AC-8848-A056-D2B1FB90088E}"/>
                </a:ext>
              </a:extLst>
            </p:cNvPr>
            <p:cNvSpPr/>
            <p:nvPr/>
          </p:nvSpPr>
          <p:spPr>
            <a:xfrm>
              <a:off x="3980854" y="1451731"/>
              <a:ext cx="3011091" cy="863140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49D441C-C808-A64A-927C-584293693AFD}"/>
                </a:ext>
              </a:extLst>
            </p:cNvPr>
            <p:cNvGrpSpPr/>
            <p:nvPr/>
          </p:nvGrpSpPr>
          <p:grpSpPr>
            <a:xfrm>
              <a:off x="4248482" y="1652598"/>
              <a:ext cx="2494795" cy="450522"/>
              <a:chOff x="4248482" y="1652598"/>
              <a:chExt cx="2494795" cy="450522"/>
            </a:xfrm>
          </p:grpSpPr>
          <p:sp>
            <p:nvSpPr>
              <p:cNvPr id="106" name="Google Shape;597;p29">
                <a:extLst>
                  <a:ext uri="{FF2B5EF4-FFF2-40B4-BE49-F238E27FC236}">
                    <a16:creationId xmlns:a16="http://schemas.microsoft.com/office/drawing/2014/main" id="{E5CE413C-871C-F741-B351-D1EBD714EB9E}"/>
                  </a:ext>
                </a:extLst>
              </p:cNvPr>
              <p:cNvSpPr/>
              <p:nvPr/>
            </p:nvSpPr>
            <p:spPr>
              <a:xfrm>
                <a:off x="4248482" y="1652598"/>
                <a:ext cx="470977" cy="45052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597;p29">
                <a:extLst>
                  <a:ext uri="{FF2B5EF4-FFF2-40B4-BE49-F238E27FC236}">
                    <a16:creationId xmlns:a16="http://schemas.microsoft.com/office/drawing/2014/main" id="{F36995F5-736E-0646-819C-FF4FB8595F9F}"/>
                  </a:ext>
                </a:extLst>
              </p:cNvPr>
              <p:cNvSpPr/>
              <p:nvPr/>
            </p:nvSpPr>
            <p:spPr>
              <a:xfrm>
                <a:off x="4923086" y="1652598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597;p29">
                <a:extLst>
                  <a:ext uri="{FF2B5EF4-FFF2-40B4-BE49-F238E27FC236}">
                    <a16:creationId xmlns:a16="http://schemas.microsoft.com/office/drawing/2014/main" id="{00FC7E5C-F519-8643-9E25-EE3FAD4B75EF}"/>
                  </a:ext>
                </a:extLst>
              </p:cNvPr>
              <p:cNvSpPr/>
              <p:nvPr/>
            </p:nvSpPr>
            <p:spPr>
              <a:xfrm>
                <a:off x="5597690" y="1652598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597;p29">
                <a:extLst>
                  <a:ext uri="{FF2B5EF4-FFF2-40B4-BE49-F238E27FC236}">
                    <a16:creationId xmlns:a16="http://schemas.microsoft.com/office/drawing/2014/main" id="{3399333D-455A-4740-9B3F-E6571848DDC0}"/>
                  </a:ext>
                </a:extLst>
              </p:cNvPr>
              <p:cNvSpPr/>
              <p:nvPr/>
            </p:nvSpPr>
            <p:spPr>
              <a:xfrm>
                <a:off x="6272300" y="1652598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DEF0FB5-02D6-0D41-8461-EE04F896033A}"/>
              </a:ext>
            </a:extLst>
          </p:cNvPr>
          <p:cNvGrpSpPr/>
          <p:nvPr/>
        </p:nvGrpSpPr>
        <p:grpSpPr>
          <a:xfrm>
            <a:off x="4248483" y="2804161"/>
            <a:ext cx="2494795" cy="2285999"/>
            <a:chOff x="4248483" y="2804161"/>
            <a:chExt cx="2494795" cy="2285999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A80DFC1-F546-1346-96C2-9B77BD519E93}"/>
                </a:ext>
              </a:extLst>
            </p:cNvPr>
            <p:cNvSpPr/>
            <p:nvPr/>
          </p:nvSpPr>
          <p:spPr>
            <a:xfrm>
              <a:off x="4248483" y="2804161"/>
              <a:ext cx="2494795" cy="2285999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DE18AE0-97C8-6A4B-8FFB-0A9861C869FA}"/>
                </a:ext>
              </a:extLst>
            </p:cNvPr>
            <p:cNvGrpSpPr/>
            <p:nvPr/>
          </p:nvGrpSpPr>
          <p:grpSpPr>
            <a:xfrm>
              <a:off x="4384682" y="2920467"/>
              <a:ext cx="2203436" cy="2058718"/>
              <a:chOff x="4384682" y="2920467"/>
              <a:chExt cx="2203436" cy="2058718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68E82081-D719-5F46-976D-5EDD8B8398A5}"/>
                  </a:ext>
                </a:extLst>
              </p:cNvPr>
              <p:cNvGrpSpPr/>
              <p:nvPr/>
            </p:nvGrpSpPr>
            <p:grpSpPr>
              <a:xfrm>
                <a:off x="4384682" y="2920467"/>
                <a:ext cx="2203436" cy="450522"/>
                <a:chOff x="902360" y="2920467"/>
                <a:chExt cx="2203436" cy="450522"/>
              </a:xfrm>
            </p:grpSpPr>
            <p:sp>
              <p:nvSpPr>
                <p:cNvPr id="15" name="Google Shape;597;p29">
                  <a:extLst>
                    <a:ext uri="{FF2B5EF4-FFF2-40B4-BE49-F238E27FC236}">
                      <a16:creationId xmlns:a16="http://schemas.microsoft.com/office/drawing/2014/main" id="{994E7F19-F89A-A44B-A1E2-34FB789CDBC2}"/>
                    </a:ext>
                  </a:extLst>
                </p:cNvPr>
                <p:cNvSpPr/>
                <p:nvPr/>
              </p:nvSpPr>
              <p:spPr>
                <a:xfrm>
                  <a:off x="902360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706C303-541D-8842-B82E-A09B7278DB39}"/>
                    </a:ext>
                  </a:extLst>
                </p:cNvPr>
                <p:cNvSpPr txBox="1"/>
                <p:nvPr/>
              </p:nvSpPr>
              <p:spPr>
                <a:xfrm>
                  <a:off x="993800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0</a:t>
                  </a:r>
                </a:p>
              </p:txBody>
            </p:sp>
            <p:sp>
              <p:nvSpPr>
                <p:cNvPr id="98" name="Google Shape;597;p29">
                  <a:extLst>
                    <a:ext uri="{FF2B5EF4-FFF2-40B4-BE49-F238E27FC236}">
                      <a16:creationId xmlns:a16="http://schemas.microsoft.com/office/drawing/2014/main" id="{A944B00A-529C-AB4E-9F8F-22CF403BE76C}"/>
                    </a:ext>
                  </a:extLst>
                </p:cNvPr>
                <p:cNvSpPr/>
                <p:nvPr/>
              </p:nvSpPr>
              <p:spPr>
                <a:xfrm>
                  <a:off x="148738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8FD1188E-3266-3648-88C9-15CDC0BA6C9A}"/>
                    </a:ext>
                  </a:extLst>
                </p:cNvPr>
                <p:cNvSpPr txBox="1"/>
                <p:nvPr/>
              </p:nvSpPr>
              <p:spPr>
                <a:xfrm>
                  <a:off x="1578821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  <p:sp>
              <p:nvSpPr>
                <p:cNvPr id="111" name="Google Shape;597;p29">
                  <a:extLst>
                    <a:ext uri="{FF2B5EF4-FFF2-40B4-BE49-F238E27FC236}">
                      <a16:creationId xmlns:a16="http://schemas.microsoft.com/office/drawing/2014/main" id="{6BC21C9F-063B-6843-9F3C-FCAF4C1DBA67}"/>
                    </a:ext>
                  </a:extLst>
                </p:cNvPr>
                <p:cNvSpPr/>
                <p:nvPr/>
              </p:nvSpPr>
              <p:spPr>
                <a:xfrm>
                  <a:off x="2049798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D456AC0C-7728-D847-A878-D7CD0D753DF0}"/>
                    </a:ext>
                  </a:extLst>
                </p:cNvPr>
                <p:cNvSpPr txBox="1"/>
                <p:nvPr/>
              </p:nvSpPr>
              <p:spPr>
                <a:xfrm>
                  <a:off x="2141238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2</a:t>
                  </a:r>
                </a:p>
              </p:txBody>
            </p:sp>
            <p:sp>
              <p:nvSpPr>
                <p:cNvPr id="105" name="Google Shape;597;p29">
                  <a:extLst>
                    <a:ext uri="{FF2B5EF4-FFF2-40B4-BE49-F238E27FC236}">
                      <a16:creationId xmlns:a16="http://schemas.microsoft.com/office/drawing/2014/main" id="{B7F33AD7-F710-234E-94E5-3A023BF31F92}"/>
                    </a:ext>
                  </a:extLst>
                </p:cNvPr>
                <p:cNvSpPr/>
                <p:nvPr/>
              </p:nvSpPr>
              <p:spPr>
                <a:xfrm>
                  <a:off x="2634819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7C7D87B3-A5C7-574C-96FC-1FA5B769E81B}"/>
                    </a:ext>
                  </a:extLst>
                </p:cNvPr>
                <p:cNvSpPr txBox="1"/>
                <p:nvPr/>
              </p:nvSpPr>
              <p:spPr>
                <a:xfrm>
                  <a:off x="2726259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3</a:t>
                  </a:r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78A5B8BF-EBBB-0B4A-9257-49CE0FBDA4C0}"/>
                  </a:ext>
                </a:extLst>
              </p:cNvPr>
              <p:cNvGrpSpPr/>
              <p:nvPr/>
            </p:nvGrpSpPr>
            <p:grpSpPr>
              <a:xfrm>
                <a:off x="4384682" y="3455643"/>
                <a:ext cx="2203436" cy="450522"/>
                <a:chOff x="3219840" y="2920467"/>
                <a:chExt cx="2203436" cy="450522"/>
              </a:xfrm>
            </p:grpSpPr>
            <p:sp>
              <p:nvSpPr>
                <p:cNvPr id="126" name="Google Shape;597;p29">
                  <a:extLst>
                    <a:ext uri="{FF2B5EF4-FFF2-40B4-BE49-F238E27FC236}">
                      <a16:creationId xmlns:a16="http://schemas.microsoft.com/office/drawing/2014/main" id="{46CB808B-BF7F-1144-B173-7C863A2DF3E8}"/>
                    </a:ext>
                  </a:extLst>
                </p:cNvPr>
                <p:cNvSpPr/>
                <p:nvPr/>
              </p:nvSpPr>
              <p:spPr>
                <a:xfrm>
                  <a:off x="3219840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FFE689C3-065B-7F41-92A7-9E8ADF81EFF7}"/>
                    </a:ext>
                  </a:extLst>
                </p:cNvPr>
                <p:cNvSpPr txBox="1"/>
                <p:nvPr/>
              </p:nvSpPr>
              <p:spPr>
                <a:xfrm>
                  <a:off x="3311280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4</a:t>
                  </a:r>
                </a:p>
              </p:txBody>
            </p:sp>
            <p:sp>
              <p:nvSpPr>
                <p:cNvPr id="124" name="Google Shape;597;p29">
                  <a:extLst>
                    <a:ext uri="{FF2B5EF4-FFF2-40B4-BE49-F238E27FC236}">
                      <a16:creationId xmlns:a16="http://schemas.microsoft.com/office/drawing/2014/main" id="{C45FA4C3-F910-7244-826E-31FE190BA229}"/>
                    </a:ext>
                  </a:extLst>
                </p:cNvPr>
                <p:cNvSpPr/>
                <p:nvPr/>
              </p:nvSpPr>
              <p:spPr>
                <a:xfrm>
                  <a:off x="380486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ECB1F385-B514-BB41-AFF5-912BFCE03C41}"/>
                    </a:ext>
                  </a:extLst>
                </p:cNvPr>
                <p:cNvSpPr txBox="1"/>
                <p:nvPr/>
              </p:nvSpPr>
              <p:spPr>
                <a:xfrm>
                  <a:off x="3896301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5</a:t>
                  </a:r>
                </a:p>
              </p:txBody>
            </p:sp>
            <p:sp>
              <p:nvSpPr>
                <p:cNvPr id="120" name="Google Shape;597;p29">
                  <a:extLst>
                    <a:ext uri="{FF2B5EF4-FFF2-40B4-BE49-F238E27FC236}">
                      <a16:creationId xmlns:a16="http://schemas.microsoft.com/office/drawing/2014/main" id="{B2950B6D-59D5-624F-BA35-5CD70806223D}"/>
                    </a:ext>
                  </a:extLst>
                </p:cNvPr>
                <p:cNvSpPr/>
                <p:nvPr/>
              </p:nvSpPr>
              <p:spPr>
                <a:xfrm>
                  <a:off x="4367278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4D930B13-4B56-C241-AA18-42753A174A77}"/>
                    </a:ext>
                  </a:extLst>
                </p:cNvPr>
                <p:cNvSpPr txBox="1"/>
                <p:nvPr/>
              </p:nvSpPr>
              <p:spPr>
                <a:xfrm>
                  <a:off x="4458718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6</a:t>
                  </a:r>
                </a:p>
              </p:txBody>
            </p:sp>
            <p:sp>
              <p:nvSpPr>
                <p:cNvPr id="118" name="Google Shape;597;p29">
                  <a:extLst>
                    <a:ext uri="{FF2B5EF4-FFF2-40B4-BE49-F238E27FC236}">
                      <a16:creationId xmlns:a16="http://schemas.microsoft.com/office/drawing/2014/main" id="{BACB5459-612E-114C-83E5-261851884835}"/>
                    </a:ext>
                  </a:extLst>
                </p:cNvPr>
                <p:cNvSpPr/>
                <p:nvPr/>
              </p:nvSpPr>
              <p:spPr>
                <a:xfrm>
                  <a:off x="4952299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0D001085-F789-5A4E-872C-1509DE2E23A2}"/>
                    </a:ext>
                  </a:extLst>
                </p:cNvPr>
                <p:cNvSpPr txBox="1"/>
                <p:nvPr/>
              </p:nvSpPr>
              <p:spPr>
                <a:xfrm>
                  <a:off x="5043739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7</a:t>
                  </a: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443D255B-29A6-BF46-8A78-C7B989194D88}"/>
                  </a:ext>
                </a:extLst>
              </p:cNvPr>
              <p:cNvGrpSpPr/>
              <p:nvPr/>
            </p:nvGrpSpPr>
            <p:grpSpPr>
              <a:xfrm>
                <a:off x="4384682" y="3992153"/>
                <a:ext cx="2203436" cy="450522"/>
                <a:chOff x="5539363" y="2920467"/>
                <a:chExt cx="2203436" cy="450522"/>
              </a:xfrm>
            </p:grpSpPr>
            <p:sp>
              <p:nvSpPr>
                <p:cNvPr id="157" name="Google Shape;597;p29">
                  <a:extLst>
                    <a:ext uri="{FF2B5EF4-FFF2-40B4-BE49-F238E27FC236}">
                      <a16:creationId xmlns:a16="http://schemas.microsoft.com/office/drawing/2014/main" id="{A8186D0F-BD9D-854F-9A0F-FA5146DEE97E}"/>
                    </a:ext>
                  </a:extLst>
                </p:cNvPr>
                <p:cNvSpPr/>
                <p:nvPr/>
              </p:nvSpPr>
              <p:spPr>
                <a:xfrm>
                  <a:off x="5539363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BF5311C1-C289-0348-BA57-6255AF1A6450}"/>
                    </a:ext>
                  </a:extLst>
                </p:cNvPr>
                <p:cNvSpPr txBox="1"/>
                <p:nvPr/>
              </p:nvSpPr>
              <p:spPr>
                <a:xfrm>
                  <a:off x="5630803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8</a:t>
                  </a:r>
                </a:p>
              </p:txBody>
            </p:sp>
            <p:sp>
              <p:nvSpPr>
                <p:cNvPr id="155" name="Google Shape;597;p29">
                  <a:extLst>
                    <a:ext uri="{FF2B5EF4-FFF2-40B4-BE49-F238E27FC236}">
                      <a16:creationId xmlns:a16="http://schemas.microsoft.com/office/drawing/2014/main" id="{EAC56A79-980C-A14D-9501-1F1438151F29}"/>
                    </a:ext>
                  </a:extLst>
                </p:cNvPr>
                <p:cNvSpPr/>
                <p:nvPr/>
              </p:nvSpPr>
              <p:spPr>
                <a:xfrm>
                  <a:off x="6124384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3F9E369F-EA6D-9C40-9199-7FFEA717A660}"/>
                    </a:ext>
                  </a:extLst>
                </p:cNvPr>
                <p:cNvSpPr txBox="1"/>
                <p:nvPr/>
              </p:nvSpPr>
              <p:spPr>
                <a:xfrm>
                  <a:off x="6215824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9</a:t>
                  </a:r>
                </a:p>
              </p:txBody>
            </p:sp>
            <p:sp>
              <p:nvSpPr>
                <p:cNvPr id="151" name="Google Shape;597;p29">
                  <a:extLst>
                    <a:ext uri="{FF2B5EF4-FFF2-40B4-BE49-F238E27FC236}">
                      <a16:creationId xmlns:a16="http://schemas.microsoft.com/office/drawing/2014/main" id="{85B4F415-8956-054B-B1A7-5A21EE83C3B3}"/>
                    </a:ext>
                  </a:extLst>
                </p:cNvPr>
                <p:cNvSpPr/>
                <p:nvPr/>
              </p:nvSpPr>
              <p:spPr>
                <a:xfrm>
                  <a:off x="668680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535E58F8-82F5-A541-84F1-A27DE490C930}"/>
                    </a:ext>
                  </a:extLst>
                </p:cNvPr>
                <p:cNvSpPr txBox="1"/>
                <p:nvPr/>
              </p:nvSpPr>
              <p:spPr>
                <a:xfrm>
                  <a:off x="6727441" y="2991840"/>
                  <a:ext cx="398096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10</a:t>
                  </a:r>
                </a:p>
              </p:txBody>
            </p:sp>
            <p:sp>
              <p:nvSpPr>
                <p:cNvPr id="149" name="Google Shape;597;p29">
                  <a:extLst>
                    <a:ext uri="{FF2B5EF4-FFF2-40B4-BE49-F238E27FC236}">
                      <a16:creationId xmlns:a16="http://schemas.microsoft.com/office/drawing/2014/main" id="{FFC773DB-37F7-5E4E-9DEF-C3CEB32CF924}"/>
                    </a:ext>
                  </a:extLst>
                </p:cNvPr>
                <p:cNvSpPr/>
                <p:nvPr/>
              </p:nvSpPr>
              <p:spPr>
                <a:xfrm>
                  <a:off x="7271822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749B8211-C224-DE45-900C-FC1CBCA05B7C}"/>
                    </a:ext>
                  </a:extLst>
                </p:cNvPr>
                <p:cNvSpPr txBox="1"/>
                <p:nvPr/>
              </p:nvSpPr>
              <p:spPr>
                <a:xfrm>
                  <a:off x="7322622" y="2991840"/>
                  <a:ext cx="414180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11</a:t>
                  </a: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F897CA32-1AC4-9B44-A0F4-02E330581E4F}"/>
                  </a:ext>
                </a:extLst>
              </p:cNvPr>
              <p:cNvGrpSpPr/>
              <p:nvPr/>
            </p:nvGrpSpPr>
            <p:grpSpPr>
              <a:xfrm>
                <a:off x="4384682" y="4528663"/>
                <a:ext cx="2203436" cy="450522"/>
                <a:chOff x="7856843" y="2920467"/>
                <a:chExt cx="2203436" cy="450522"/>
              </a:xfrm>
            </p:grpSpPr>
            <p:sp>
              <p:nvSpPr>
                <p:cNvPr id="143" name="Google Shape;597;p29">
                  <a:extLst>
                    <a:ext uri="{FF2B5EF4-FFF2-40B4-BE49-F238E27FC236}">
                      <a16:creationId xmlns:a16="http://schemas.microsoft.com/office/drawing/2014/main" id="{0337DDDC-B579-2D4C-A109-4354C3179A7C}"/>
                    </a:ext>
                  </a:extLst>
                </p:cNvPr>
                <p:cNvSpPr/>
                <p:nvPr/>
              </p:nvSpPr>
              <p:spPr>
                <a:xfrm>
                  <a:off x="7856843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0FBA571E-C22F-1647-8CD4-ACDB6466EF2E}"/>
                    </a:ext>
                  </a:extLst>
                </p:cNvPr>
                <p:cNvSpPr txBox="1"/>
                <p:nvPr/>
              </p:nvSpPr>
              <p:spPr>
                <a:xfrm>
                  <a:off x="7897483" y="2991840"/>
                  <a:ext cx="398096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12</a:t>
                  </a:r>
                </a:p>
              </p:txBody>
            </p:sp>
            <p:sp>
              <p:nvSpPr>
                <p:cNvPr id="141" name="Google Shape;597;p29">
                  <a:extLst>
                    <a:ext uri="{FF2B5EF4-FFF2-40B4-BE49-F238E27FC236}">
                      <a16:creationId xmlns:a16="http://schemas.microsoft.com/office/drawing/2014/main" id="{A8BB2235-D73D-E543-B5E4-2651720C89A7}"/>
                    </a:ext>
                  </a:extLst>
                </p:cNvPr>
                <p:cNvSpPr/>
                <p:nvPr/>
              </p:nvSpPr>
              <p:spPr>
                <a:xfrm>
                  <a:off x="8441864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3C4A8BCD-7D12-3E4B-8D35-0A487DA9EFE9}"/>
                    </a:ext>
                  </a:extLst>
                </p:cNvPr>
                <p:cNvSpPr txBox="1"/>
                <p:nvPr/>
              </p:nvSpPr>
              <p:spPr>
                <a:xfrm>
                  <a:off x="8482504" y="2991840"/>
                  <a:ext cx="389698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13</a:t>
                  </a:r>
                </a:p>
              </p:txBody>
            </p:sp>
            <p:sp>
              <p:nvSpPr>
                <p:cNvPr id="137" name="Google Shape;597;p29">
                  <a:extLst>
                    <a:ext uri="{FF2B5EF4-FFF2-40B4-BE49-F238E27FC236}">
                      <a16:creationId xmlns:a16="http://schemas.microsoft.com/office/drawing/2014/main" id="{EDE5C2CD-18CC-CF4A-9AF5-BB84D894B941}"/>
                    </a:ext>
                  </a:extLst>
                </p:cNvPr>
                <p:cNvSpPr/>
                <p:nvPr/>
              </p:nvSpPr>
              <p:spPr>
                <a:xfrm>
                  <a:off x="900428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820B2566-9FDF-BD42-B44E-4B75E34BBA30}"/>
                    </a:ext>
                  </a:extLst>
                </p:cNvPr>
                <p:cNvSpPr txBox="1"/>
                <p:nvPr/>
              </p:nvSpPr>
              <p:spPr>
                <a:xfrm>
                  <a:off x="9044921" y="2991840"/>
                  <a:ext cx="398096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14</a:t>
                  </a:r>
                </a:p>
              </p:txBody>
            </p:sp>
            <p:sp>
              <p:nvSpPr>
                <p:cNvPr id="135" name="Google Shape;597;p29">
                  <a:extLst>
                    <a:ext uri="{FF2B5EF4-FFF2-40B4-BE49-F238E27FC236}">
                      <a16:creationId xmlns:a16="http://schemas.microsoft.com/office/drawing/2014/main" id="{8288DDBB-501B-7F47-94FE-6D61F1FD7EB2}"/>
                    </a:ext>
                  </a:extLst>
                </p:cNvPr>
                <p:cNvSpPr/>
                <p:nvPr/>
              </p:nvSpPr>
              <p:spPr>
                <a:xfrm>
                  <a:off x="9589302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0B8EAB02-8069-BB4C-BCB1-F322A54A8B72}"/>
                    </a:ext>
                  </a:extLst>
                </p:cNvPr>
                <p:cNvSpPr txBox="1"/>
                <p:nvPr/>
              </p:nvSpPr>
              <p:spPr>
                <a:xfrm>
                  <a:off x="9629941" y="2991840"/>
                  <a:ext cx="389699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15</a:t>
                  </a:r>
                </a:p>
              </p:txBody>
            </p:sp>
          </p:grpSp>
        </p:grp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F1EF1388-99D0-034B-8E59-73EF0196B2FB}"/>
              </a:ext>
            </a:extLst>
          </p:cNvPr>
          <p:cNvSpPr txBox="1"/>
          <p:nvPr/>
        </p:nvSpPr>
        <p:spPr>
          <a:xfrm>
            <a:off x="5125243" y="5223212"/>
            <a:ext cx="72231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Data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3F32464-8A3A-204E-BD6C-1B6EEC5D4AA5}"/>
              </a:ext>
            </a:extLst>
          </p:cNvPr>
          <p:cNvSpPr txBox="1"/>
          <p:nvPr/>
        </p:nvSpPr>
        <p:spPr>
          <a:xfrm>
            <a:off x="8515543" y="2495646"/>
            <a:ext cx="832129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Result</a:t>
            </a:r>
          </a:p>
        </p:txBody>
      </p:sp>
      <p:sp>
        <p:nvSpPr>
          <p:cNvPr id="56" name="Google Shape;597;p29">
            <a:extLst>
              <a:ext uri="{FF2B5EF4-FFF2-40B4-BE49-F238E27FC236}">
                <a16:creationId xmlns:a16="http://schemas.microsoft.com/office/drawing/2014/main" id="{67E0BB64-8DC6-B74D-988A-E0DD2156984B}"/>
              </a:ext>
            </a:extLst>
          </p:cNvPr>
          <p:cNvSpPr/>
          <p:nvPr/>
        </p:nvSpPr>
        <p:spPr>
          <a:xfrm>
            <a:off x="7857641" y="2860839"/>
            <a:ext cx="470977" cy="450522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399976B-D260-E34B-9172-F13136DDB6AC}"/>
              </a:ext>
            </a:extLst>
          </p:cNvPr>
          <p:cNvSpPr txBox="1"/>
          <p:nvPr/>
        </p:nvSpPr>
        <p:spPr>
          <a:xfrm>
            <a:off x="7950842" y="2932212"/>
            <a:ext cx="284052" cy="307777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58" name="Google Shape;597;p29">
            <a:extLst>
              <a:ext uri="{FF2B5EF4-FFF2-40B4-BE49-F238E27FC236}">
                <a16:creationId xmlns:a16="http://schemas.microsoft.com/office/drawing/2014/main" id="{5AB3C109-C617-184A-BBC9-64D372E2267C}"/>
              </a:ext>
            </a:extLst>
          </p:cNvPr>
          <p:cNvSpPr/>
          <p:nvPr/>
        </p:nvSpPr>
        <p:spPr>
          <a:xfrm>
            <a:off x="8424103" y="2860839"/>
            <a:ext cx="470977" cy="450522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7;p29">
            <a:extLst>
              <a:ext uri="{FF2B5EF4-FFF2-40B4-BE49-F238E27FC236}">
                <a16:creationId xmlns:a16="http://schemas.microsoft.com/office/drawing/2014/main" id="{E8302186-F53A-FC4A-815D-419BF4403A10}"/>
              </a:ext>
            </a:extLst>
          </p:cNvPr>
          <p:cNvSpPr/>
          <p:nvPr/>
        </p:nvSpPr>
        <p:spPr>
          <a:xfrm>
            <a:off x="8986514" y="2860839"/>
            <a:ext cx="470977" cy="450522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597;p29">
            <a:extLst>
              <a:ext uri="{FF2B5EF4-FFF2-40B4-BE49-F238E27FC236}">
                <a16:creationId xmlns:a16="http://schemas.microsoft.com/office/drawing/2014/main" id="{D930DE16-987B-F74C-AAF0-62982E4D961C}"/>
              </a:ext>
            </a:extLst>
          </p:cNvPr>
          <p:cNvSpPr/>
          <p:nvPr/>
        </p:nvSpPr>
        <p:spPr>
          <a:xfrm>
            <a:off x="9548925" y="2860839"/>
            <a:ext cx="470977" cy="450522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4C58FFA-9D56-4243-BC7B-6407520A14E3}"/>
              </a:ext>
            </a:extLst>
          </p:cNvPr>
          <p:cNvSpPr txBox="1"/>
          <p:nvPr/>
        </p:nvSpPr>
        <p:spPr>
          <a:xfrm>
            <a:off x="8515543" y="2932212"/>
            <a:ext cx="284052" cy="307777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6C64980-1B88-4A48-B598-51898CD4E11F}"/>
              </a:ext>
            </a:extLst>
          </p:cNvPr>
          <p:cNvSpPr txBox="1"/>
          <p:nvPr/>
        </p:nvSpPr>
        <p:spPr>
          <a:xfrm>
            <a:off x="9067223" y="2932212"/>
            <a:ext cx="284052" cy="307777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2C81CF9-4B57-4743-8FE0-F22AC55BDB71}"/>
              </a:ext>
            </a:extLst>
          </p:cNvPr>
          <p:cNvSpPr txBox="1"/>
          <p:nvPr/>
        </p:nvSpPr>
        <p:spPr>
          <a:xfrm>
            <a:off x="9640804" y="2932212"/>
            <a:ext cx="284052" cy="307777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14C1704-AED9-0D42-A118-C65D322EE3DC}"/>
              </a:ext>
            </a:extLst>
          </p:cNvPr>
          <p:cNvSpPr txBox="1"/>
          <p:nvPr/>
        </p:nvSpPr>
        <p:spPr>
          <a:xfrm>
            <a:off x="5125243" y="1003510"/>
            <a:ext cx="72231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Warp</a:t>
            </a:r>
          </a:p>
        </p:txBody>
      </p:sp>
      <p:cxnSp>
        <p:nvCxnSpPr>
          <p:cNvPr id="65" name="Google Shape;1467;p60">
            <a:extLst>
              <a:ext uri="{FF2B5EF4-FFF2-40B4-BE49-F238E27FC236}">
                <a16:creationId xmlns:a16="http://schemas.microsoft.com/office/drawing/2014/main" id="{507DD119-78FD-CE40-A457-D474637EC20A}"/>
              </a:ext>
            </a:extLst>
          </p:cNvPr>
          <p:cNvCxnSpPr>
            <a:cxnSpLocks/>
            <a:stCxn id="106" idx="2"/>
            <a:endCxn id="111" idx="0"/>
          </p:cNvCxnSpPr>
          <p:nvPr/>
        </p:nvCxnSpPr>
        <p:spPr>
          <a:xfrm>
            <a:off x="4483972" y="2103120"/>
            <a:ext cx="1283637" cy="817347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triangle" w="sm" len="sm"/>
            <a:tailEnd type="none" w="med" len="med"/>
          </a:ln>
        </p:spPr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D64854F3-3F20-B841-A0E2-B574059E4969}"/>
              </a:ext>
            </a:extLst>
          </p:cNvPr>
          <p:cNvSpPr txBox="1"/>
          <p:nvPr/>
        </p:nvSpPr>
        <p:spPr>
          <a:xfrm>
            <a:off x="8409958" y="4180875"/>
            <a:ext cx="1218233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Sum = 3 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4B36B2C-CA36-EB4B-9164-3DC8A46229A8}"/>
              </a:ext>
            </a:extLst>
          </p:cNvPr>
          <p:cNvSpPr/>
          <p:nvPr/>
        </p:nvSpPr>
        <p:spPr>
          <a:xfrm>
            <a:off x="8289441" y="4155776"/>
            <a:ext cx="1159275" cy="431054"/>
          </a:xfrm>
          <a:prstGeom prst="rect">
            <a:avLst/>
          </a:prstGeom>
          <a:noFill/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390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AD652D9-1B2A-904F-988B-7A7BF7522E44}"/>
              </a:ext>
            </a:extLst>
          </p:cNvPr>
          <p:cNvSpPr/>
          <p:nvPr/>
        </p:nvSpPr>
        <p:spPr>
          <a:xfrm>
            <a:off x="7676847" y="2495646"/>
            <a:ext cx="2509520" cy="10313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Google Shape;605;p29">
            <a:extLst>
              <a:ext uri="{FF2B5EF4-FFF2-40B4-BE49-F238E27FC236}">
                <a16:creationId xmlns:a16="http://schemas.microsoft.com/office/drawing/2014/main" id="{A47E1ACA-0A99-FB43-8302-7CDAB3A47758}"/>
              </a:ext>
            </a:extLst>
          </p:cNvPr>
          <p:cNvSpPr txBox="1"/>
          <p:nvPr/>
        </p:nvSpPr>
        <p:spPr>
          <a:xfrm>
            <a:off x="7421078" y="211755"/>
            <a:ext cx="3263100" cy="791755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SzPts val="1400"/>
            </a:pPr>
            <a:r>
              <a:rPr lang="en-US" dirty="0"/>
              <a:t>A single thread could iterate over a row, summing it, and then write the result in the solution vector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96D0EBC-105A-9446-B77B-99437BE1F4A6}"/>
              </a:ext>
            </a:extLst>
          </p:cNvPr>
          <p:cNvGrpSpPr/>
          <p:nvPr/>
        </p:nvGrpSpPr>
        <p:grpSpPr>
          <a:xfrm>
            <a:off x="3980855" y="1451731"/>
            <a:ext cx="3011091" cy="863140"/>
            <a:chOff x="3980854" y="1451731"/>
            <a:chExt cx="3011091" cy="863140"/>
          </a:xfrm>
        </p:grpSpPr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7C606025-24AC-8848-A056-D2B1FB90088E}"/>
                </a:ext>
              </a:extLst>
            </p:cNvPr>
            <p:cNvSpPr/>
            <p:nvPr/>
          </p:nvSpPr>
          <p:spPr>
            <a:xfrm>
              <a:off x="3980854" y="1451731"/>
              <a:ext cx="3011091" cy="863140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49D441C-C808-A64A-927C-584293693AFD}"/>
                </a:ext>
              </a:extLst>
            </p:cNvPr>
            <p:cNvGrpSpPr/>
            <p:nvPr/>
          </p:nvGrpSpPr>
          <p:grpSpPr>
            <a:xfrm>
              <a:off x="4248482" y="1652598"/>
              <a:ext cx="2494795" cy="450522"/>
              <a:chOff x="4248482" y="1652598"/>
              <a:chExt cx="2494795" cy="450522"/>
            </a:xfrm>
          </p:grpSpPr>
          <p:sp>
            <p:nvSpPr>
              <p:cNvPr id="106" name="Google Shape;597;p29">
                <a:extLst>
                  <a:ext uri="{FF2B5EF4-FFF2-40B4-BE49-F238E27FC236}">
                    <a16:creationId xmlns:a16="http://schemas.microsoft.com/office/drawing/2014/main" id="{E5CE413C-871C-F741-B351-D1EBD714EB9E}"/>
                  </a:ext>
                </a:extLst>
              </p:cNvPr>
              <p:cNvSpPr/>
              <p:nvPr/>
            </p:nvSpPr>
            <p:spPr>
              <a:xfrm>
                <a:off x="4248482" y="1652598"/>
                <a:ext cx="470977" cy="45052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597;p29">
                <a:extLst>
                  <a:ext uri="{FF2B5EF4-FFF2-40B4-BE49-F238E27FC236}">
                    <a16:creationId xmlns:a16="http://schemas.microsoft.com/office/drawing/2014/main" id="{F36995F5-736E-0646-819C-FF4FB8595F9F}"/>
                  </a:ext>
                </a:extLst>
              </p:cNvPr>
              <p:cNvSpPr/>
              <p:nvPr/>
            </p:nvSpPr>
            <p:spPr>
              <a:xfrm>
                <a:off x="4923086" y="1652598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597;p29">
                <a:extLst>
                  <a:ext uri="{FF2B5EF4-FFF2-40B4-BE49-F238E27FC236}">
                    <a16:creationId xmlns:a16="http://schemas.microsoft.com/office/drawing/2014/main" id="{00FC7E5C-F519-8643-9E25-EE3FAD4B75EF}"/>
                  </a:ext>
                </a:extLst>
              </p:cNvPr>
              <p:cNvSpPr/>
              <p:nvPr/>
            </p:nvSpPr>
            <p:spPr>
              <a:xfrm>
                <a:off x="5597690" y="1652598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597;p29">
                <a:extLst>
                  <a:ext uri="{FF2B5EF4-FFF2-40B4-BE49-F238E27FC236}">
                    <a16:creationId xmlns:a16="http://schemas.microsoft.com/office/drawing/2014/main" id="{3399333D-455A-4740-9B3F-E6571848DDC0}"/>
                  </a:ext>
                </a:extLst>
              </p:cNvPr>
              <p:cNvSpPr/>
              <p:nvPr/>
            </p:nvSpPr>
            <p:spPr>
              <a:xfrm>
                <a:off x="6272300" y="1652598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DEF0FB5-02D6-0D41-8461-EE04F896033A}"/>
              </a:ext>
            </a:extLst>
          </p:cNvPr>
          <p:cNvGrpSpPr/>
          <p:nvPr/>
        </p:nvGrpSpPr>
        <p:grpSpPr>
          <a:xfrm>
            <a:off x="4248483" y="2804161"/>
            <a:ext cx="2494795" cy="2285999"/>
            <a:chOff x="4248483" y="2804161"/>
            <a:chExt cx="2494795" cy="2285999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A80DFC1-F546-1346-96C2-9B77BD519E93}"/>
                </a:ext>
              </a:extLst>
            </p:cNvPr>
            <p:cNvSpPr/>
            <p:nvPr/>
          </p:nvSpPr>
          <p:spPr>
            <a:xfrm>
              <a:off x="4248483" y="2804161"/>
              <a:ext cx="2494795" cy="2285999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DE18AE0-97C8-6A4B-8FFB-0A9861C869FA}"/>
                </a:ext>
              </a:extLst>
            </p:cNvPr>
            <p:cNvGrpSpPr/>
            <p:nvPr/>
          </p:nvGrpSpPr>
          <p:grpSpPr>
            <a:xfrm>
              <a:off x="4384682" y="2920467"/>
              <a:ext cx="2203436" cy="2058718"/>
              <a:chOff x="4384682" y="2920467"/>
              <a:chExt cx="2203436" cy="2058718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68E82081-D719-5F46-976D-5EDD8B8398A5}"/>
                  </a:ext>
                </a:extLst>
              </p:cNvPr>
              <p:cNvGrpSpPr/>
              <p:nvPr/>
            </p:nvGrpSpPr>
            <p:grpSpPr>
              <a:xfrm>
                <a:off x="4384682" y="2920467"/>
                <a:ext cx="2203436" cy="450522"/>
                <a:chOff x="902360" y="2920467"/>
                <a:chExt cx="2203436" cy="450522"/>
              </a:xfrm>
            </p:grpSpPr>
            <p:sp>
              <p:nvSpPr>
                <p:cNvPr id="15" name="Google Shape;597;p29">
                  <a:extLst>
                    <a:ext uri="{FF2B5EF4-FFF2-40B4-BE49-F238E27FC236}">
                      <a16:creationId xmlns:a16="http://schemas.microsoft.com/office/drawing/2014/main" id="{994E7F19-F89A-A44B-A1E2-34FB789CDBC2}"/>
                    </a:ext>
                  </a:extLst>
                </p:cNvPr>
                <p:cNvSpPr/>
                <p:nvPr/>
              </p:nvSpPr>
              <p:spPr>
                <a:xfrm>
                  <a:off x="902360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706C303-541D-8842-B82E-A09B7278DB39}"/>
                    </a:ext>
                  </a:extLst>
                </p:cNvPr>
                <p:cNvSpPr txBox="1"/>
                <p:nvPr/>
              </p:nvSpPr>
              <p:spPr>
                <a:xfrm>
                  <a:off x="993800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0</a:t>
                  </a:r>
                </a:p>
              </p:txBody>
            </p:sp>
            <p:sp>
              <p:nvSpPr>
                <p:cNvPr id="98" name="Google Shape;597;p29">
                  <a:extLst>
                    <a:ext uri="{FF2B5EF4-FFF2-40B4-BE49-F238E27FC236}">
                      <a16:creationId xmlns:a16="http://schemas.microsoft.com/office/drawing/2014/main" id="{A944B00A-529C-AB4E-9F8F-22CF403BE76C}"/>
                    </a:ext>
                  </a:extLst>
                </p:cNvPr>
                <p:cNvSpPr/>
                <p:nvPr/>
              </p:nvSpPr>
              <p:spPr>
                <a:xfrm>
                  <a:off x="148738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8FD1188E-3266-3648-88C9-15CDC0BA6C9A}"/>
                    </a:ext>
                  </a:extLst>
                </p:cNvPr>
                <p:cNvSpPr txBox="1"/>
                <p:nvPr/>
              </p:nvSpPr>
              <p:spPr>
                <a:xfrm>
                  <a:off x="1578821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  <p:sp>
              <p:nvSpPr>
                <p:cNvPr id="111" name="Google Shape;597;p29">
                  <a:extLst>
                    <a:ext uri="{FF2B5EF4-FFF2-40B4-BE49-F238E27FC236}">
                      <a16:creationId xmlns:a16="http://schemas.microsoft.com/office/drawing/2014/main" id="{6BC21C9F-063B-6843-9F3C-FCAF4C1DBA67}"/>
                    </a:ext>
                  </a:extLst>
                </p:cNvPr>
                <p:cNvSpPr/>
                <p:nvPr/>
              </p:nvSpPr>
              <p:spPr>
                <a:xfrm>
                  <a:off x="2049798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D456AC0C-7728-D847-A878-D7CD0D753DF0}"/>
                    </a:ext>
                  </a:extLst>
                </p:cNvPr>
                <p:cNvSpPr txBox="1"/>
                <p:nvPr/>
              </p:nvSpPr>
              <p:spPr>
                <a:xfrm>
                  <a:off x="2141238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2</a:t>
                  </a:r>
                </a:p>
              </p:txBody>
            </p:sp>
            <p:sp>
              <p:nvSpPr>
                <p:cNvPr id="105" name="Google Shape;597;p29">
                  <a:extLst>
                    <a:ext uri="{FF2B5EF4-FFF2-40B4-BE49-F238E27FC236}">
                      <a16:creationId xmlns:a16="http://schemas.microsoft.com/office/drawing/2014/main" id="{B7F33AD7-F710-234E-94E5-3A023BF31F92}"/>
                    </a:ext>
                  </a:extLst>
                </p:cNvPr>
                <p:cNvSpPr/>
                <p:nvPr/>
              </p:nvSpPr>
              <p:spPr>
                <a:xfrm>
                  <a:off x="2634819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7C7D87B3-A5C7-574C-96FC-1FA5B769E81B}"/>
                    </a:ext>
                  </a:extLst>
                </p:cNvPr>
                <p:cNvSpPr txBox="1"/>
                <p:nvPr/>
              </p:nvSpPr>
              <p:spPr>
                <a:xfrm>
                  <a:off x="2726259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3</a:t>
                  </a:r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78A5B8BF-EBBB-0B4A-9257-49CE0FBDA4C0}"/>
                  </a:ext>
                </a:extLst>
              </p:cNvPr>
              <p:cNvGrpSpPr/>
              <p:nvPr/>
            </p:nvGrpSpPr>
            <p:grpSpPr>
              <a:xfrm>
                <a:off x="4384682" y="3455643"/>
                <a:ext cx="2203436" cy="450522"/>
                <a:chOff x="3219840" y="2920467"/>
                <a:chExt cx="2203436" cy="450522"/>
              </a:xfrm>
            </p:grpSpPr>
            <p:sp>
              <p:nvSpPr>
                <p:cNvPr id="126" name="Google Shape;597;p29">
                  <a:extLst>
                    <a:ext uri="{FF2B5EF4-FFF2-40B4-BE49-F238E27FC236}">
                      <a16:creationId xmlns:a16="http://schemas.microsoft.com/office/drawing/2014/main" id="{46CB808B-BF7F-1144-B173-7C863A2DF3E8}"/>
                    </a:ext>
                  </a:extLst>
                </p:cNvPr>
                <p:cNvSpPr/>
                <p:nvPr/>
              </p:nvSpPr>
              <p:spPr>
                <a:xfrm>
                  <a:off x="3219840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FFE689C3-065B-7F41-92A7-9E8ADF81EFF7}"/>
                    </a:ext>
                  </a:extLst>
                </p:cNvPr>
                <p:cNvSpPr txBox="1"/>
                <p:nvPr/>
              </p:nvSpPr>
              <p:spPr>
                <a:xfrm>
                  <a:off x="3311280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4</a:t>
                  </a:r>
                </a:p>
              </p:txBody>
            </p:sp>
            <p:sp>
              <p:nvSpPr>
                <p:cNvPr id="124" name="Google Shape;597;p29">
                  <a:extLst>
                    <a:ext uri="{FF2B5EF4-FFF2-40B4-BE49-F238E27FC236}">
                      <a16:creationId xmlns:a16="http://schemas.microsoft.com/office/drawing/2014/main" id="{C45FA4C3-F910-7244-826E-31FE190BA229}"/>
                    </a:ext>
                  </a:extLst>
                </p:cNvPr>
                <p:cNvSpPr/>
                <p:nvPr/>
              </p:nvSpPr>
              <p:spPr>
                <a:xfrm>
                  <a:off x="380486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ECB1F385-B514-BB41-AFF5-912BFCE03C41}"/>
                    </a:ext>
                  </a:extLst>
                </p:cNvPr>
                <p:cNvSpPr txBox="1"/>
                <p:nvPr/>
              </p:nvSpPr>
              <p:spPr>
                <a:xfrm>
                  <a:off x="3896301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5</a:t>
                  </a:r>
                </a:p>
              </p:txBody>
            </p:sp>
            <p:sp>
              <p:nvSpPr>
                <p:cNvPr id="120" name="Google Shape;597;p29">
                  <a:extLst>
                    <a:ext uri="{FF2B5EF4-FFF2-40B4-BE49-F238E27FC236}">
                      <a16:creationId xmlns:a16="http://schemas.microsoft.com/office/drawing/2014/main" id="{B2950B6D-59D5-624F-BA35-5CD70806223D}"/>
                    </a:ext>
                  </a:extLst>
                </p:cNvPr>
                <p:cNvSpPr/>
                <p:nvPr/>
              </p:nvSpPr>
              <p:spPr>
                <a:xfrm>
                  <a:off x="4367278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4D930B13-4B56-C241-AA18-42753A174A77}"/>
                    </a:ext>
                  </a:extLst>
                </p:cNvPr>
                <p:cNvSpPr txBox="1"/>
                <p:nvPr/>
              </p:nvSpPr>
              <p:spPr>
                <a:xfrm>
                  <a:off x="4458718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6</a:t>
                  </a:r>
                </a:p>
              </p:txBody>
            </p:sp>
            <p:sp>
              <p:nvSpPr>
                <p:cNvPr id="118" name="Google Shape;597;p29">
                  <a:extLst>
                    <a:ext uri="{FF2B5EF4-FFF2-40B4-BE49-F238E27FC236}">
                      <a16:creationId xmlns:a16="http://schemas.microsoft.com/office/drawing/2014/main" id="{BACB5459-612E-114C-83E5-261851884835}"/>
                    </a:ext>
                  </a:extLst>
                </p:cNvPr>
                <p:cNvSpPr/>
                <p:nvPr/>
              </p:nvSpPr>
              <p:spPr>
                <a:xfrm>
                  <a:off x="4952299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0D001085-F789-5A4E-872C-1509DE2E23A2}"/>
                    </a:ext>
                  </a:extLst>
                </p:cNvPr>
                <p:cNvSpPr txBox="1"/>
                <p:nvPr/>
              </p:nvSpPr>
              <p:spPr>
                <a:xfrm>
                  <a:off x="5043739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7</a:t>
                  </a: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443D255B-29A6-BF46-8A78-C7B989194D88}"/>
                  </a:ext>
                </a:extLst>
              </p:cNvPr>
              <p:cNvGrpSpPr/>
              <p:nvPr/>
            </p:nvGrpSpPr>
            <p:grpSpPr>
              <a:xfrm>
                <a:off x="4384682" y="3992153"/>
                <a:ext cx="2203436" cy="450522"/>
                <a:chOff x="5539363" y="2920467"/>
                <a:chExt cx="2203436" cy="450522"/>
              </a:xfrm>
            </p:grpSpPr>
            <p:sp>
              <p:nvSpPr>
                <p:cNvPr id="157" name="Google Shape;597;p29">
                  <a:extLst>
                    <a:ext uri="{FF2B5EF4-FFF2-40B4-BE49-F238E27FC236}">
                      <a16:creationId xmlns:a16="http://schemas.microsoft.com/office/drawing/2014/main" id="{A8186D0F-BD9D-854F-9A0F-FA5146DEE97E}"/>
                    </a:ext>
                  </a:extLst>
                </p:cNvPr>
                <p:cNvSpPr/>
                <p:nvPr/>
              </p:nvSpPr>
              <p:spPr>
                <a:xfrm>
                  <a:off x="5539363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BF5311C1-C289-0348-BA57-6255AF1A6450}"/>
                    </a:ext>
                  </a:extLst>
                </p:cNvPr>
                <p:cNvSpPr txBox="1"/>
                <p:nvPr/>
              </p:nvSpPr>
              <p:spPr>
                <a:xfrm>
                  <a:off x="5630803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8</a:t>
                  </a:r>
                </a:p>
              </p:txBody>
            </p:sp>
            <p:sp>
              <p:nvSpPr>
                <p:cNvPr id="155" name="Google Shape;597;p29">
                  <a:extLst>
                    <a:ext uri="{FF2B5EF4-FFF2-40B4-BE49-F238E27FC236}">
                      <a16:creationId xmlns:a16="http://schemas.microsoft.com/office/drawing/2014/main" id="{EAC56A79-980C-A14D-9501-1F1438151F29}"/>
                    </a:ext>
                  </a:extLst>
                </p:cNvPr>
                <p:cNvSpPr/>
                <p:nvPr/>
              </p:nvSpPr>
              <p:spPr>
                <a:xfrm>
                  <a:off x="6124384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3F9E369F-EA6D-9C40-9199-7FFEA717A660}"/>
                    </a:ext>
                  </a:extLst>
                </p:cNvPr>
                <p:cNvSpPr txBox="1"/>
                <p:nvPr/>
              </p:nvSpPr>
              <p:spPr>
                <a:xfrm>
                  <a:off x="6215824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9</a:t>
                  </a:r>
                </a:p>
              </p:txBody>
            </p:sp>
            <p:sp>
              <p:nvSpPr>
                <p:cNvPr id="151" name="Google Shape;597;p29">
                  <a:extLst>
                    <a:ext uri="{FF2B5EF4-FFF2-40B4-BE49-F238E27FC236}">
                      <a16:creationId xmlns:a16="http://schemas.microsoft.com/office/drawing/2014/main" id="{85B4F415-8956-054B-B1A7-5A21EE83C3B3}"/>
                    </a:ext>
                  </a:extLst>
                </p:cNvPr>
                <p:cNvSpPr/>
                <p:nvPr/>
              </p:nvSpPr>
              <p:spPr>
                <a:xfrm>
                  <a:off x="668680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535E58F8-82F5-A541-84F1-A27DE490C930}"/>
                    </a:ext>
                  </a:extLst>
                </p:cNvPr>
                <p:cNvSpPr txBox="1"/>
                <p:nvPr/>
              </p:nvSpPr>
              <p:spPr>
                <a:xfrm>
                  <a:off x="6727441" y="2991840"/>
                  <a:ext cx="398096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10</a:t>
                  </a:r>
                </a:p>
              </p:txBody>
            </p:sp>
            <p:sp>
              <p:nvSpPr>
                <p:cNvPr id="149" name="Google Shape;597;p29">
                  <a:extLst>
                    <a:ext uri="{FF2B5EF4-FFF2-40B4-BE49-F238E27FC236}">
                      <a16:creationId xmlns:a16="http://schemas.microsoft.com/office/drawing/2014/main" id="{FFC773DB-37F7-5E4E-9DEF-C3CEB32CF924}"/>
                    </a:ext>
                  </a:extLst>
                </p:cNvPr>
                <p:cNvSpPr/>
                <p:nvPr/>
              </p:nvSpPr>
              <p:spPr>
                <a:xfrm>
                  <a:off x="7271822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749B8211-C224-DE45-900C-FC1CBCA05B7C}"/>
                    </a:ext>
                  </a:extLst>
                </p:cNvPr>
                <p:cNvSpPr txBox="1"/>
                <p:nvPr/>
              </p:nvSpPr>
              <p:spPr>
                <a:xfrm>
                  <a:off x="7322622" y="2991840"/>
                  <a:ext cx="414180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11</a:t>
                  </a: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F897CA32-1AC4-9B44-A0F4-02E330581E4F}"/>
                  </a:ext>
                </a:extLst>
              </p:cNvPr>
              <p:cNvGrpSpPr/>
              <p:nvPr/>
            </p:nvGrpSpPr>
            <p:grpSpPr>
              <a:xfrm>
                <a:off x="4384682" y="4528663"/>
                <a:ext cx="2203436" cy="450522"/>
                <a:chOff x="7856843" y="2920467"/>
                <a:chExt cx="2203436" cy="450522"/>
              </a:xfrm>
            </p:grpSpPr>
            <p:sp>
              <p:nvSpPr>
                <p:cNvPr id="143" name="Google Shape;597;p29">
                  <a:extLst>
                    <a:ext uri="{FF2B5EF4-FFF2-40B4-BE49-F238E27FC236}">
                      <a16:creationId xmlns:a16="http://schemas.microsoft.com/office/drawing/2014/main" id="{0337DDDC-B579-2D4C-A109-4354C3179A7C}"/>
                    </a:ext>
                  </a:extLst>
                </p:cNvPr>
                <p:cNvSpPr/>
                <p:nvPr/>
              </p:nvSpPr>
              <p:spPr>
                <a:xfrm>
                  <a:off x="7856843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0FBA571E-C22F-1647-8CD4-ACDB6466EF2E}"/>
                    </a:ext>
                  </a:extLst>
                </p:cNvPr>
                <p:cNvSpPr txBox="1"/>
                <p:nvPr/>
              </p:nvSpPr>
              <p:spPr>
                <a:xfrm>
                  <a:off x="7897483" y="2991840"/>
                  <a:ext cx="398096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12</a:t>
                  </a:r>
                </a:p>
              </p:txBody>
            </p:sp>
            <p:sp>
              <p:nvSpPr>
                <p:cNvPr id="141" name="Google Shape;597;p29">
                  <a:extLst>
                    <a:ext uri="{FF2B5EF4-FFF2-40B4-BE49-F238E27FC236}">
                      <a16:creationId xmlns:a16="http://schemas.microsoft.com/office/drawing/2014/main" id="{A8BB2235-D73D-E543-B5E4-2651720C89A7}"/>
                    </a:ext>
                  </a:extLst>
                </p:cNvPr>
                <p:cNvSpPr/>
                <p:nvPr/>
              </p:nvSpPr>
              <p:spPr>
                <a:xfrm>
                  <a:off x="8441864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3C4A8BCD-7D12-3E4B-8D35-0A487DA9EFE9}"/>
                    </a:ext>
                  </a:extLst>
                </p:cNvPr>
                <p:cNvSpPr txBox="1"/>
                <p:nvPr/>
              </p:nvSpPr>
              <p:spPr>
                <a:xfrm>
                  <a:off x="8482504" y="2991840"/>
                  <a:ext cx="389698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13</a:t>
                  </a:r>
                </a:p>
              </p:txBody>
            </p:sp>
            <p:sp>
              <p:nvSpPr>
                <p:cNvPr id="137" name="Google Shape;597;p29">
                  <a:extLst>
                    <a:ext uri="{FF2B5EF4-FFF2-40B4-BE49-F238E27FC236}">
                      <a16:creationId xmlns:a16="http://schemas.microsoft.com/office/drawing/2014/main" id="{EDE5C2CD-18CC-CF4A-9AF5-BB84D894B941}"/>
                    </a:ext>
                  </a:extLst>
                </p:cNvPr>
                <p:cNvSpPr/>
                <p:nvPr/>
              </p:nvSpPr>
              <p:spPr>
                <a:xfrm>
                  <a:off x="900428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820B2566-9FDF-BD42-B44E-4B75E34BBA30}"/>
                    </a:ext>
                  </a:extLst>
                </p:cNvPr>
                <p:cNvSpPr txBox="1"/>
                <p:nvPr/>
              </p:nvSpPr>
              <p:spPr>
                <a:xfrm>
                  <a:off x="9044921" y="2991840"/>
                  <a:ext cx="398096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14</a:t>
                  </a:r>
                </a:p>
              </p:txBody>
            </p:sp>
            <p:sp>
              <p:nvSpPr>
                <p:cNvPr id="135" name="Google Shape;597;p29">
                  <a:extLst>
                    <a:ext uri="{FF2B5EF4-FFF2-40B4-BE49-F238E27FC236}">
                      <a16:creationId xmlns:a16="http://schemas.microsoft.com/office/drawing/2014/main" id="{8288DDBB-501B-7F47-94FE-6D61F1FD7EB2}"/>
                    </a:ext>
                  </a:extLst>
                </p:cNvPr>
                <p:cNvSpPr/>
                <p:nvPr/>
              </p:nvSpPr>
              <p:spPr>
                <a:xfrm>
                  <a:off x="9589302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0B8EAB02-8069-BB4C-BCB1-F322A54A8B72}"/>
                    </a:ext>
                  </a:extLst>
                </p:cNvPr>
                <p:cNvSpPr txBox="1"/>
                <p:nvPr/>
              </p:nvSpPr>
              <p:spPr>
                <a:xfrm>
                  <a:off x="9629941" y="2991840"/>
                  <a:ext cx="389699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15</a:t>
                  </a:r>
                </a:p>
              </p:txBody>
            </p:sp>
          </p:grpSp>
        </p:grp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F1EF1388-99D0-034B-8E59-73EF0196B2FB}"/>
              </a:ext>
            </a:extLst>
          </p:cNvPr>
          <p:cNvSpPr txBox="1"/>
          <p:nvPr/>
        </p:nvSpPr>
        <p:spPr>
          <a:xfrm>
            <a:off x="5125243" y="5223212"/>
            <a:ext cx="72231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Data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3F32464-8A3A-204E-BD6C-1B6EEC5D4AA5}"/>
              </a:ext>
            </a:extLst>
          </p:cNvPr>
          <p:cNvSpPr txBox="1"/>
          <p:nvPr/>
        </p:nvSpPr>
        <p:spPr>
          <a:xfrm>
            <a:off x="8515543" y="2495646"/>
            <a:ext cx="832129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Result</a:t>
            </a:r>
          </a:p>
        </p:txBody>
      </p:sp>
      <p:sp>
        <p:nvSpPr>
          <p:cNvPr id="56" name="Google Shape;597;p29">
            <a:extLst>
              <a:ext uri="{FF2B5EF4-FFF2-40B4-BE49-F238E27FC236}">
                <a16:creationId xmlns:a16="http://schemas.microsoft.com/office/drawing/2014/main" id="{67E0BB64-8DC6-B74D-988A-E0DD2156984B}"/>
              </a:ext>
            </a:extLst>
          </p:cNvPr>
          <p:cNvSpPr/>
          <p:nvPr/>
        </p:nvSpPr>
        <p:spPr>
          <a:xfrm>
            <a:off x="7857641" y="2860839"/>
            <a:ext cx="470977" cy="450522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399976B-D260-E34B-9172-F13136DDB6AC}"/>
              </a:ext>
            </a:extLst>
          </p:cNvPr>
          <p:cNvSpPr txBox="1"/>
          <p:nvPr/>
        </p:nvSpPr>
        <p:spPr>
          <a:xfrm>
            <a:off x="7950842" y="2932212"/>
            <a:ext cx="284052" cy="307777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58" name="Google Shape;597;p29">
            <a:extLst>
              <a:ext uri="{FF2B5EF4-FFF2-40B4-BE49-F238E27FC236}">
                <a16:creationId xmlns:a16="http://schemas.microsoft.com/office/drawing/2014/main" id="{5AB3C109-C617-184A-BBC9-64D372E2267C}"/>
              </a:ext>
            </a:extLst>
          </p:cNvPr>
          <p:cNvSpPr/>
          <p:nvPr/>
        </p:nvSpPr>
        <p:spPr>
          <a:xfrm>
            <a:off x="8424103" y="2860839"/>
            <a:ext cx="470977" cy="450522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7;p29">
            <a:extLst>
              <a:ext uri="{FF2B5EF4-FFF2-40B4-BE49-F238E27FC236}">
                <a16:creationId xmlns:a16="http://schemas.microsoft.com/office/drawing/2014/main" id="{E8302186-F53A-FC4A-815D-419BF4403A10}"/>
              </a:ext>
            </a:extLst>
          </p:cNvPr>
          <p:cNvSpPr/>
          <p:nvPr/>
        </p:nvSpPr>
        <p:spPr>
          <a:xfrm>
            <a:off x="8986514" y="2860839"/>
            <a:ext cx="470977" cy="450522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597;p29">
            <a:extLst>
              <a:ext uri="{FF2B5EF4-FFF2-40B4-BE49-F238E27FC236}">
                <a16:creationId xmlns:a16="http://schemas.microsoft.com/office/drawing/2014/main" id="{D930DE16-987B-F74C-AAF0-62982E4D961C}"/>
              </a:ext>
            </a:extLst>
          </p:cNvPr>
          <p:cNvSpPr/>
          <p:nvPr/>
        </p:nvSpPr>
        <p:spPr>
          <a:xfrm>
            <a:off x="9548925" y="2860839"/>
            <a:ext cx="470977" cy="450522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4C58FFA-9D56-4243-BC7B-6407520A14E3}"/>
              </a:ext>
            </a:extLst>
          </p:cNvPr>
          <p:cNvSpPr txBox="1"/>
          <p:nvPr/>
        </p:nvSpPr>
        <p:spPr>
          <a:xfrm>
            <a:off x="8515543" y="2932212"/>
            <a:ext cx="284052" cy="307777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6C64980-1B88-4A48-B598-51898CD4E11F}"/>
              </a:ext>
            </a:extLst>
          </p:cNvPr>
          <p:cNvSpPr txBox="1"/>
          <p:nvPr/>
        </p:nvSpPr>
        <p:spPr>
          <a:xfrm>
            <a:off x="9067223" y="2932212"/>
            <a:ext cx="284052" cy="307777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2C81CF9-4B57-4743-8FE0-F22AC55BDB71}"/>
              </a:ext>
            </a:extLst>
          </p:cNvPr>
          <p:cNvSpPr txBox="1"/>
          <p:nvPr/>
        </p:nvSpPr>
        <p:spPr>
          <a:xfrm>
            <a:off x="9640804" y="2932212"/>
            <a:ext cx="284052" cy="307777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14C1704-AED9-0D42-A118-C65D322EE3DC}"/>
              </a:ext>
            </a:extLst>
          </p:cNvPr>
          <p:cNvSpPr txBox="1"/>
          <p:nvPr/>
        </p:nvSpPr>
        <p:spPr>
          <a:xfrm>
            <a:off x="5125243" y="1003510"/>
            <a:ext cx="72231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Warp</a:t>
            </a:r>
          </a:p>
        </p:txBody>
      </p:sp>
      <p:cxnSp>
        <p:nvCxnSpPr>
          <p:cNvPr id="65" name="Google Shape;1467;p60">
            <a:extLst>
              <a:ext uri="{FF2B5EF4-FFF2-40B4-BE49-F238E27FC236}">
                <a16:creationId xmlns:a16="http://schemas.microsoft.com/office/drawing/2014/main" id="{507DD119-78FD-CE40-A457-D474637EC20A}"/>
              </a:ext>
            </a:extLst>
          </p:cNvPr>
          <p:cNvCxnSpPr>
            <a:cxnSpLocks/>
            <a:stCxn id="106" idx="2"/>
            <a:endCxn id="105" idx="0"/>
          </p:cNvCxnSpPr>
          <p:nvPr/>
        </p:nvCxnSpPr>
        <p:spPr>
          <a:xfrm>
            <a:off x="4483972" y="2103120"/>
            <a:ext cx="1868658" cy="817347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triangle" w="sm" len="sm"/>
            <a:tailEnd type="none" w="med" len="med"/>
          </a:ln>
        </p:spPr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D64854F3-3F20-B841-A0E2-B574059E4969}"/>
              </a:ext>
            </a:extLst>
          </p:cNvPr>
          <p:cNvSpPr txBox="1"/>
          <p:nvPr/>
        </p:nvSpPr>
        <p:spPr>
          <a:xfrm>
            <a:off x="8409958" y="4180875"/>
            <a:ext cx="1218233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Sum = 6 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4B36B2C-CA36-EB4B-9164-3DC8A46229A8}"/>
              </a:ext>
            </a:extLst>
          </p:cNvPr>
          <p:cNvSpPr/>
          <p:nvPr/>
        </p:nvSpPr>
        <p:spPr>
          <a:xfrm>
            <a:off x="8289441" y="4155776"/>
            <a:ext cx="1159275" cy="431054"/>
          </a:xfrm>
          <a:prstGeom prst="rect">
            <a:avLst/>
          </a:prstGeom>
          <a:noFill/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553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AD652D9-1B2A-904F-988B-7A7BF7522E44}"/>
              </a:ext>
            </a:extLst>
          </p:cNvPr>
          <p:cNvSpPr/>
          <p:nvPr/>
        </p:nvSpPr>
        <p:spPr>
          <a:xfrm>
            <a:off x="7676847" y="2495646"/>
            <a:ext cx="2509520" cy="10313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Google Shape;605;p29">
            <a:extLst>
              <a:ext uri="{FF2B5EF4-FFF2-40B4-BE49-F238E27FC236}">
                <a16:creationId xmlns:a16="http://schemas.microsoft.com/office/drawing/2014/main" id="{A47E1ACA-0A99-FB43-8302-7CDAB3A47758}"/>
              </a:ext>
            </a:extLst>
          </p:cNvPr>
          <p:cNvSpPr txBox="1"/>
          <p:nvPr/>
        </p:nvSpPr>
        <p:spPr>
          <a:xfrm>
            <a:off x="7421078" y="211755"/>
            <a:ext cx="3263100" cy="791755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SzPts val="1400"/>
            </a:pPr>
            <a:r>
              <a:rPr lang="en-US" dirty="0"/>
              <a:t>A single thread could iterate over a row, summing it, and then write the result in the solution vector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96D0EBC-105A-9446-B77B-99437BE1F4A6}"/>
              </a:ext>
            </a:extLst>
          </p:cNvPr>
          <p:cNvGrpSpPr/>
          <p:nvPr/>
        </p:nvGrpSpPr>
        <p:grpSpPr>
          <a:xfrm>
            <a:off x="3980855" y="1451731"/>
            <a:ext cx="3011091" cy="863140"/>
            <a:chOff x="3980854" y="1451731"/>
            <a:chExt cx="3011091" cy="863140"/>
          </a:xfrm>
        </p:grpSpPr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7C606025-24AC-8848-A056-D2B1FB90088E}"/>
                </a:ext>
              </a:extLst>
            </p:cNvPr>
            <p:cNvSpPr/>
            <p:nvPr/>
          </p:nvSpPr>
          <p:spPr>
            <a:xfrm>
              <a:off x="3980854" y="1451731"/>
              <a:ext cx="3011091" cy="863140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49D441C-C808-A64A-927C-584293693AFD}"/>
                </a:ext>
              </a:extLst>
            </p:cNvPr>
            <p:cNvGrpSpPr/>
            <p:nvPr/>
          </p:nvGrpSpPr>
          <p:grpSpPr>
            <a:xfrm>
              <a:off x="4248482" y="1652598"/>
              <a:ext cx="2494795" cy="450522"/>
              <a:chOff x="4248482" y="1652598"/>
              <a:chExt cx="2494795" cy="450522"/>
            </a:xfrm>
          </p:grpSpPr>
          <p:sp>
            <p:nvSpPr>
              <p:cNvPr id="106" name="Google Shape;597;p29">
                <a:extLst>
                  <a:ext uri="{FF2B5EF4-FFF2-40B4-BE49-F238E27FC236}">
                    <a16:creationId xmlns:a16="http://schemas.microsoft.com/office/drawing/2014/main" id="{E5CE413C-871C-F741-B351-D1EBD714EB9E}"/>
                  </a:ext>
                </a:extLst>
              </p:cNvPr>
              <p:cNvSpPr/>
              <p:nvPr/>
            </p:nvSpPr>
            <p:spPr>
              <a:xfrm>
                <a:off x="4248482" y="1652598"/>
                <a:ext cx="470977" cy="45052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597;p29">
                <a:extLst>
                  <a:ext uri="{FF2B5EF4-FFF2-40B4-BE49-F238E27FC236}">
                    <a16:creationId xmlns:a16="http://schemas.microsoft.com/office/drawing/2014/main" id="{F36995F5-736E-0646-819C-FF4FB8595F9F}"/>
                  </a:ext>
                </a:extLst>
              </p:cNvPr>
              <p:cNvSpPr/>
              <p:nvPr/>
            </p:nvSpPr>
            <p:spPr>
              <a:xfrm>
                <a:off x="4923086" y="1652598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597;p29">
                <a:extLst>
                  <a:ext uri="{FF2B5EF4-FFF2-40B4-BE49-F238E27FC236}">
                    <a16:creationId xmlns:a16="http://schemas.microsoft.com/office/drawing/2014/main" id="{00FC7E5C-F519-8643-9E25-EE3FAD4B75EF}"/>
                  </a:ext>
                </a:extLst>
              </p:cNvPr>
              <p:cNvSpPr/>
              <p:nvPr/>
            </p:nvSpPr>
            <p:spPr>
              <a:xfrm>
                <a:off x="5597690" y="1652598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597;p29">
                <a:extLst>
                  <a:ext uri="{FF2B5EF4-FFF2-40B4-BE49-F238E27FC236}">
                    <a16:creationId xmlns:a16="http://schemas.microsoft.com/office/drawing/2014/main" id="{3399333D-455A-4740-9B3F-E6571848DDC0}"/>
                  </a:ext>
                </a:extLst>
              </p:cNvPr>
              <p:cNvSpPr/>
              <p:nvPr/>
            </p:nvSpPr>
            <p:spPr>
              <a:xfrm>
                <a:off x="6272300" y="1652598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DEF0FB5-02D6-0D41-8461-EE04F896033A}"/>
              </a:ext>
            </a:extLst>
          </p:cNvPr>
          <p:cNvGrpSpPr/>
          <p:nvPr/>
        </p:nvGrpSpPr>
        <p:grpSpPr>
          <a:xfrm>
            <a:off x="4248483" y="2804161"/>
            <a:ext cx="2494795" cy="2285999"/>
            <a:chOff x="4248483" y="2804161"/>
            <a:chExt cx="2494795" cy="2285999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A80DFC1-F546-1346-96C2-9B77BD519E93}"/>
                </a:ext>
              </a:extLst>
            </p:cNvPr>
            <p:cNvSpPr/>
            <p:nvPr/>
          </p:nvSpPr>
          <p:spPr>
            <a:xfrm>
              <a:off x="4248483" y="2804161"/>
              <a:ext cx="2494795" cy="2285999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DE18AE0-97C8-6A4B-8FFB-0A9861C869FA}"/>
                </a:ext>
              </a:extLst>
            </p:cNvPr>
            <p:cNvGrpSpPr/>
            <p:nvPr/>
          </p:nvGrpSpPr>
          <p:grpSpPr>
            <a:xfrm>
              <a:off x="4384682" y="2920467"/>
              <a:ext cx="2203436" cy="2058718"/>
              <a:chOff x="4384682" y="2920467"/>
              <a:chExt cx="2203436" cy="2058718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68E82081-D719-5F46-976D-5EDD8B8398A5}"/>
                  </a:ext>
                </a:extLst>
              </p:cNvPr>
              <p:cNvGrpSpPr/>
              <p:nvPr/>
            </p:nvGrpSpPr>
            <p:grpSpPr>
              <a:xfrm>
                <a:off x="4384682" y="2920467"/>
                <a:ext cx="2203436" cy="450522"/>
                <a:chOff x="902360" y="2920467"/>
                <a:chExt cx="2203436" cy="450522"/>
              </a:xfrm>
            </p:grpSpPr>
            <p:sp>
              <p:nvSpPr>
                <p:cNvPr id="15" name="Google Shape;597;p29">
                  <a:extLst>
                    <a:ext uri="{FF2B5EF4-FFF2-40B4-BE49-F238E27FC236}">
                      <a16:creationId xmlns:a16="http://schemas.microsoft.com/office/drawing/2014/main" id="{994E7F19-F89A-A44B-A1E2-34FB789CDBC2}"/>
                    </a:ext>
                  </a:extLst>
                </p:cNvPr>
                <p:cNvSpPr/>
                <p:nvPr/>
              </p:nvSpPr>
              <p:spPr>
                <a:xfrm>
                  <a:off x="902360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706C303-541D-8842-B82E-A09B7278DB39}"/>
                    </a:ext>
                  </a:extLst>
                </p:cNvPr>
                <p:cNvSpPr txBox="1"/>
                <p:nvPr/>
              </p:nvSpPr>
              <p:spPr>
                <a:xfrm>
                  <a:off x="993800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0</a:t>
                  </a:r>
                </a:p>
              </p:txBody>
            </p:sp>
            <p:sp>
              <p:nvSpPr>
                <p:cNvPr id="98" name="Google Shape;597;p29">
                  <a:extLst>
                    <a:ext uri="{FF2B5EF4-FFF2-40B4-BE49-F238E27FC236}">
                      <a16:creationId xmlns:a16="http://schemas.microsoft.com/office/drawing/2014/main" id="{A944B00A-529C-AB4E-9F8F-22CF403BE76C}"/>
                    </a:ext>
                  </a:extLst>
                </p:cNvPr>
                <p:cNvSpPr/>
                <p:nvPr/>
              </p:nvSpPr>
              <p:spPr>
                <a:xfrm>
                  <a:off x="148738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8FD1188E-3266-3648-88C9-15CDC0BA6C9A}"/>
                    </a:ext>
                  </a:extLst>
                </p:cNvPr>
                <p:cNvSpPr txBox="1"/>
                <p:nvPr/>
              </p:nvSpPr>
              <p:spPr>
                <a:xfrm>
                  <a:off x="1578821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  <p:sp>
              <p:nvSpPr>
                <p:cNvPr id="111" name="Google Shape;597;p29">
                  <a:extLst>
                    <a:ext uri="{FF2B5EF4-FFF2-40B4-BE49-F238E27FC236}">
                      <a16:creationId xmlns:a16="http://schemas.microsoft.com/office/drawing/2014/main" id="{6BC21C9F-063B-6843-9F3C-FCAF4C1DBA67}"/>
                    </a:ext>
                  </a:extLst>
                </p:cNvPr>
                <p:cNvSpPr/>
                <p:nvPr/>
              </p:nvSpPr>
              <p:spPr>
                <a:xfrm>
                  <a:off x="2049798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D456AC0C-7728-D847-A878-D7CD0D753DF0}"/>
                    </a:ext>
                  </a:extLst>
                </p:cNvPr>
                <p:cNvSpPr txBox="1"/>
                <p:nvPr/>
              </p:nvSpPr>
              <p:spPr>
                <a:xfrm>
                  <a:off x="2141238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2</a:t>
                  </a:r>
                </a:p>
              </p:txBody>
            </p:sp>
            <p:sp>
              <p:nvSpPr>
                <p:cNvPr id="105" name="Google Shape;597;p29">
                  <a:extLst>
                    <a:ext uri="{FF2B5EF4-FFF2-40B4-BE49-F238E27FC236}">
                      <a16:creationId xmlns:a16="http://schemas.microsoft.com/office/drawing/2014/main" id="{B7F33AD7-F710-234E-94E5-3A023BF31F92}"/>
                    </a:ext>
                  </a:extLst>
                </p:cNvPr>
                <p:cNvSpPr/>
                <p:nvPr/>
              </p:nvSpPr>
              <p:spPr>
                <a:xfrm>
                  <a:off x="2634819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7C7D87B3-A5C7-574C-96FC-1FA5B769E81B}"/>
                    </a:ext>
                  </a:extLst>
                </p:cNvPr>
                <p:cNvSpPr txBox="1"/>
                <p:nvPr/>
              </p:nvSpPr>
              <p:spPr>
                <a:xfrm>
                  <a:off x="2726259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3</a:t>
                  </a:r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78A5B8BF-EBBB-0B4A-9257-49CE0FBDA4C0}"/>
                  </a:ext>
                </a:extLst>
              </p:cNvPr>
              <p:cNvGrpSpPr/>
              <p:nvPr/>
            </p:nvGrpSpPr>
            <p:grpSpPr>
              <a:xfrm>
                <a:off x="4384682" y="3455643"/>
                <a:ext cx="2203436" cy="450522"/>
                <a:chOff x="3219840" y="2920467"/>
                <a:chExt cx="2203436" cy="450522"/>
              </a:xfrm>
            </p:grpSpPr>
            <p:sp>
              <p:nvSpPr>
                <p:cNvPr id="126" name="Google Shape;597;p29">
                  <a:extLst>
                    <a:ext uri="{FF2B5EF4-FFF2-40B4-BE49-F238E27FC236}">
                      <a16:creationId xmlns:a16="http://schemas.microsoft.com/office/drawing/2014/main" id="{46CB808B-BF7F-1144-B173-7C863A2DF3E8}"/>
                    </a:ext>
                  </a:extLst>
                </p:cNvPr>
                <p:cNvSpPr/>
                <p:nvPr/>
              </p:nvSpPr>
              <p:spPr>
                <a:xfrm>
                  <a:off x="3219840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FFE689C3-065B-7F41-92A7-9E8ADF81EFF7}"/>
                    </a:ext>
                  </a:extLst>
                </p:cNvPr>
                <p:cNvSpPr txBox="1"/>
                <p:nvPr/>
              </p:nvSpPr>
              <p:spPr>
                <a:xfrm>
                  <a:off x="3311280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4</a:t>
                  </a:r>
                </a:p>
              </p:txBody>
            </p:sp>
            <p:sp>
              <p:nvSpPr>
                <p:cNvPr id="124" name="Google Shape;597;p29">
                  <a:extLst>
                    <a:ext uri="{FF2B5EF4-FFF2-40B4-BE49-F238E27FC236}">
                      <a16:creationId xmlns:a16="http://schemas.microsoft.com/office/drawing/2014/main" id="{C45FA4C3-F910-7244-826E-31FE190BA229}"/>
                    </a:ext>
                  </a:extLst>
                </p:cNvPr>
                <p:cNvSpPr/>
                <p:nvPr/>
              </p:nvSpPr>
              <p:spPr>
                <a:xfrm>
                  <a:off x="380486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ECB1F385-B514-BB41-AFF5-912BFCE03C41}"/>
                    </a:ext>
                  </a:extLst>
                </p:cNvPr>
                <p:cNvSpPr txBox="1"/>
                <p:nvPr/>
              </p:nvSpPr>
              <p:spPr>
                <a:xfrm>
                  <a:off x="3896301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5</a:t>
                  </a:r>
                </a:p>
              </p:txBody>
            </p:sp>
            <p:sp>
              <p:nvSpPr>
                <p:cNvPr id="120" name="Google Shape;597;p29">
                  <a:extLst>
                    <a:ext uri="{FF2B5EF4-FFF2-40B4-BE49-F238E27FC236}">
                      <a16:creationId xmlns:a16="http://schemas.microsoft.com/office/drawing/2014/main" id="{B2950B6D-59D5-624F-BA35-5CD70806223D}"/>
                    </a:ext>
                  </a:extLst>
                </p:cNvPr>
                <p:cNvSpPr/>
                <p:nvPr/>
              </p:nvSpPr>
              <p:spPr>
                <a:xfrm>
                  <a:off x="4367278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4D930B13-4B56-C241-AA18-42753A174A77}"/>
                    </a:ext>
                  </a:extLst>
                </p:cNvPr>
                <p:cNvSpPr txBox="1"/>
                <p:nvPr/>
              </p:nvSpPr>
              <p:spPr>
                <a:xfrm>
                  <a:off x="4458718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6</a:t>
                  </a:r>
                </a:p>
              </p:txBody>
            </p:sp>
            <p:sp>
              <p:nvSpPr>
                <p:cNvPr id="118" name="Google Shape;597;p29">
                  <a:extLst>
                    <a:ext uri="{FF2B5EF4-FFF2-40B4-BE49-F238E27FC236}">
                      <a16:creationId xmlns:a16="http://schemas.microsoft.com/office/drawing/2014/main" id="{BACB5459-612E-114C-83E5-261851884835}"/>
                    </a:ext>
                  </a:extLst>
                </p:cNvPr>
                <p:cNvSpPr/>
                <p:nvPr/>
              </p:nvSpPr>
              <p:spPr>
                <a:xfrm>
                  <a:off x="4952299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0D001085-F789-5A4E-872C-1509DE2E23A2}"/>
                    </a:ext>
                  </a:extLst>
                </p:cNvPr>
                <p:cNvSpPr txBox="1"/>
                <p:nvPr/>
              </p:nvSpPr>
              <p:spPr>
                <a:xfrm>
                  <a:off x="5043739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7</a:t>
                  </a: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443D255B-29A6-BF46-8A78-C7B989194D88}"/>
                  </a:ext>
                </a:extLst>
              </p:cNvPr>
              <p:cNvGrpSpPr/>
              <p:nvPr/>
            </p:nvGrpSpPr>
            <p:grpSpPr>
              <a:xfrm>
                <a:off x="4384682" y="3992153"/>
                <a:ext cx="2203436" cy="450522"/>
                <a:chOff x="5539363" y="2920467"/>
                <a:chExt cx="2203436" cy="450522"/>
              </a:xfrm>
            </p:grpSpPr>
            <p:sp>
              <p:nvSpPr>
                <p:cNvPr id="157" name="Google Shape;597;p29">
                  <a:extLst>
                    <a:ext uri="{FF2B5EF4-FFF2-40B4-BE49-F238E27FC236}">
                      <a16:creationId xmlns:a16="http://schemas.microsoft.com/office/drawing/2014/main" id="{A8186D0F-BD9D-854F-9A0F-FA5146DEE97E}"/>
                    </a:ext>
                  </a:extLst>
                </p:cNvPr>
                <p:cNvSpPr/>
                <p:nvPr/>
              </p:nvSpPr>
              <p:spPr>
                <a:xfrm>
                  <a:off x="5539363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BF5311C1-C289-0348-BA57-6255AF1A6450}"/>
                    </a:ext>
                  </a:extLst>
                </p:cNvPr>
                <p:cNvSpPr txBox="1"/>
                <p:nvPr/>
              </p:nvSpPr>
              <p:spPr>
                <a:xfrm>
                  <a:off x="5630803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8</a:t>
                  </a:r>
                </a:p>
              </p:txBody>
            </p:sp>
            <p:sp>
              <p:nvSpPr>
                <p:cNvPr id="155" name="Google Shape;597;p29">
                  <a:extLst>
                    <a:ext uri="{FF2B5EF4-FFF2-40B4-BE49-F238E27FC236}">
                      <a16:creationId xmlns:a16="http://schemas.microsoft.com/office/drawing/2014/main" id="{EAC56A79-980C-A14D-9501-1F1438151F29}"/>
                    </a:ext>
                  </a:extLst>
                </p:cNvPr>
                <p:cNvSpPr/>
                <p:nvPr/>
              </p:nvSpPr>
              <p:spPr>
                <a:xfrm>
                  <a:off x="6124384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3F9E369F-EA6D-9C40-9199-7FFEA717A660}"/>
                    </a:ext>
                  </a:extLst>
                </p:cNvPr>
                <p:cNvSpPr txBox="1"/>
                <p:nvPr/>
              </p:nvSpPr>
              <p:spPr>
                <a:xfrm>
                  <a:off x="6215824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9</a:t>
                  </a:r>
                </a:p>
              </p:txBody>
            </p:sp>
            <p:sp>
              <p:nvSpPr>
                <p:cNvPr id="151" name="Google Shape;597;p29">
                  <a:extLst>
                    <a:ext uri="{FF2B5EF4-FFF2-40B4-BE49-F238E27FC236}">
                      <a16:creationId xmlns:a16="http://schemas.microsoft.com/office/drawing/2014/main" id="{85B4F415-8956-054B-B1A7-5A21EE83C3B3}"/>
                    </a:ext>
                  </a:extLst>
                </p:cNvPr>
                <p:cNvSpPr/>
                <p:nvPr/>
              </p:nvSpPr>
              <p:spPr>
                <a:xfrm>
                  <a:off x="668680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535E58F8-82F5-A541-84F1-A27DE490C930}"/>
                    </a:ext>
                  </a:extLst>
                </p:cNvPr>
                <p:cNvSpPr txBox="1"/>
                <p:nvPr/>
              </p:nvSpPr>
              <p:spPr>
                <a:xfrm>
                  <a:off x="6727441" y="2991840"/>
                  <a:ext cx="398096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10</a:t>
                  </a:r>
                </a:p>
              </p:txBody>
            </p:sp>
            <p:sp>
              <p:nvSpPr>
                <p:cNvPr id="149" name="Google Shape;597;p29">
                  <a:extLst>
                    <a:ext uri="{FF2B5EF4-FFF2-40B4-BE49-F238E27FC236}">
                      <a16:creationId xmlns:a16="http://schemas.microsoft.com/office/drawing/2014/main" id="{FFC773DB-37F7-5E4E-9DEF-C3CEB32CF924}"/>
                    </a:ext>
                  </a:extLst>
                </p:cNvPr>
                <p:cNvSpPr/>
                <p:nvPr/>
              </p:nvSpPr>
              <p:spPr>
                <a:xfrm>
                  <a:off x="7271822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749B8211-C224-DE45-900C-FC1CBCA05B7C}"/>
                    </a:ext>
                  </a:extLst>
                </p:cNvPr>
                <p:cNvSpPr txBox="1"/>
                <p:nvPr/>
              </p:nvSpPr>
              <p:spPr>
                <a:xfrm>
                  <a:off x="7322622" y="2991840"/>
                  <a:ext cx="414180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11</a:t>
                  </a: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F897CA32-1AC4-9B44-A0F4-02E330581E4F}"/>
                  </a:ext>
                </a:extLst>
              </p:cNvPr>
              <p:cNvGrpSpPr/>
              <p:nvPr/>
            </p:nvGrpSpPr>
            <p:grpSpPr>
              <a:xfrm>
                <a:off x="4384682" y="4528663"/>
                <a:ext cx="2203436" cy="450522"/>
                <a:chOff x="7856843" y="2920467"/>
                <a:chExt cx="2203436" cy="450522"/>
              </a:xfrm>
            </p:grpSpPr>
            <p:sp>
              <p:nvSpPr>
                <p:cNvPr id="143" name="Google Shape;597;p29">
                  <a:extLst>
                    <a:ext uri="{FF2B5EF4-FFF2-40B4-BE49-F238E27FC236}">
                      <a16:creationId xmlns:a16="http://schemas.microsoft.com/office/drawing/2014/main" id="{0337DDDC-B579-2D4C-A109-4354C3179A7C}"/>
                    </a:ext>
                  </a:extLst>
                </p:cNvPr>
                <p:cNvSpPr/>
                <p:nvPr/>
              </p:nvSpPr>
              <p:spPr>
                <a:xfrm>
                  <a:off x="7856843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0FBA571E-C22F-1647-8CD4-ACDB6466EF2E}"/>
                    </a:ext>
                  </a:extLst>
                </p:cNvPr>
                <p:cNvSpPr txBox="1"/>
                <p:nvPr/>
              </p:nvSpPr>
              <p:spPr>
                <a:xfrm>
                  <a:off x="7897483" y="2991840"/>
                  <a:ext cx="398096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12</a:t>
                  </a:r>
                </a:p>
              </p:txBody>
            </p:sp>
            <p:sp>
              <p:nvSpPr>
                <p:cNvPr id="141" name="Google Shape;597;p29">
                  <a:extLst>
                    <a:ext uri="{FF2B5EF4-FFF2-40B4-BE49-F238E27FC236}">
                      <a16:creationId xmlns:a16="http://schemas.microsoft.com/office/drawing/2014/main" id="{A8BB2235-D73D-E543-B5E4-2651720C89A7}"/>
                    </a:ext>
                  </a:extLst>
                </p:cNvPr>
                <p:cNvSpPr/>
                <p:nvPr/>
              </p:nvSpPr>
              <p:spPr>
                <a:xfrm>
                  <a:off x="8441864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3C4A8BCD-7D12-3E4B-8D35-0A487DA9EFE9}"/>
                    </a:ext>
                  </a:extLst>
                </p:cNvPr>
                <p:cNvSpPr txBox="1"/>
                <p:nvPr/>
              </p:nvSpPr>
              <p:spPr>
                <a:xfrm>
                  <a:off x="8482504" y="2991840"/>
                  <a:ext cx="389698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13</a:t>
                  </a:r>
                </a:p>
              </p:txBody>
            </p:sp>
            <p:sp>
              <p:nvSpPr>
                <p:cNvPr id="137" name="Google Shape;597;p29">
                  <a:extLst>
                    <a:ext uri="{FF2B5EF4-FFF2-40B4-BE49-F238E27FC236}">
                      <a16:creationId xmlns:a16="http://schemas.microsoft.com/office/drawing/2014/main" id="{EDE5C2CD-18CC-CF4A-9AF5-BB84D894B941}"/>
                    </a:ext>
                  </a:extLst>
                </p:cNvPr>
                <p:cNvSpPr/>
                <p:nvPr/>
              </p:nvSpPr>
              <p:spPr>
                <a:xfrm>
                  <a:off x="900428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820B2566-9FDF-BD42-B44E-4B75E34BBA30}"/>
                    </a:ext>
                  </a:extLst>
                </p:cNvPr>
                <p:cNvSpPr txBox="1"/>
                <p:nvPr/>
              </p:nvSpPr>
              <p:spPr>
                <a:xfrm>
                  <a:off x="9044921" y="2991840"/>
                  <a:ext cx="398096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14</a:t>
                  </a:r>
                </a:p>
              </p:txBody>
            </p:sp>
            <p:sp>
              <p:nvSpPr>
                <p:cNvPr id="135" name="Google Shape;597;p29">
                  <a:extLst>
                    <a:ext uri="{FF2B5EF4-FFF2-40B4-BE49-F238E27FC236}">
                      <a16:creationId xmlns:a16="http://schemas.microsoft.com/office/drawing/2014/main" id="{8288DDBB-501B-7F47-94FE-6D61F1FD7EB2}"/>
                    </a:ext>
                  </a:extLst>
                </p:cNvPr>
                <p:cNvSpPr/>
                <p:nvPr/>
              </p:nvSpPr>
              <p:spPr>
                <a:xfrm>
                  <a:off x="9589302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0B8EAB02-8069-BB4C-BCB1-F322A54A8B72}"/>
                    </a:ext>
                  </a:extLst>
                </p:cNvPr>
                <p:cNvSpPr txBox="1"/>
                <p:nvPr/>
              </p:nvSpPr>
              <p:spPr>
                <a:xfrm>
                  <a:off x="9629941" y="2991840"/>
                  <a:ext cx="389699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15</a:t>
                  </a:r>
                </a:p>
              </p:txBody>
            </p:sp>
          </p:grpSp>
        </p:grp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F1EF1388-99D0-034B-8E59-73EF0196B2FB}"/>
              </a:ext>
            </a:extLst>
          </p:cNvPr>
          <p:cNvSpPr txBox="1"/>
          <p:nvPr/>
        </p:nvSpPr>
        <p:spPr>
          <a:xfrm>
            <a:off x="5125243" y="5223212"/>
            <a:ext cx="72231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Data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3F32464-8A3A-204E-BD6C-1B6EEC5D4AA5}"/>
              </a:ext>
            </a:extLst>
          </p:cNvPr>
          <p:cNvSpPr txBox="1"/>
          <p:nvPr/>
        </p:nvSpPr>
        <p:spPr>
          <a:xfrm>
            <a:off x="8515543" y="2495646"/>
            <a:ext cx="832129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Result</a:t>
            </a:r>
          </a:p>
        </p:txBody>
      </p:sp>
      <p:sp>
        <p:nvSpPr>
          <p:cNvPr id="56" name="Google Shape;597;p29">
            <a:extLst>
              <a:ext uri="{FF2B5EF4-FFF2-40B4-BE49-F238E27FC236}">
                <a16:creationId xmlns:a16="http://schemas.microsoft.com/office/drawing/2014/main" id="{67E0BB64-8DC6-B74D-988A-E0DD2156984B}"/>
              </a:ext>
            </a:extLst>
          </p:cNvPr>
          <p:cNvSpPr/>
          <p:nvPr/>
        </p:nvSpPr>
        <p:spPr>
          <a:xfrm>
            <a:off x="7857641" y="2860839"/>
            <a:ext cx="470977" cy="450522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399976B-D260-E34B-9172-F13136DDB6AC}"/>
              </a:ext>
            </a:extLst>
          </p:cNvPr>
          <p:cNvSpPr txBox="1"/>
          <p:nvPr/>
        </p:nvSpPr>
        <p:spPr>
          <a:xfrm>
            <a:off x="7950842" y="2932212"/>
            <a:ext cx="284052" cy="307777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58" name="Google Shape;597;p29">
            <a:extLst>
              <a:ext uri="{FF2B5EF4-FFF2-40B4-BE49-F238E27FC236}">
                <a16:creationId xmlns:a16="http://schemas.microsoft.com/office/drawing/2014/main" id="{5AB3C109-C617-184A-BBC9-64D372E2267C}"/>
              </a:ext>
            </a:extLst>
          </p:cNvPr>
          <p:cNvSpPr/>
          <p:nvPr/>
        </p:nvSpPr>
        <p:spPr>
          <a:xfrm>
            <a:off x="8424103" y="2860839"/>
            <a:ext cx="470977" cy="450522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7;p29">
            <a:extLst>
              <a:ext uri="{FF2B5EF4-FFF2-40B4-BE49-F238E27FC236}">
                <a16:creationId xmlns:a16="http://schemas.microsoft.com/office/drawing/2014/main" id="{E8302186-F53A-FC4A-815D-419BF4403A10}"/>
              </a:ext>
            </a:extLst>
          </p:cNvPr>
          <p:cNvSpPr/>
          <p:nvPr/>
        </p:nvSpPr>
        <p:spPr>
          <a:xfrm>
            <a:off x="8986514" y="2860839"/>
            <a:ext cx="470977" cy="450522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597;p29">
            <a:extLst>
              <a:ext uri="{FF2B5EF4-FFF2-40B4-BE49-F238E27FC236}">
                <a16:creationId xmlns:a16="http://schemas.microsoft.com/office/drawing/2014/main" id="{D930DE16-987B-F74C-AAF0-62982E4D961C}"/>
              </a:ext>
            </a:extLst>
          </p:cNvPr>
          <p:cNvSpPr/>
          <p:nvPr/>
        </p:nvSpPr>
        <p:spPr>
          <a:xfrm>
            <a:off x="9548925" y="2860839"/>
            <a:ext cx="470977" cy="450522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4C58FFA-9D56-4243-BC7B-6407520A14E3}"/>
              </a:ext>
            </a:extLst>
          </p:cNvPr>
          <p:cNvSpPr txBox="1"/>
          <p:nvPr/>
        </p:nvSpPr>
        <p:spPr>
          <a:xfrm>
            <a:off x="8515543" y="2932212"/>
            <a:ext cx="284052" cy="307777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6C64980-1B88-4A48-B598-51898CD4E11F}"/>
              </a:ext>
            </a:extLst>
          </p:cNvPr>
          <p:cNvSpPr txBox="1"/>
          <p:nvPr/>
        </p:nvSpPr>
        <p:spPr>
          <a:xfrm>
            <a:off x="9067223" y="2932212"/>
            <a:ext cx="284052" cy="307777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2C81CF9-4B57-4743-8FE0-F22AC55BDB71}"/>
              </a:ext>
            </a:extLst>
          </p:cNvPr>
          <p:cNvSpPr txBox="1"/>
          <p:nvPr/>
        </p:nvSpPr>
        <p:spPr>
          <a:xfrm>
            <a:off x="9640804" y="2932212"/>
            <a:ext cx="284052" cy="307777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14C1704-AED9-0D42-A118-C65D322EE3DC}"/>
              </a:ext>
            </a:extLst>
          </p:cNvPr>
          <p:cNvSpPr txBox="1"/>
          <p:nvPr/>
        </p:nvSpPr>
        <p:spPr>
          <a:xfrm>
            <a:off x="5125243" y="1003510"/>
            <a:ext cx="72231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Warp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64854F3-3F20-B841-A0E2-B574059E4969}"/>
              </a:ext>
            </a:extLst>
          </p:cNvPr>
          <p:cNvSpPr txBox="1"/>
          <p:nvPr/>
        </p:nvSpPr>
        <p:spPr>
          <a:xfrm>
            <a:off x="8409958" y="4180875"/>
            <a:ext cx="1218233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Sum = 6 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4B36B2C-CA36-EB4B-9164-3DC8A46229A8}"/>
              </a:ext>
            </a:extLst>
          </p:cNvPr>
          <p:cNvSpPr/>
          <p:nvPr/>
        </p:nvSpPr>
        <p:spPr>
          <a:xfrm>
            <a:off x="8289441" y="4155776"/>
            <a:ext cx="1159275" cy="431054"/>
          </a:xfrm>
          <a:prstGeom prst="rect">
            <a:avLst/>
          </a:prstGeom>
          <a:noFill/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Google Shape;1467;p60">
            <a:extLst>
              <a:ext uri="{FF2B5EF4-FFF2-40B4-BE49-F238E27FC236}">
                <a16:creationId xmlns:a16="http://schemas.microsoft.com/office/drawing/2014/main" id="{0F8DB6E6-0718-D642-BE25-91AD6925B9A3}"/>
              </a:ext>
            </a:extLst>
          </p:cNvPr>
          <p:cNvCxnSpPr>
            <a:cxnSpLocks/>
            <a:stCxn id="69" idx="0"/>
            <a:endCxn id="56" idx="2"/>
          </p:cNvCxnSpPr>
          <p:nvPr/>
        </p:nvCxnSpPr>
        <p:spPr>
          <a:xfrm flipH="1" flipV="1">
            <a:off x="8093130" y="3311361"/>
            <a:ext cx="775949" cy="844415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8895715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605;p29">
            <a:extLst>
              <a:ext uri="{FF2B5EF4-FFF2-40B4-BE49-F238E27FC236}">
                <a16:creationId xmlns:a16="http://schemas.microsoft.com/office/drawing/2014/main" id="{A47E1ACA-0A99-FB43-8302-7CDAB3A47758}"/>
              </a:ext>
            </a:extLst>
          </p:cNvPr>
          <p:cNvSpPr txBox="1"/>
          <p:nvPr/>
        </p:nvSpPr>
        <p:spPr>
          <a:xfrm>
            <a:off x="7421078" y="211755"/>
            <a:ext cx="3263100" cy="791755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SzPts val="1400"/>
            </a:pPr>
            <a:r>
              <a:rPr lang="en-US" dirty="0"/>
              <a:t>This seems natural, but look at what happens when we consider the parallel execution within the warp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DEF0FB5-02D6-0D41-8461-EE04F896033A}"/>
              </a:ext>
            </a:extLst>
          </p:cNvPr>
          <p:cNvGrpSpPr/>
          <p:nvPr/>
        </p:nvGrpSpPr>
        <p:grpSpPr>
          <a:xfrm>
            <a:off x="4248483" y="2804161"/>
            <a:ext cx="2494795" cy="2285999"/>
            <a:chOff x="4248483" y="2804161"/>
            <a:chExt cx="2494795" cy="2285999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A80DFC1-F546-1346-96C2-9B77BD519E93}"/>
                </a:ext>
              </a:extLst>
            </p:cNvPr>
            <p:cNvSpPr/>
            <p:nvPr/>
          </p:nvSpPr>
          <p:spPr>
            <a:xfrm>
              <a:off x="4248483" y="2804161"/>
              <a:ext cx="2494795" cy="2285999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DE18AE0-97C8-6A4B-8FFB-0A9861C869FA}"/>
                </a:ext>
              </a:extLst>
            </p:cNvPr>
            <p:cNvGrpSpPr/>
            <p:nvPr/>
          </p:nvGrpSpPr>
          <p:grpSpPr>
            <a:xfrm>
              <a:off x="4384682" y="2920467"/>
              <a:ext cx="2203436" cy="2058718"/>
              <a:chOff x="4384682" y="2920467"/>
              <a:chExt cx="2203436" cy="2058718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68E82081-D719-5F46-976D-5EDD8B8398A5}"/>
                  </a:ext>
                </a:extLst>
              </p:cNvPr>
              <p:cNvGrpSpPr/>
              <p:nvPr/>
            </p:nvGrpSpPr>
            <p:grpSpPr>
              <a:xfrm>
                <a:off x="4384682" y="2920467"/>
                <a:ext cx="2203436" cy="450522"/>
                <a:chOff x="902360" y="2920467"/>
                <a:chExt cx="2203436" cy="450522"/>
              </a:xfrm>
            </p:grpSpPr>
            <p:sp>
              <p:nvSpPr>
                <p:cNvPr id="15" name="Google Shape;597;p29">
                  <a:extLst>
                    <a:ext uri="{FF2B5EF4-FFF2-40B4-BE49-F238E27FC236}">
                      <a16:creationId xmlns:a16="http://schemas.microsoft.com/office/drawing/2014/main" id="{994E7F19-F89A-A44B-A1E2-34FB789CDBC2}"/>
                    </a:ext>
                  </a:extLst>
                </p:cNvPr>
                <p:cNvSpPr/>
                <p:nvPr/>
              </p:nvSpPr>
              <p:spPr>
                <a:xfrm>
                  <a:off x="902360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706C303-541D-8842-B82E-A09B7278DB39}"/>
                    </a:ext>
                  </a:extLst>
                </p:cNvPr>
                <p:cNvSpPr txBox="1"/>
                <p:nvPr/>
              </p:nvSpPr>
              <p:spPr>
                <a:xfrm>
                  <a:off x="993800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0</a:t>
                  </a:r>
                </a:p>
              </p:txBody>
            </p:sp>
            <p:sp>
              <p:nvSpPr>
                <p:cNvPr id="98" name="Google Shape;597;p29">
                  <a:extLst>
                    <a:ext uri="{FF2B5EF4-FFF2-40B4-BE49-F238E27FC236}">
                      <a16:creationId xmlns:a16="http://schemas.microsoft.com/office/drawing/2014/main" id="{A944B00A-529C-AB4E-9F8F-22CF403BE76C}"/>
                    </a:ext>
                  </a:extLst>
                </p:cNvPr>
                <p:cNvSpPr/>
                <p:nvPr/>
              </p:nvSpPr>
              <p:spPr>
                <a:xfrm>
                  <a:off x="148738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8FD1188E-3266-3648-88C9-15CDC0BA6C9A}"/>
                    </a:ext>
                  </a:extLst>
                </p:cNvPr>
                <p:cNvSpPr txBox="1"/>
                <p:nvPr/>
              </p:nvSpPr>
              <p:spPr>
                <a:xfrm>
                  <a:off x="1578821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  <p:sp>
              <p:nvSpPr>
                <p:cNvPr id="111" name="Google Shape;597;p29">
                  <a:extLst>
                    <a:ext uri="{FF2B5EF4-FFF2-40B4-BE49-F238E27FC236}">
                      <a16:creationId xmlns:a16="http://schemas.microsoft.com/office/drawing/2014/main" id="{6BC21C9F-063B-6843-9F3C-FCAF4C1DBA67}"/>
                    </a:ext>
                  </a:extLst>
                </p:cNvPr>
                <p:cNvSpPr/>
                <p:nvPr/>
              </p:nvSpPr>
              <p:spPr>
                <a:xfrm>
                  <a:off x="2049798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D456AC0C-7728-D847-A878-D7CD0D753DF0}"/>
                    </a:ext>
                  </a:extLst>
                </p:cNvPr>
                <p:cNvSpPr txBox="1"/>
                <p:nvPr/>
              </p:nvSpPr>
              <p:spPr>
                <a:xfrm>
                  <a:off x="2141238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2</a:t>
                  </a:r>
                </a:p>
              </p:txBody>
            </p:sp>
            <p:sp>
              <p:nvSpPr>
                <p:cNvPr id="105" name="Google Shape;597;p29">
                  <a:extLst>
                    <a:ext uri="{FF2B5EF4-FFF2-40B4-BE49-F238E27FC236}">
                      <a16:creationId xmlns:a16="http://schemas.microsoft.com/office/drawing/2014/main" id="{B7F33AD7-F710-234E-94E5-3A023BF31F92}"/>
                    </a:ext>
                  </a:extLst>
                </p:cNvPr>
                <p:cNvSpPr/>
                <p:nvPr/>
              </p:nvSpPr>
              <p:spPr>
                <a:xfrm>
                  <a:off x="2634819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7C7D87B3-A5C7-574C-96FC-1FA5B769E81B}"/>
                    </a:ext>
                  </a:extLst>
                </p:cNvPr>
                <p:cNvSpPr txBox="1"/>
                <p:nvPr/>
              </p:nvSpPr>
              <p:spPr>
                <a:xfrm>
                  <a:off x="2726259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3</a:t>
                  </a:r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78A5B8BF-EBBB-0B4A-9257-49CE0FBDA4C0}"/>
                  </a:ext>
                </a:extLst>
              </p:cNvPr>
              <p:cNvGrpSpPr/>
              <p:nvPr/>
            </p:nvGrpSpPr>
            <p:grpSpPr>
              <a:xfrm>
                <a:off x="4384682" y="3455643"/>
                <a:ext cx="2203436" cy="450522"/>
                <a:chOff x="3219840" y="2920467"/>
                <a:chExt cx="2203436" cy="450522"/>
              </a:xfrm>
            </p:grpSpPr>
            <p:sp>
              <p:nvSpPr>
                <p:cNvPr id="126" name="Google Shape;597;p29">
                  <a:extLst>
                    <a:ext uri="{FF2B5EF4-FFF2-40B4-BE49-F238E27FC236}">
                      <a16:creationId xmlns:a16="http://schemas.microsoft.com/office/drawing/2014/main" id="{46CB808B-BF7F-1144-B173-7C863A2DF3E8}"/>
                    </a:ext>
                  </a:extLst>
                </p:cNvPr>
                <p:cNvSpPr/>
                <p:nvPr/>
              </p:nvSpPr>
              <p:spPr>
                <a:xfrm>
                  <a:off x="3219840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FFE689C3-065B-7F41-92A7-9E8ADF81EFF7}"/>
                    </a:ext>
                  </a:extLst>
                </p:cNvPr>
                <p:cNvSpPr txBox="1"/>
                <p:nvPr/>
              </p:nvSpPr>
              <p:spPr>
                <a:xfrm>
                  <a:off x="3311280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4</a:t>
                  </a:r>
                </a:p>
              </p:txBody>
            </p:sp>
            <p:sp>
              <p:nvSpPr>
                <p:cNvPr id="124" name="Google Shape;597;p29">
                  <a:extLst>
                    <a:ext uri="{FF2B5EF4-FFF2-40B4-BE49-F238E27FC236}">
                      <a16:creationId xmlns:a16="http://schemas.microsoft.com/office/drawing/2014/main" id="{C45FA4C3-F910-7244-826E-31FE190BA229}"/>
                    </a:ext>
                  </a:extLst>
                </p:cNvPr>
                <p:cNvSpPr/>
                <p:nvPr/>
              </p:nvSpPr>
              <p:spPr>
                <a:xfrm>
                  <a:off x="380486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ECB1F385-B514-BB41-AFF5-912BFCE03C41}"/>
                    </a:ext>
                  </a:extLst>
                </p:cNvPr>
                <p:cNvSpPr txBox="1"/>
                <p:nvPr/>
              </p:nvSpPr>
              <p:spPr>
                <a:xfrm>
                  <a:off x="3896301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5</a:t>
                  </a:r>
                </a:p>
              </p:txBody>
            </p:sp>
            <p:sp>
              <p:nvSpPr>
                <p:cNvPr id="120" name="Google Shape;597;p29">
                  <a:extLst>
                    <a:ext uri="{FF2B5EF4-FFF2-40B4-BE49-F238E27FC236}">
                      <a16:creationId xmlns:a16="http://schemas.microsoft.com/office/drawing/2014/main" id="{B2950B6D-59D5-624F-BA35-5CD70806223D}"/>
                    </a:ext>
                  </a:extLst>
                </p:cNvPr>
                <p:cNvSpPr/>
                <p:nvPr/>
              </p:nvSpPr>
              <p:spPr>
                <a:xfrm>
                  <a:off x="4367278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4D930B13-4B56-C241-AA18-42753A174A77}"/>
                    </a:ext>
                  </a:extLst>
                </p:cNvPr>
                <p:cNvSpPr txBox="1"/>
                <p:nvPr/>
              </p:nvSpPr>
              <p:spPr>
                <a:xfrm>
                  <a:off x="4458718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6</a:t>
                  </a:r>
                </a:p>
              </p:txBody>
            </p:sp>
            <p:sp>
              <p:nvSpPr>
                <p:cNvPr id="118" name="Google Shape;597;p29">
                  <a:extLst>
                    <a:ext uri="{FF2B5EF4-FFF2-40B4-BE49-F238E27FC236}">
                      <a16:creationId xmlns:a16="http://schemas.microsoft.com/office/drawing/2014/main" id="{BACB5459-612E-114C-83E5-261851884835}"/>
                    </a:ext>
                  </a:extLst>
                </p:cNvPr>
                <p:cNvSpPr/>
                <p:nvPr/>
              </p:nvSpPr>
              <p:spPr>
                <a:xfrm>
                  <a:off x="4952299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0D001085-F789-5A4E-872C-1509DE2E23A2}"/>
                    </a:ext>
                  </a:extLst>
                </p:cNvPr>
                <p:cNvSpPr txBox="1"/>
                <p:nvPr/>
              </p:nvSpPr>
              <p:spPr>
                <a:xfrm>
                  <a:off x="5043739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7</a:t>
                  </a: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443D255B-29A6-BF46-8A78-C7B989194D88}"/>
                  </a:ext>
                </a:extLst>
              </p:cNvPr>
              <p:cNvGrpSpPr/>
              <p:nvPr/>
            </p:nvGrpSpPr>
            <p:grpSpPr>
              <a:xfrm>
                <a:off x="4384682" y="3992153"/>
                <a:ext cx="2203436" cy="450522"/>
                <a:chOff x="5539363" y="2920467"/>
                <a:chExt cx="2203436" cy="450522"/>
              </a:xfrm>
            </p:grpSpPr>
            <p:sp>
              <p:nvSpPr>
                <p:cNvPr id="157" name="Google Shape;597;p29">
                  <a:extLst>
                    <a:ext uri="{FF2B5EF4-FFF2-40B4-BE49-F238E27FC236}">
                      <a16:creationId xmlns:a16="http://schemas.microsoft.com/office/drawing/2014/main" id="{A8186D0F-BD9D-854F-9A0F-FA5146DEE97E}"/>
                    </a:ext>
                  </a:extLst>
                </p:cNvPr>
                <p:cNvSpPr/>
                <p:nvPr/>
              </p:nvSpPr>
              <p:spPr>
                <a:xfrm>
                  <a:off x="5539363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BF5311C1-C289-0348-BA57-6255AF1A6450}"/>
                    </a:ext>
                  </a:extLst>
                </p:cNvPr>
                <p:cNvSpPr txBox="1"/>
                <p:nvPr/>
              </p:nvSpPr>
              <p:spPr>
                <a:xfrm>
                  <a:off x="5630803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8</a:t>
                  </a:r>
                </a:p>
              </p:txBody>
            </p:sp>
            <p:sp>
              <p:nvSpPr>
                <p:cNvPr id="155" name="Google Shape;597;p29">
                  <a:extLst>
                    <a:ext uri="{FF2B5EF4-FFF2-40B4-BE49-F238E27FC236}">
                      <a16:creationId xmlns:a16="http://schemas.microsoft.com/office/drawing/2014/main" id="{EAC56A79-980C-A14D-9501-1F1438151F29}"/>
                    </a:ext>
                  </a:extLst>
                </p:cNvPr>
                <p:cNvSpPr/>
                <p:nvPr/>
              </p:nvSpPr>
              <p:spPr>
                <a:xfrm>
                  <a:off x="6124384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3F9E369F-EA6D-9C40-9199-7FFEA717A660}"/>
                    </a:ext>
                  </a:extLst>
                </p:cNvPr>
                <p:cNvSpPr txBox="1"/>
                <p:nvPr/>
              </p:nvSpPr>
              <p:spPr>
                <a:xfrm>
                  <a:off x="6215824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9</a:t>
                  </a:r>
                </a:p>
              </p:txBody>
            </p:sp>
            <p:sp>
              <p:nvSpPr>
                <p:cNvPr id="151" name="Google Shape;597;p29">
                  <a:extLst>
                    <a:ext uri="{FF2B5EF4-FFF2-40B4-BE49-F238E27FC236}">
                      <a16:creationId xmlns:a16="http://schemas.microsoft.com/office/drawing/2014/main" id="{85B4F415-8956-054B-B1A7-5A21EE83C3B3}"/>
                    </a:ext>
                  </a:extLst>
                </p:cNvPr>
                <p:cNvSpPr/>
                <p:nvPr/>
              </p:nvSpPr>
              <p:spPr>
                <a:xfrm>
                  <a:off x="668680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535E58F8-82F5-A541-84F1-A27DE490C930}"/>
                    </a:ext>
                  </a:extLst>
                </p:cNvPr>
                <p:cNvSpPr txBox="1"/>
                <p:nvPr/>
              </p:nvSpPr>
              <p:spPr>
                <a:xfrm>
                  <a:off x="6727441" y="2991840"/>
                  <a:ext cx="398096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10</a:t>
                  </a:r>
                </a:p>
              </p:txBody>
            </p:sp>
            <p:sp>
              <p:nvSpPr>
                <p:cNvPr id="149" name="Google Shape;597;p29">
                  <a:extLst>
                    <a:ext uri="{FF2B5EF4-FFF2-40B4-BE49-F238E27FC236}">
                      <a16:creationId xmlns:a16="http://schemas.microsoft.com/office/drawing/2014/main" id="{FFC773DB-37F7-5E4E-9DEF-C3CEB32CF924}"/>
                    </a:ext>
                  </a:extLst>
                </p:cNvPr>
                <p:cNvSpPr/>
                <p:nvPr/>
              </p:nvSpPr>
              <p:spPr>
                <a:xfrm>
                  <a:off x="7271822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749B8211-C224-DE45-900C-FC1CBCA05B7C}"/>
                    </a:ext>
                  </a:extLst>
                </p:cNvPr>
                <p:cNvSpPr txBox="1"/>
                <p:nvPr/>
              </p:nvSpPr>
              <p:spPr>
                <a:xfrm>
                  <a:off x="7322622" y="2991840"/>
                  <a:ext cx="414180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11</a:t>
                  </a: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F897CA32-1AC4-9B44-A0F4-02E330581E4F}"/>
                  </a:ext>
                </a:extLst>
              </p:cNvPr>
              <p:cNvGrpSpPr/>
              <p:nvPr/>
            </p:nvGrpSpPr>
            <p:grpSpPr>
              <a:xfrm>
                <a:off x="4384682" y="4528663"/>
                <a:ext cx="2203436" cy="450522"/>
                <a:chOff x="7856843" y="2920467"/>
                <a:chExt cx="2203436" cy="450522"/>
              </a:xfrm>
            </p:grpSpPr>
            <p:sp>
              <p:nvSpPr>
                <p:cNvPr id="143" name="Google Shape;597;p29">
                  <a:extLst>
                    <a:ext uri="{FF2B5EF4-FFF2-40B4-BE49-F238E27FC236}">
                      <a16:creationId xmlns:a16="http://schemas.microsoft.com/office/drawing/2014/main" id="{0337DDDC-B579-2D4C-A109-4354C3179A7C}"/>
                    </a:ext>
                  </a:extLst>
                </p:cNvPr>
                <p:cNvSpPr/>
                <p:nvPr/>
              </p:nvSpPr>
              <p:spPr>
                <a:xfrm>
                  <a:off x="7856843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0FBA571E-C22F-1647-8CD4-ACDB6466EF2E}"/>
                    </a:ext>
                  </a:extLst>
                </p:cNvPr>
                <p:cNvSpPr txBox="1"/>
                <p:nvPr/>
              </p:nvSpPr>
              <p:spPr>
                <a:xfrm>
                  <a:off x="7897483" y="2991840"/>
                  <a:ext cx="398096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12</a:t>
                  </a:r>
                </a:p>
              </p:txBody>
            </p:sp>
            <p:sp>
              <p:nvSpPr>
                <p:cNvPr id="141" name="Google Shape;597;p29">
                  <a:extLst>
                    <a:ext uri="{FF2B5EF4-FFF2-40B4-BE49-F238E27FC236}">
                      <a16:creationId xmlns:a16="http://schemas.microsoft.com/office/drawing/2014/main" id="{A8BB2235-D73D-E543-B5E4-2651720C89A7}"/>
                    </a:ext>
                  </a:extLst>
                </p:cNvPr>
                <p:cNvSpPr/>
                <p:nvPr/>
              </p:nvSpPr>
              <p:spPr>
                <a:xfrm>
                  <a:off x="8441864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3C4A8BCD-7D12-3E4B-8D35-0A487DA9EFE9}"/>
                    </a:ext>
                  </a:extLst>
                </p:cNvPr>
                <p:cNvSpPr txBox="1"/>
                <p:nvPr/>
              </p:nvSpPr>
              <p:spPr>
                <a:xfrm>
                  <a:off x="8482504" y="2991840"/>
                  <a:ext cx="389698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13</a:t>
                  </a:r>
                </a:p>
              </p:txBody>
            </p:sp>
            <p:sp>
              <p:nvSpPr>
                <p:cNvPr id="137" name="Google Shape;597;p29">
                  <a:extLst>
                    <a:ext uri="{FF2B5EF4-FFF2-40B4-BE49-F238E27FC236}">
                      <a16:creationId xmlns:a16="http://schemas.microsoft.com/office/drawing/2014/main" id="{EDE5C2CD-18CC-CF4A-9AF5-BB84D894B941}"/>
                    </a:ext>
                  </a:extLst>
                </p:cNvPr>
                <p:cNvSpPr/>
                <p:nvPr/>
              </p:nvSpPr>
              <p:spPr>
                <a:xfrm>
                  <a:off x="900428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820B2566-9FDF-BD42-B44E-4B75E34BBA30}"/>
                    </a:ext>
                  </a:extLst>
                </p:cNvPr>
                <p:cNvSpPr txBox="1"/>
                <p:nvPr/>
              </p:nvSpPr>
              <p:spPr>
                <a:xfrm>
                  <a:off x="9044921" y="2991840"/>
                  <a:ext cx="398096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14</a:t>
                  </a:r>
                </a:p>
              </p:txBody>
            </p:sp>
            <p:sp>
              <p:nvSpPr>
                <p:cNvPr id="135" name="Google Shape;597;p29">
                  <a:extLst>
                    <a:ext uri="{FF2B5EF4-FFF2-40B4-BE49-F238E27FC236}">
                      <a16:creationId xmlns:a16="http://schemas.microsoft.com/office/drawing/2014/main" id="{8288DDBB-501B-7F47-94FE-6D61F1FD7EB2}"/>
                    </a:ext>
                  </a:extLst>
                </p:cNvPr>
                <p:cNvSpPr/>
                <p:nvPr/>
              </p:nvSpPr>
              <p:spPr>
                <a:xfrm>
                  <a:off x="9589302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0B8EAB02-8069-BB4C-BCB1-F322A54A8B72}"/>
                    </a:ext>
                  </a:extLst>
                </p:cNvPr>
                <p:cNvSpPr txBox="1"/>
                <p:nvPr/>
              </p:nvSpPr>
              <p:spPr>
                <a:xfrm>
                  <a:off x="9629941" y="2991840"/>
                  <a:ext cx="389699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15</a:t>
                  </a:r>
                </a:p>
              </p:txBody>
            </p:sp>
          </p:grpSp>
        </p:grp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F1EF1388-99D0-034B-8E59-73EF0196B2FB}"/>
              </a:ext>
            </a:extLst>
          </p:cNvPr>
          <p:cNvSpPr txBox="1"/>
          <p:nvPr/>
        </p:nvSpPr>
        <p:spPr>
          <a:xfrm>
            <a:off x="5125243" y="5223212"/>
            <a:ext cx="72231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Data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14C1704-AED9-0D42-A118-C65D322EE3DC}"/>
              </a:ext>
            </a:extLst>
          </p:cNvPr>
          <p:cNvSpPr txBox="1"/>
          <p:nvPr/>
        </p:nvSpPr>
        <p:spPr>
          <a:xfrm>
            <a:off x="5125243" y="1003510"/>
            <a:ext cx="72231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Warp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998793B-ABEE-1545-8FC5-DCE9D07B3956}"/>
              </a:ext>
            </a:extLst>
          </p:cNvPr>
          <p:cNvGrpSpPr/>
          <p:nvPr/>
        </p:nvGrpSpPr>
        <p:grpSpPr>
          <a:xfrm>
            <a:off x="3980855" y="1451731"/>
            <a:ext cx="3011091" cy="863140"/>
            <a:chOff x="3980854" y="1451731"/>
            <a:chExt cx="3011091" cy="863140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9E859B6-C08F-3945-97C5-4EBADD3BC35E}"/>
                </a:ext>
              </a:extLst>
            </p:cNvPr>
            <p:cNvSpPr/>
            <p:nvPr/>
          </p:nvSpPr>
          <p:spPr>
            <a:xfrm>
              <a:off x="3980854" y="1451731"/>
              <a:ext cx="3011091" cy="863140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FC325CD4-EF94-A74A-9B1D-88CF05BEA3AF}"/>
                </a:ext>
              </a:extLst>
            </p:cNvPr>
            <p:cNvGrpSpPr/>
            <p:nvPr/>
          </p:nvGrpSpPr>
          <p:grpSpPr>
            <a:xfrm>
              <a:off x="4248482" y="1652598"/>
              <a:ext cx="2494795" cy="450522"/>
              <a:chOff x="4248482" y="1652598"/>
              <a:chExt cx="2494795" cy="450522"/>
            </a:xfrm>
          </p:grpSpPr>
          <p:sp>
            <p:nvSpPr>
              <p:cNvPr id="72" name="Google Shape;597;p29">
                <a:extLst>
                  <a:ext uri="{FF2B5EF4-FFF2-40B4-BE49-F238E27FC236}">
                    <a16:creationId xmlns:a16="http://schemas.microsoft.com/office/drawing/2014/main" id="{28FB20AE-89E6-984A-A1F4-93780B700C06}"/>
                  </a:ext>
                </a:extLst>
              </p:cNvPr>
              <p:cNvSpPr/>
              <p:nvPr/>
            </p:nvSpPr>
            <p:spPr>
              <a:xfrm>
                <a:off x="4248482" y="1652598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597;p29">
                <a:extLst>
                  <a:ext uri="{FF2B5EF4-FFF2-40B4-BE49-F238E27FC236}">
                    <a16:creationId xmlns:a16="http://schemas.microsoft.com/office/drawing/2014/main" id="{20B99282-EBA8-0247-803F-9D5DE637ADF5}"/>
                  </a:ext>
                </a:extLst>
              </p:cNvPr>
              <p:cNvSpPr/>
              <p:nvPr/>
            </p:nvSpPr>
            <p:spPr>
              <a:xfrm>
                <a:off x="4923086" y="1652598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597;p29">
                <a:extLst>
                  <a:ext uri="{FF2B5EF4-FFF2-40B4-BE49-F238E27FC236}">
                    <a16:creationId xmlns:a16="http://schemas.microsoft.com/office/drawing/2014/main" id="{3681DD1E-7537-9046-BC21-D598CE8E2A46}"/>
                  </a:ext>
                </a:extLst>
              </p:cNvPr>
              <p:cNvSpPr/>
              <p:nvPr/>
            </p:nvSpPr>
            <p:spPr>
              <a:xfrm>
                <a:off x="5597690" y="1652598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597;p29">
                <a:extLst>
                  <a:ext uri="{FF2B5EF4-FFF2-40B4-BE49-F238E27FC236}">
                    <a16:creationId xmlns:a16="http://schemas.microsoft.com/office/drawing/2014/main" id="{3F5E6355-747A-2D48-8AE0-D3D26529EE17}"/>
                  </a:ext>
                </a:extLst>
              </p:cNvPr>
              <p:cNvSpPr/>
              <p:nvPr/>
            </p:nvSpPr>
            <p:spPr>
              <a:xfrm>
                <a:off x="6272300" y="1652598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723668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605;p29">
            <a:extLst>
              <a:ext uri="{FF2B5EF4-FFF2-40B4-BE49-F238E27FC236}">
                <a16:creationId xmlns:a16="http://schemas.microsoft.com/office/drawing/2014/main" id="{A47E1ACA-0A99-FB43-8302-7CDAB3A47758}"/>
              </a:ext>
            </a:extLst>
          </p:cNvPr>
          <p:cNvSpPr txBox="1"/>
          <p:nvPr/>
        </p:nvSpPr>
        <p:spPr>
          <a:xfrm>
            <a:off x="7421078" y="211755"/>
            <a:ext cx="3263100" cy="590885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SzPts val="1400"/>
            </a:pPr>
            <a:r>
              <a:rPr lang="en-US" dirty="0"/>
              <a:t>Each thread in the warp is requesting data in a different line of memory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DEF0FB5-02D6-0D41-8461-EE04F896033A}"/>
              </a:ext>
            </a:extLst>
          </p:cNvPr>
          <p:cNvGrpSpPr/>
          <p:nvPr/>
        </p:nvGrpSpPr>
        <p:grpSpPr>
          <a:xfrm>
            <a:off x="4248483" y="2804161"/>
            <a:ext cx="2494795" cy="2285999"/>
            <a:chOff x="4248483" y="2804161"/>
            <a:chExt cx="2494795" cy="2285999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A80DFC1-F546-1346-96C2-9B77BD519E93}"/>
                </a:ext>
              </a:extLst>
            </p:cNvPr>
            <p:cNvSpPr/>
            <p:nvPr/>
          </p:nvSpPr>
          <p:spPr>
            <a:xfrm>
              <a:off x="4248483" y="2804161"/>
              <a:ext cx="2494795" cy="2285999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DE18AE0-97C8-6A4B-8FFB-0A9861C869FA}"/>
                </a:ext>
              </a:extLst>
            </p:cNvPr>
            <p:cNvGrpSpPr/>
            <p:nvPr/>
          </p:nvGrpSpPr>
          <p:grpSpPr>
            <a:xfrm>
              <a:off x="4384682" y="2920467"/>
              <a:ext cx="2203436" cy="2058718"/>
              <a:chOff x="4384682" y="2920467"/>
              <a:chExt cx="2203436" cy="2058718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68E82081-D719-5F46-976D-5EDD8B8398A5}"/>
                  </a:ext>
                </a:extLst>
              </p:cNvPr>
              <p:cNvGrpSpPr/>
              <p:nvPr/>
            </p:nvGrpSpPr>
            <p:grpSpPr>
              <a:xfrm>
                <a:off x="4384682" y="2920467"/>
                <a:ext cx="2203436" cy="450522"/>
                <a:chOff x="902360" y="2920467"/>
                <a:chExt cx="2203436" cy="450522"/>
              </a:xfrm>
            </p:grpSpPr>
            <p:sp>
              <p:nvSpPr>
                <p:cNvPr id="15" name="Google Shape;597;p29">
                  <a:extLst>
                    <a:ext uri="{FF2B5EF4-FFF2-40B4-BE49-F238E27FC236}">
                      <a16:creationId xmlns:a16="http://schemas.microsoft.com/office/drawing/2014/main" id="{994E7F19-F89A-A44B-A1E2-34FB789CDBC2}"/>
                    </a:ext>
                  </a:extLst>
                </p:cNvPr>
                <p:cNvSpPr/>
                <p:nvPr/>
              </p:nvSpPr>
              <p:spPr>
                <a:xfrm>
                  <a:off x="902360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706C303-541D-8842-B82E-A09B7278DB39}"/>
                    </a:ext>
                  </a:extLst>
                </p:cNvPr>
                <p:cNvSpPr txBox="1"/>
                <p:nvPr/>
              </p:nvSpPr>
              <p:spPr>
                <a:xfrm>
                  <a:off x="993800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0</a:t>
                  </a:r>
                </a:p>
              </p:txBody>
            </p:sp>
            <p:sp>
              <p:nvSpPr>
                <p:cNvPr id="98" name="Google Shape;597;p29">
                  <a:extLst>
                    <a:ext uri="{FF2B5EF4-FFF2-40B4-BE49-F238E27FC236}">
                      <a16:creationId xmlns:a16="http://schemas.microsoft.com/office/drawing/2014/main" id="{A944B00A-529C-AB4E-9F8F-22CF403BE76C}"/>
                    </a:ext>
                  </a:extLst>
                </p:cNvPr>
                <p:cNvSpPr/>
                <p:nvPr/>
              </p:nvSpPr>
              <p:spPr>
                <a:xfrm>
                  <a:off x="148738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8FD1188E-3266-3648-88C9-15CDC0BA6C9A}"/>
                    </a:ext>
                  </a:extLst>
                </p:cNvPr>
                <p:cNvSpPr txBox="1"/>
                <p:nvPr/>
              </p:nvSpPr>
              <p:spPr>
                <a:xfrm>
                  <a:off x="1578821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  <p:sp>
              <p:nvSpPr>
                <p:cNvPr id="111" name="Google Shape;597;p29">
                  <a:extLst>
                    <a:ext uri="{FF2B5EF4-FFF2-40B4-BE49-F238E27FC236}">
                      <a16:creationId xmlns:a16="http://schemas.microsoft.com/office/drawing/2014/main" id="{6BC21C9F-063B-6843-9F3C-FCAF4C1DBA67}"/>
                    </a:ext>
                  </a:extLst>
                </p:cNvPr>
                <p:cNvSpPr/>
                <p:nvPr/>
              </p:nvSpPr>
              <p:spPr>
                <a:xfrm>
                  <a:off x="2049798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D456AC0C-7728-D847-A878-D7CD0D753DF0}"/>
                    </a:ext>
                  </a:extLst>
                </p:cNvPr>
                <p:cNvSpPr txBox="1"/>
                <p:nvPr/>
              </p:nvSpPr>
              <p:spPr>
                <a:xfrm>
                  <a:off x="2141238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2</a:t>
                  </a:r>
                </a:p>
              </p:txBody>
            </p:sp>
            <p:sp>
              <p:nvSpPr>
                <p:cNvPr id="105" name="Google Shape;597;p29">
                  <a:extLst>
                    <a:ext uri="{FF2B5EF4-FFF2-40B4-BE49-F238E27FC236}">
                      <a16:creationId xmlns:a16="http://schemas.microsoft.com/office/drawing/2014/main" id="{B7F33AD7-F710-234E-94E5-3A023BF31F92}"/>
                    </a:ext>
                  </a:extLst>
                </p:cNvPr>
                <p:cNvSpPr/>
                <p:nvPr/>
              </p:nvSpPr>
              <p:spPr>
                <a:xfrm>
                  <a:off x="2634819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7C7D87B3-A5C7-574C-96FC-1FA5B769E81B}"/>
                    </a:ext>
                  </a:extLst>
                </p:cNvPr>
                <p:cNvSpPr txBox="1"/>
                <p:nvPr/>
              </p:nvSpPr>
              <p:spPr>
                <a:xfrm>
                  <a:off x="2726259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3</a:t>
                  </a:r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78A5B8BF-EBBB-0B4A-9257-49CE0FBDA4C0}"/>
                  </a:ext>
                </a:extLst>
              </p:cNvPr>
              <p:cNvGrpSpPr/>
              <p:nvPr/>
            </p:nvGrpSpPr>
            <p:grpSpPr>
              <a:xfrm>
                <a:off x="4384682" y="3455643"/>
                <a:ext cx="2203436" cy="450522"/>
                <a:chOff x="3219840" y="2920467"/>
                <a:chExt cx="2203436" cy="450522"/>
              </a:xfrm>
            </p:grpSpPr>
            <p:sp>
              <p:nvSpPr>
                <p:cNvPr id="126" name="Google Shape;597;p29">
                  <a:extLst>
                    <a:ext uri="{FF2B5EF4-FFF2-40B4-BE49-F238E27FC236}">
                      <a16:creationId xmlns:a16="http://schemas.microsoft.com/office/drawing/2014/main" id="{46CB808B-BF7F-1144-B173-7C863A2DF3E8}"/>
                    </a:ext>
                  </a:extLst>
                </p:cNvPr>
                <p:cNvSpPr/>
                <p:nvPr/>
              </p:nvSpPr>
              <p:spPr>
                <a:xfrm>
                  <a:off x="3219840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FFE689C3-065B-7F41-92A7-9E8ADF81EFF7}"/>
                    </a:ext>
                  </a:extLst>
                </p:cNvPr>
                <p:cNvSpPr txBox="1"/>
                <p:nvPr/>
              </p:nvSpPr>
              <p:spPr>
                <a:xfrm>
                  <a:off x="3311280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4</a:t>
                  </a:r>
                </a:p>
              </p:txBody>
            </p:sp>
            <p:sp>
              <p:nvSpPr>
                <p:cNvPr id="124" name="Google Shape;597;p29">
                  <a:extLst>
                    <a:ext uri="{FF2B5EF4-FFF2-40B4-BE49-F238E27FC236}">
                      <a16:creationId xmlns:a16="http://schemas.microsoft.com/office/drawing/2014/main" id="{C45FA4C3-F910-7244-826E-31FE190BA229}"/>
                    </a:ext>
                  </a:extLst>
                </p:cNvPr>
                <p:cNvSpPr/>
                <p:nvPr/>
              </p:nvSpPr>
              <p:spPr>
                <a:xfrm>
                  <a:off x="380486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ECB1F385-B514-BB41-AFF5-912BFCE03C41}"/>
                    </a:ext>
                  </a:extLst>
                </p:cNvPr>
                <p:cNvSpPr txBox="1"/>
                <p:nvPr/>
              </p:nvSpPr>
              <p:spPr>
                <a:xfrm>
                  <a:off x="3896301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5</a:t>
                  </a:r>
                </a:p>
              </p:txBody>
            </p:sp>
            <p:sp>
              <p:nvSpPr>
                <p:cNvPr id="120" name="Google Shape;597;p29">
                  <a:extLst>
                    <a:ext uri="{FF2B5EF4-FFF2-40B4-BE49-F238E27FC236}">
                      <a16:creationId xmlns:a16="http://schemas.microsoft.com/office/drawing/2014/main" id="{B2950B6D-59D5-624F-BA35-5CD70806223D}"/>
                    </a:ext>
                  </a:extLst>
                </p:cNvPr>
                <p:cNvSpPr/>
                <p:nvPr/>
              </p:nvSpPr>
              <p:spPr>
                <a:xfrm>
                  <a:off x="4367278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4D930B13-4B56-C241-AA18-42753A174A77}"/>
                    </a:ext>
                  </a:extLst>
                </p:cNvPr>
                <p:cNvSpPr txBox="1"/>
                <p:nvPr/>
              </p:nvSpPr>
              <p:spPr>
                <a:xfrm>
                  <a:off x="4458718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6</a:t>
                  </a:r>
                </a:p>
              </p:txBody>
            </p:sp>
            <p:sp>
              <p:nvSpPr>
                <p:cNvPr id="118" name="Google Shape;597;p29">
                  <a:extLst>
                    <a:ext uri="{FF2B5EF4-FFF2-40B4-BE49-F238E27FC236}">
                      <a16:creationId xmlns:a16="http://schemas.microsoft.com/office/drawing/2014/main" id="{BACB5459-612E-114C-83E5-261851884835}"/>
                    </a:ext>
                  </a:extLst>
                </p:cNvPr>
                <p:cNvSpPr/>
                <p:nvPr/>
              </p:nvSpPr>
              <p:spPr>
                <a:xfrm>
                  <a:off x="4952299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0D001085-F789-5A4E-872C-1509DE2E23A2}"/>
                    </a:ext>
                  </a:extLst>
                </p:cNvPr>
                <p:cNvSpPr txBox="1"/>
                <p:nvPr/>
              </p:nvSpPr>
              <p:spPr>
                <a:xfrm>
                  <a:off x="5043739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7</a:t>
                  </a: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443D255B-29A6-BF46-8A78-C7B989194D88}"/>
                  </a:ext>
                </a:extLst>
              </p:cNvPr>
              <p:cNvGrpSpPr/>
              <p:nvPr/>
            </p:nvGrpSpPr>
            <p:grpSpPr>
              <a:xfrm>
                <a:off x="4384682" y="3992153"/>
                <a:ext cx="2203436" cy="450522"/>
                <a:chOff x="5539363" y="2920467"/>
                <a:chExt cx="2203436" cy="450522"/>
              </a:xfrm>
            </p:grpSpPr>
            <p:sp>
              <p:nvSpPr>
                <p:cNvPr id="157" name="Google Shape;597;p29">
                  <a:extLst>
                    <a:ext uri="{FF2B5EF4-FFF2-40B4-BE49-F238E27FC236}">
                      <a16:creationId xmlns:a16="http://schemas.microsoft.com/office/drawing/2014/main" id="{A8186D0F-BD9D-854F-9A0F-FA5146DEE97E}"/>
                    </a:ext>
                  </a:extLst>
                </p:cNvPr>
                <p:cNvSpPr/>
                <p:nvPr/>
              </p:nvSpPr>
              <p:spPr>
                <a:xfrm>
                  <a:off x="5539363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BF5311C1-C289-0348-BA57-6255AF1A6450}"/>
                    </a:ext>
                  </a:extLst>
                </p:cNvPr>
                <p:cNvSpPr txBox="1"/>
                <p:nvPr/>
              </p:nvSpPr>
              <p:spPr>
                <a:xfrm>
                  <a:off x="5630803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8</a:t>
                  </a:r>
                </a:p>
              </p:txBody>
            </p:sp>
            <p:sp>
              <p:nvSpPr>
                <p:cNvPr id="155" name="Google Shape;597;p29">
                  <a:extLst>
                    <a:ext uri="{FF2B5EF4-FFF2-40B4-BE49-F238E27FC236}">
                      <a16:creationId xmlns:a16="http://schemas.microsoft.com/office/drawing/2014/main" id="{EAC56A79-980C-A14D-9501-1F1438151F29}"/>
                    </a:ext>
                  </a:extLst>
                </p:cNvPr>
                <p:cNvSpPr/>
                <p:nvPr/>
              </p:nvSpPr>
              <p:spPr>
                <a:xfrm>
                  <a:off x="6124384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3F9E369F-EA6D-9C40-9199-7FFEA717A660}"/>
                    </a:ext>
                  </a:extLst>
                </p:cNvPr>
                <p:cNvSpPr txBox="1"/>
                <p:nvPr/>
              </p:nvSpPr>
              <p:spPr>
                <a:xfrm>
                  <a:off x="6215824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9</a:t>
                  </a:r>
                </a:p>
              </p:txBody>
            </p:sp>
            <p:sp>
              <p:nvSpPr>
                <p:cNvPr id="151" name="Google Shape;597;p29">
                  <a:extLst>
                    <a:ext uri="{FF2B5EF4-FFF2-40B4-BE49-F238E27FC236}">
                      <a16:creationId xmlns:a16="http://schemas.microsoft.com/office/drawing/2014/main" id="{85B4F415-8956-054B-B1A7-5A21EE83C3B3}"/>
                    </a:ext>
                  </a:extLst>
                </p:cNvPr>
                <p:cNvSpPr/>
                <p:nvPr/>
              </p:nvSpPr>
              <p:spPr>
                <a:xfrm>
                  <a:off x="668680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535E58F8-82F5-A541-84F1-A27DE490C930}"/>
                    </a:ext>
                  </a:extLst>
                </p:cNvPr>
                <p:cNvSpPr txBox="1"/>
                <p:nvPr/>
              </p:nvSpPr>
              <p:spPr>
                <a:xfrm>
                  <a:off x="6727441" y="2991840"/>
                  <a:ext cx="398096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10</a:t>
                  </a:r>
                </a:p>
              </p:txBody>
            </p:sp>
            <p:sp>
              <p:nvSpPr>
                <p:cNvPr id="149" name="Google Shape;597;p29">
                  <a:extLst>
                    <a:ext uri="{FF2B5EF4-FFF2-40B4-BE49-F238E27FC236}">
                      <a16:creationId xmlns:a16="http://schemas.microsoft.com/office/drawing/2014/main" id="{FFC773DB-37F7-5E4E-9DEF-C3CEB32CF924}"/>
                    </a:ext>
                  </a:extLst>
                </p:cNvPr>
                <p:cNvSpPr/>
                <p:nvPr/>
              </p:nvSpPr>
              <p:spPr>
                <a:xfrm>
                  <a:off x="7271822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749B8211-C224-DE45-900C-FC1CBCA05B7C}"/>
                    </a:ext>
                  </a:extLst>
                </p:cNvPr>
                <p:cNvSpPr txBox="1"/>
                <p:nvPr/>
              </p:nvSpPr>
              <p:spPr>
                <a:xfrm>
                  <a:off x="7322622" y="2991840"/>
                  <a:ext cx="414180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11</a:t>
                  </a: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F897CA32-1AC4-9B44-A0F4-02E330581E4F}"/>
                  </a:ext>
                </a:extLst>
              </p:cNvPr>
              <p:cNvGrpSpPr/>
              <p:nvPr/>
            </p:nvGrpSpPr>
            <p:grpSpPr>
              <a:xfrm>
                <a:off x="4384682" y="4528663"/>
                <a:ext cx="2203436" cy="450522"/>
                <a:chOff x="7856843" y="2920467"/>
                <a:chExt cx="2203436" cy="450522"/>
              </a:xfrm>
            </p:grpSpPr>
            <p:sp>
              <p:nvSpPr>
                <p:cNvPr id="143" name="Google Shape;597;p29">
                  <a:extLst>
                    <a:ext uri="{FF2B5EF4-FFF2-40B4-BE49-F238E27FC236}">
                      <a16:creationId xmlns:a16="http://schemas.microsoft.com/office/drawing/2014/main" id="{0337DDDC-B579-2D4C-A109-4354C3179A7C}"/>
                    </a:ext>
                  </a:extLst>
                </p:cNvPr>
                <p:cNvSpPr/>
                <p:nvPr/>
              </p:nvSpPr>
              <p:spPr>
                <a:xfrm>
                  <a:off x="7856843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0FBA571E-C22F-1647-8CD4-ACDB6466EF2E}"/>
                    </a:ext>
                  </a:extLst>
                </p:cNvPr>
                <p:cNvSpPr txBox="1"/>
                <p:nvPr/>
              </p:nvSpPr>
              <p:spPr>
                <a:xfrm>
                  <a:off x="7897483" y="2991840"/>
                  <a:ext cx="398096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12</a:t>
                  </a:r>
                </a:p>
              </p:txBody>
            </p:sp>
            <p:sp>
              <p:nvSpPr>
                <p:cNvPr id="141" name="Google Shape;597;p29">
                  <a:extLst>
                    <a:ext uri="{FF2B5EF4-FFF2-40B4-BE49-F238E27FC236}">
                      <a16:creationId xmlns:a16="http://schemas.microsoft.com/office/drawing/2014/main" id="{A8BB2235-D73D-E543-B5E4-2651720C89A7}"/>
                    </a:ext>
                  </a:extLst>
                </p:cNvPr>
                <p:cNvSpPr/>
                <p:nvPr/>
              </p:nvSpPr>
              <p:spPr>
                <a:xfrm>
                  <a:off x="8441864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3C4A8BCD-7D12-3E4B-8D35-0A487DA9EFE9}"/>
                    </a:ext>
                  </a:extLst>
                </p:cNvPr>
                <p:cNvSpPr txBox="1"/>
                <p:nvPr/>
              </p:nvSpPr>
              <p:spPr>
                <a:xfrm>
                  <a:off x="8482504" y="2991840"/>
                  <a:ext cx="389698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13</a:t>
                  </a:r>
                </a:p>
              </p:txBody>
            </p:sp>
            <p:sp>
              <p:nvSpPr>
                <p:cNvPr id="137" name="Google Shape;597;p29">
                  <a:extLst>
                    <a:ext uri="{FF2B5EF4-FFF2-40B4-BE49-F238E27FC236}">
                      <a16:creationId xmlns:a16="http://schemas.microsoft.com/office/drawing/2014/main" id="{EDE5C2CD-18CC-CF4A-9AF5-BB84D894B941}"/>
                    </a:ext>
                  </a:extLst>
                </p:cNvPr>
                <p:cNvSpPr/>
                <p:nvPr/>
              </p:nvSpPr>
              <p:spPr>
                <a:xfrm>
                  <a:off x="900428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820B2566-9FDF-BD42-B44E-4B75E34BBA30}"/>
                    </a:ext>
                  </a:extLst>
                </p:cNvPr>
                <p:cNvSpPr txBox="1"/>
                <p:nvPr/>
              </p:nvSpPr>
              <p:spPr>
                <a:xfrm>
                  <a:off x="9044921" y="2991840"/>
                  <a:ext cx="398096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14</a:t>
                  </a:r>
                </a:p>
              </p:txBody>
            </p:sp>
            <p:sp>
              <p:nvSpPr>
                <p:cNvPr id="135" name="Google Shape;597;p29">
                  <a:extLst>
                    <a:ext uri="{FF2B5EF4-FFF2-40B4-BE49-F238E27FC236}">
                      <a16:creationId xmlns:a16="http://schemas.microsoft.com/office/drawing/2014/main" id="{8288DDBB-501B-7F47-94FE-6D61F1FD7EB2}"/>
                    </a:ext>
                  </a:extLst>
                </p:cNvPr>
                <p:cNvSpPr/>
                <p:nvPr/>
              </p:nvSpPr>
              <p:spPr>
                <a:xfrm>
                  <a:off x="9589302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0B8EAB02-8069-BB4C-BCB1-F322A54A8B72}"/>
                    </a:ext>
                  </a:extLst>
                </p:cNvPr>
                <p:cNvSpPr txBox="1"/>
                <p:nvPr/>
              </p:nvSpPr>
              <p:spPr>
                <a:xfrm>
                  <a:off x="9629941" y="2991840"/>
                  <a:ext cx="389699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15</a:t>
                  </a:r>
                </a:p>
              </p:txBody>
            </p:sp>
          </p:grpSp>
        </p:grp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F1EF1388-99D0-034B-8E59-73EF0196B2FB}"/>
              </a:ext>
            </a:extLst>
          </p:cNvPr>
          <p:cNvSpPr txBox="1"/>
          <p:nvPr/>
        </p:nvSpPr>
        <p:spPr>
          <a:xfrm>
            <a:off x="5125243" y="5223212"/>
            <a:ext cx="72231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Data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14C1704-AED9-0D42-A118-C65D322EE3DC}"/>
              </a:ext>
            </a:extLst>
          </p:cNvPr>
          <p:cNvSpPr txBox="1"/>
          <p:nvPr/>
        </p:nvSpPr>
        <p:spPr>
          <a:xfrm>
            <a:off x="5125243" y="1003510"/>
            <a:ext cx="72231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Warp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998793B-ABEE-1545-8FC5-DCE9D07B3956}"/>
              </a:ext>
            </a:extLst>
          </p:cNvPr>
          <p:cNvGrpSpPr/>
          <p:nvPr/>
        </p:nvGrpSpPr>
        <p:grpSpPr>
          <a:xfrm>
            <a:off x="3980855" y="1451731"/>
            <a:ext cx="3011091" cy="863140"/>
            <a:chOff x="3980854" y="1451731"/>
            <a:chExt cx="3011091" cy="863140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9E859B6-C08F-3945-97C5-4EBADD3BC35E}"/>
                </a:ext>
              </a:extLst>
            </p:cNvPr>
            <p:cNvSpPr/>
            <p:nvPr/>
          </p:nvSpPr>
          <p:spPr>
            <a:xfrm>
              <a:off x="3980854" y="1451731"/>
              <a:ext cx="3011091" cy="863140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FC325CD4-EF94-A74A-9B1D-88CF05BEA3AF}"/>
                </a:ext>
              </a:extLst>
            </p:cNvPr>
            <p:cNvGrpSpPr/>
            <p:nvPr/>
          </p:nvGrpSpPr>
          <p:grpSpPr>
            <a:xfrm>
              <a:off x="4248482" y="1652598"/>
              <a:ext cx="2494795" cy="450522"/>
              <a:chOff x="4248482" y="1652598"/>
              <a:chExt cx="2494795" cy="450522"/>
            </a:xfrm>
          </p:grpSpPr>
          <p:sp>
            <p:nvSpPr>
              <p:cNvPr id="72" name="Google Shape;597;p29">
                <a:extLst>
                  <a:ext uri="{FF2B5EF4-FFF2-40B4-BE49-F238E27FC236}">
                    <a16:creationId xmlns:a16="http://schemas.microsoft.com/office/drawing/2014/main" id="{28FB20AE-89E6-984A-A1F4-93780B700C06}"/>
                  </a:ext>
                </a:extLst>
              </p:cNvPr>
              <p:cNvSpPr/>
              <p:nvPr/>
            </p:nvSpPr>
            <p:spPr>
              <a:xfrm>
                <a:off x="4248482" y="1652598"/>
                <a:ext cx="470977" cy="450522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597;p29">
                <a:extLst>
                  <a:ext uri="{FF2B5EF4-FFF2-40B4-BE49-F238E27FC236}">
                    <a16:creationId xmlns:a16="http://schemas.microsoft.com/office/drawing/2014/main" id="{20B99282-EBA8-0247-803F-9D5DE637ADF5}"/>
                  </a:ext>
                </a:extLst>
              </p:cNvPr>
              <p:cNvSpPr/>
              <p:nvPr/>
            </p:nvSpPr>
            <p:spPr>
              <a:xfrm>
                <a:off x="4923086" y="1652598"/>
                <a:ext cx="470977" cy="450522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597;p29">
                <a:extLst>
                  <a:ext uri="{FF2B5EF4-FFF2-40B4-BE49-F238E27FC236}">
                    <a16:creationId xmlns:a16="http://schemas.microsoft.com/office/drawing/2014/main" id="{3681DD1E-7537-9046-BC21-D598CE8E2A46}"/>
                  </a:ext>
                </a:extLst>
              </p:cNvPr>
              <p:cNvSpPr/>
              <p:nvPr/>
            </p:nvSpPr>
            <p:spPr>
              <a:xfrm>
                <a:off x="5597690" y="1652598"/>
                <a:ext cx="470977" cy="450522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597;p29">
                <a:extLst>
                  <a:ext uri="{FF2B5EF4-FFF2-40B4-BE49-F238E27FC236}">
                    <a16:creationId xmlns:a16="http://schemas.microsoft.com/office/drawing/2014/main" id="{3F5E6355-747A-2D48-8AE0-D3D26529EE17}"/>
                  </a:ext>
                </a:extLst>
              </p:cNvPr>
              <p:cNvSpPr/>
              <p:nvPr/>
            </p:nvSpPr>
            <p:spPr>
              <a:xfrm>
                <a:off x="6272300" y="1652598"/>
                <a:ext cx="470977" cy="450522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113" name="Google Shape;1467;p60">
            <a:extLst>
              <a:ext uri="{FF2B5EF4-FFF2-40B4-BE49-F238E27FC236}">
                <a16:creationId xmlns:a16="http://schemas.microsoft.com/office/drawing/2014/main" id="{4CE86878-A612-9D47-8378-5C9F08CE9A1A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4483972" y="2103120"/>
            <a:ext cx="136199" cy="817347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triangle" w="sm" len="sm"/>
            <a:tailEnd type="none" w="med" len="med"/>
          </a:ln>
        </p:spPr>
      </p:cxnSp>
      <p:cxnSp>
        <p:nvCxnSpPr>
          <p:cNvPr id="114" name="Google Shape;1467;p60">
            <a:extLst>
              <a:ext uri="{FF2B5EF4-FFF2-40B4-BE49-F238E27FC236}">
                <a16:creationId xmlns:a16="http://schemas.microsoft.com/office/drawing/2014/main" id="{92592F4A-C6BD-B54A-AB02-20A3BCF6C7D2}"/>
              </a:ext>
            </a:extLst>
          </p:cNvPr>
          <p:cNvCxnSpPr>
            <a:cxnSpLocks/>
            <a:endCxn id="126" idx="0"/>
          </p:cNvCxnSpPr>
          <p:nvPr/>
        </p:nvCxnSpPr>
        <p:spPr>
          <a:xfrm flipH="1">
            <a:off x="4620171" y="2103120"/>
            <a:ext cx="505072" cy="1352523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triangle" w="sm" len="sm"/>
            <a:tailEnd type="none" w="med" len="med"/>
          </a:ln>
        </p:spPr>
      </p:cxnSp>
      <p:cxnSp>
        <p:nvCxnSpPr>
          <p:cNvPr id="115" name="Google Shape;1467;p60">
            <a:extLst>
              <a:ext uri="{FF2B5EF4-FFF2-40B4-BE49-F238E27FC236}">
                <a16:creationId xmlns:a16="http://schemas.microsoft.com/office/drawing/2014/main" id="{778EB5C3-B042-DC4B-85F8-12AC9951A098}"/>
              </a:ext>
            </a:extLst>
          </p:cNvPr>
          <p:cNvCxnSpPr>
            <a:cxnSpLocks/>
            <a:stCxn id="74" idx="2"/>
            <a:endCxn id="157" idx="0"/>
          </p:cNvCxnSpPr>
          <p:nvPr/>
        </p:nvCxnSpPr>
        <p:spPr>
          <a:xfrm flipH="1">
            <a:off x="4620171" y="2103120"/>
            <a:ext cx="1213009" cy="1889033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triangle" w="sm" len="sm"/>
            <a:tailEnd type="none" w="med" len="med"/>
          </a:ln>
        </p:spPr>
      </p:cxnSp>
      <p:cxnSp>
        <p:nvCxnSpPr>
          <p:cNvPr id="116" name="Google Shape;1467;p60">
            <a:extLst>
              <a:ext uri="{FF2B5EF4-FFF2-40B4-BE49-F238E27FC236}">
                <a16:creationId xmlns:a16="http://schemas.microsoft.com/office/drawing/2014/main" id="{433F40D7-2D9B-E347-B56E-C8399A12090B}"/>
              </a:ext>
            </a:extLst>
          </p:cNvPr>
          <p:cNvCxnSpPr>
            <a:cxnSpLocks/>
            <a:endCxn id="143" idx="0"/>
          </p:cNvCxnSpPr>
          <p:nvPr/>
        </p:nvCxnSpPr>
        <p:spPr>
          <a:xfrm flipH="1">
            <a:off x="4620171" y="2103120"/>
            <a:ext cx="1872464" cy="2425543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triangle" w="sm" len="sm"/>
            <a:tailEnd type="none" w="med" len="med"/>
          </a:ln>
        </p:spPr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A7707B2-C830-484B-AB8D-1DCA605D79EB}"/>
              </a:ext>
            </a:extLst>
          </p:cNvPr>
          <p:cNvGrpSpPr/>
          <p:nvPr/>
        </p:nvGrpSpPr>
        <p:grpSpPr>
          <a:xfrm>
            <a:off x="7797868" y="4162408"/>
            <a:ext cx="2509520" cy="875256"/>
            <a:chOff x="7687007" y="2651760"/>
            <a:chExt cx="2509520" cy="875256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901F23E-9E31-104B-ADD1-36E47CB9DE8C}"/>
                </a:ext>
              </a:extLst>
            </p:cNvPr>
            <p:cNvSpPr/>
            <p:nvPr/>
          </p:nvSpPr>
          <p:spPr>
            <a:xfrm>
              <a:off x="7687007" y="2651760"/>
              <a:ext cx="2509520" cy="87525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A46F5364-6C2E-A741-93B4-52959A6709AB}"/>
                </a:ext>
              </a:extLst>
            </p:cNvPr>
            <p:cNvGrpSpPr/>
            <p:nvPr/>
          </p:nvGrpSpPr>
          <p:grpSpPr>
            <a:xfrm>
              <a:off x="7841640" y="2818794"/>
              <a:ext cx="2203436" cy="347788"/>
              <a:chOff x="3406297" y="4884380"/>
              <a:chExt cx="1824161" cy="241500"/>
            </a:xfrm>
          </p:grpSpPr>
          <p:cxnSp>
            <p:nvCxnSpPr>
              <p:cNvPr id="68" name="Google Shape;936;p46">
                <a:extLst>
                  <a:ext uri="{FF2B5EF4-FFF2-40B4-BE49-F238E27FC236}">
                    <a16:creationId xmlns:a16="http://schemas.microsoft.com/office/drawing/2014/main" id="{56BDB7DA-8A52-8242-A4F2-6F889EE298C7}"/>
                  </a:ext>
                </a:extLst>
              </p:cNvPr>
              <p:cNvCxnSpPr/>
              <p:nvPr/>
            </p:nvCxnSpPr>
            <p:spPr>
              <a:xfrm>
                <a:off x="3413358" y="4995508"/>
                <a:ext cx="181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9" name="Google Shape;937;p46">
                <a:extLst>
                  <a:ext uri="{FF2B5EF4-FFF2-40B4-BE49-F238E27FC236}">
                    <a16:creationId xmlns:a16="http://schemas.microsoft.com/office/drawing/2014/main" id="{32068793-08B4-9B4B-B6D0-3697C974E812}"/>
                  </a:ext>
                </a:extLst>
              </p:cNvPr>
              <p:cNvCxnSpPr/>
              <p:nvPr/>
            </p:nvCxnSpPr>
            <p:spPr>
              <a:xfrm>
                <a:off x="5230366" y="4884380"/>
                <a:ext cx="0" cy="241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6" name="Google Shape;938;p46">
                <a:extLst>
                  <a:ext uri="{FF2B5EF4-FFF2-40B4-BE49-F238E27FC236}">
                    <a16:creationId xmlns:a16="http://schemas.microsoft.com/office/drawing/2014/main" id="{9DB9C45B-E98A-8D4D-8F00-8119EEC9DA0E}"/>
                  </a:ext>
                </a:extLst>
              </p:cNvPr>
              <p:cNvCxnSpPr/>
              <p:nvPr/>
            </p:nvCxnSpPr>
            <p:spPr>
              <a:xfrm>
                <a:off x="3406297" y="4884380"/>
                <a:ext cx="0" cy="241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ADE5E65-B044-9845-928D-EBCBA61BF07C}"/>
                </a:ext>
              </a:extLst>
            </p:cNvPr>
            <p:cNvSpPr txBox="1"/>
            <p:nvPr/>
          </p:nvSpPr>
          <p:spPr>
            <a:xfrm>
              <a:off x="8053749" y="3086100"/>
              <a:ext cx="1798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Memory Line Size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330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Rectangle 364">
            <a:extLst>
              <a:ext uri="{FF2B5EF4-FFF2-40B4-BE49-F238E27FC236}">
                <a16:creationId xmlns:a16="http://schemas.microsoft.com/office/drawing/2014/main" id="{7C606025-24AC-8848-A056-D2B1FB90088E}"/>
              </a:ext>
            </a:extLst>
          </p:cNvPr>
          <p:cNvSpPr/>
          <p:nvPr/>
        </p:nvSpPr>
        <p:spPr>
          <a:xfrm>
            <a:off x="1286227" y="1444673"/>
            <a:ext cx="8400346" cy="166978"/>
          </a:xfrm>
          <a:prstGeom prst="rect">
            <a:avLst/>
          </a:prstGeom>
          <a:solidFill>
            <a:schemeClr val="tx2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Google Shape;597;p29">
            <a:extLst>
              <a:ext uri="{FF2B5EF4-FFF2-40B4-BE49-F238E27FC236}">
                <a16:creationId xmlns:a16="http://schemas.microsoft.com/office/drawing/2014/main" id="{BF0B7ACD-2E83-3343-934D-1DA648B48854}"/>
              </a:ext>
            </a:extLst>
          </p:cNvPr>
          <p:cNvSpPr/>
          <p:nvPr/>
        </p:nvSpPr>
        <p:spPr>
          <a:xfrm>
            <a:off x="1342323" y="1501221"/>
            <a:ext cx="58967" cy="5640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597;p29">
            <a:extLst>
              <a:ext uri="{FF2B5EF4-FFF2-40B4-BE49-F238E27FC236}">
                <a16:creationId xmlns:a16="http://schemas.microsoft.com/office/drawing/2014/main" id="{07C8EB5B-ED58-1C4B-90BE-898595CB32FD}"/>
              </a:ext>
            </a:extLst>
          </p:cNvPr>
          <p:cNvSpPr/>
          <p:nvPr/>
        </p:nvSpPr>
        <p:spPr>
          <a:xfrm>
            <a:off x="1472828" y="1501221"/>
            <a:ext cx="58967" cy="5640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597;p29">
            <a:extLst>
              <a:ext uri="{FF2B5EF4-FFF2-40B4-BE49-F238E27FC236}">
                <a16:creationId xmlns:a16="http://schemas.microsoft.com/office/drawing/2014/main" id="{2BE25F4D-A852-9B41-81D6-BCC09358CC60}"/>
              </a:ext>
            </a:extLst>
          </p:cNvPr>
          <p:cNvSpPr/>
          <p:nvPr/>
        </p:nvSpPr>
        <p:spPr>
          <a:xfrm>
            <a:off x="2125354" y="1501221"/>
            <a:ext cx="58967" cy="5640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597;p29">
            <a:extLst>
              <a:ext uri="{FF2B5EF4-FFF2-40B4-BE49-F238E27FC236}">
                <a16:creationId xmlns:a16="http://schemas.microsoft.com/office/drawing/2014/main" id="{3D51F89E-0B5A-5A48-8279-21B1A7999083}"/>
              </a:ext>
            </a:extLst>
          </p:cNvPr>
          <p:cNvSpPr/>
          <p:nvPr/>
        </p:nvSpPr>
        <p:spPr>
          <a:xfrm>
            <a:off x="7606573" y="1501221"/>
            <a:ext cx="58967" cy="564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597;p29">
            <a:extLst>
              <a:ext uri="{FF2B5EF4-FFF2-40B4-BE49-F238E27FC236}">
                <a16:creationId xmlns:a16="http://schemas.microsoft.com/office/drawing/2014/main" id="{ABDD6964-2C24-5540-9874-DF760FFB0990}"/>
              </a:ext>
            </a:extLst>
          </p:cNvPr>
          <p:cNvSpPr/>
          <p:nvPr/>
        </p:nvSpPr>
        <p:spPr>
          <a:xfrm>
            <a:off x="1603333" y="1501221"/>
            <a:ext cx="58967" cy="5640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597;p29">
            <a:extLst>
              <a:ext uri="{FF2B5EF4-FFF2-40B4-BE49-F238E27FC236}">
                <a16:creationId xmlns:a16="http://schemas.microsoft.com/office/drawing/2014/main" id="{BE1F842A-CA39-F24B-B00A-0F379CD38CEF}"/>
              </a:ext>
            </a:extLst>
          </p:cNvPr>
          <p:cNvSpPr/>
          <p:nvPr/>
        </p:nvSpPr>
        <p:spPr>
          <a:xfrm>
            <a:off x="2255859" y="1501221"/>
            <a:ext cx="58967" cy="5640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597;p29">
            <a:extLst>
              <a:ext uri="{FF2B5EF4-FFF2-40B4-BE49-F238E27FC236}">
                <a16:creationId xmlns:a16="http://schemas.microsoft.com/office/drawing/2014/main" id="{A52DC088-54EB-8F45-B559-711FDDAFD267}"/>
              </a:ext>
            </a:extLst>
          </p:cNvPr>
          <p:cNvSpPr/>
          <p:nvPr/>
        </p:nvSpPr>
        <p:spPr>
          <a:xfrm>
            <a:off x="3560911" y="1501221"/>
            <a:ext cx="58967" cy="5640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597;p29">
            <a:extLst>
              <a:ext uri="{FF2B5EF4-FFF2-40B4-BE49-F238E27FC236}">
                <a16:creationId xmlns:a16="http://schemas.microsoft.com/office/drawing/2014/main" id="{4CC7E531-271C-4443-A707-26CE730863BB}"/>
              </a:ext>
            </a:extLst>
          </p:cNvPr>
          <p:cNvSpPr/>
          <p:nvPr/>
        </p:nvSpPr>
        <p:spPr>
          <a:xfrm>
            <a:off x="7737078" y="1501221"/>
            <a:ext cx="58967" cy="564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597;p29">
            <a:extLst>
              <a:ext uri="{FF2B5EF4-FFF2-40B4-BE49-F238E27FC236}">
                <a16:creationId xmlns:a16="http://schemas.microsoft.com/office/drawing/2014/main" id="{1A7B8C0E-FB16-2B49-9FE2-B36A25F11D4E}"/>
              </a:ext>
            </a:extLst>
          </p:cNvPr>
          <p:cNvSpPr/>
          <p:nvPr/>
        </p:nvSpPr>
        <p:spPr>
          <a:xfrm>
            <a:off x="1733839" y="1501221"/>
            <a:ext cx="58967" cy="5640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597;p29">
            <a:extLst>
              <a:ext uri="{FF2B5EF4-FFF2-40B4-BE49-F238E27FC236}">
                <a16:creationId xmlns:a16="http://schemas.microsoft.com/office/drawing/2014/main" id="{3DF5D96C-D96F-8E42-9259-40283B27AA5E}"/>
              </a:ext>
            </a:extLst>
          </p:cNvPr>
          <p:cNvSpPr/>
          <p:nvPr/>
        </p:nvSpPr>
        <p:spPr>
          <a:xfrm>
            <a:off x="2386365" y="1501221"/>
            <a:ext cx="58967" cy="5640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597;p29">
            <a:extLst>
              <a:ext uri="{FF2B5EF4-FFF2-40B4-BE49-F238E27FC236}">
                <a16:creationId xmlns:a16="http://schemas.microsoft.com/office/drawing/2014/main" id="{F600BBCD-81C0-5941-8C4F-37E5BE66DDE8}"/>
              </a:ext>
            </a:extLst>
          </p:cNvPr>
          <p:cNvSpPr/>
          <p:nvPr/>
        </p:nvSpPr>
        <p:spPr>
          <a:xfrm>
            <a:off x="3691417" y="1501221"/>
            <a:ext cx="58967" cy="5640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597;p29">
            <a:extLst>
              <a:ext uri="{FF2B5EF4-FFF2-40B4-BE49-F238E27FC236}">
                <a16:creationId xmlns:a16="http://schemas.microsoft.com/office/drawing/2014/main" id="{E7594028-6CAC-374B-A8C3-D9640F611ABF}"/>
              </a:ext>
            </a:extLst>
          </p:cNvPr>
          <p:cNvSpPr/>
          <p:nvPr/>
        </p:nvSpPr>
        <p:spPr>
          <a:xfrm>
            <a:off x="7867583" y="1501221"/>
            <a:ext cx="58967" cy="564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597;p29">
            <a:extLst>
              <a:ext uri="{FF2B5EF4-FFF2-40B4-BE49-F238E27FC236}">
                <a16:creationId xmlns:a16="http://schemas.microsoft.com/office/drawing/2014/main" id="{5AC99F86-412F-404B-B9CE-C0AD0A824CFA}"/>
              </a:ext>
            </a:extLst>
          </p:cNvPr>
          <p:cNvSpPr/>
          <p:nvPr/>
        </p:nvSpPr>
        <p:spPr>
          <a:xfrm>
            <a:off x="2516870" y="1501221"/>
            <a:ext cx="58967" cy="5640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597;p29">
            <a:extLst>
              <a:ext uri="{FF2B5EF4-FFF2-40B4-BE49-F238E27FC236}">
                <a16:creationId xmlns:a16="http://schemas.microsoft.com/office/drawing/2014/main" id="{F5EA1EA9-70C3-A349-8818-817A37DF2C48}"/>
              </a:ext>
            </a:extLst>
          </p:cNvPr>
          <p:cNvSpPr/>
          <p:nvPr/>
        </p:nvSpPr>
        <p:spPr>
          <a:xfrm>
            <a:off x="3821922" y="1501221"/>
            <a:ext cx="58967" cy="5640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597;p29">
            <a:extLst>
              <a:ext uri="{FF2B5EF4-FFF2-40B4-BE49-F238E27FC236}">
                <a16:creationId xmlns:a16="http://schemas.microsoft.com/office/drawing/2014/main" id="{01D54D31-CF6E-2F48-AFF4-33F8420F5954}"/>
              </a:ext>
            </a:extLst>
          </p:cNvPr>
          <p:cNvSpPr/>
          <p:nvPr/>
        </p:nvSpPr>
        <p:spPr>
          <a:xfrm>
            <a:off x="5387984" y="1501221"/>
            <a:ext cx="58967" cy="5640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597;p29">
            <a:extLst>
              <a:ext uri="{FF2B5EF4-FFF2-40B4-BE49-F238E27FC236}">
                <a16:creationId xmlns:a16="http://schemas.microsoft.com/office/drawing/2014/main" id="{F49F56E6-D7F8-5448-B9EE-3C03A8C4B165}"/>
              </a:ext>
            </a:extLst>
          </p:cNvPr>
          <p:cNvSpPr/>
          <p:nvPr/>
        </p:nvSpPr>
        <p:spPr>
          <a:xfrm>
            <a:off x="8259099" y="1501221"/>
            <a:ext cx="58967" cy="564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597;p29">
            <a:extLst>
              <a:ext uri="{FF2B5EF4-FFF2-40B4-BE49-F238E27FC236}">
                <a16:creationId xmlns:a16="http://schemas.microsoft.com/office/drawing/2014/main" id="{25678D8D-FFAD-244F-9728-8B784A7F3DD2}"/>
              </a:ext>
            </a:extLst>
          </p:cNvPr>
          <p:cNvSpPr/>
          <p:nvPr/>
        </p:nvSpPr>
        <p:spPr>
          <a:xfrm>
            <a:off x="1864344" y="1501221"/>
            <a:ext cx="58967" cy="5640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597;p29">
            <a:extLst>
              <a:ext uri="{FF2B5EF4-FFF2-40B4-BE49-F238E27FC236}">
                <a16:creationId xmlns:a16="http://schemas.microsoft.com/office/drawing/2014/main" id="{8074937E-4875-9946-A0E6-A0AF9163448D}"/>
              </a:ext>
            </a:extLst>
          </p:cNvPr>
          <p:cNvSpPr/>
          <p:nvPr/>
        </p:nvSpPr>
        <p:spPr>
          <a:xfrm>
            <a:off x="2647375" y="1501221"/>
            <a:ext cx="58967" cy="5640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597;p29">
            <a:extLst>
              <a:ext uri="{FF2B5EF4-FFF2-40B4-BE49-F238E27FC236}">
                <a16:creationId xmlns:a16="http://schemas.microsoft.com/office/drawing/2014/main" id="{EB865D2F-1D29-B641-9170-3A23CFFCC18A}"/>
              </a:ext>
            </a:extLst>
          </p:cNvPr>
          <p:cNvSpPr/>
          <p:nvPr/>
        </p:nvSpPr>
        <p:spPr>
          <a:xfrm>
            <a:off x="3952427" y="1501221"/>
            <a:ext cx="58967" cy="5640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597;p29">
            <a:extLst>
              <a:ext uri="{FF2B5EF4-FFF2-40B4-BE49-F238E27FC236}">
                <a16:creationId xmlns:a16="http://schemas.microsoft.com/office/drawing/2014/main" id="{6684C2E9-04BC-534C-9B81-DE641CF0065F}"/>
              </a:ext>
            </a:extLst>
          </p:cNvPr>
          <p:cNvSpPr/>
          <p:nvPr/>
        </p:nvSpPr>
        <p:spPr>
          <a:xfrm>
            <a:off x="7998088" y="1501221"/>
            <a:ext cx="58967" cy="564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597;p29">
            <a:extLst>
              <a:ext uri="{FF2B5EF4-FFF2-40B4-BE49-F238E27FC236}">
                <a16:creationId xmlns:a16="http://schemas.microsoft.com/office/drawing/2014/main" id="{017A557F-41ED-0D45-9ADE-602EF88812F1}"/>
              </a:ext>
            </a:extLst>
          </p:cNvPr>
          <p:cNvSpPr/>
          <p:nvPr/>
        </p:nvSpPr>
        <p:spPr>
          <a:xfrm>
            <a:off x="2777880" y="1501221"/>
            <a:ext cx="58967" cy="5640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597;p29">
            <a:extLst>
              <a:ext uri="{FF2B5EF4-FFF2-40B4-BE49-F238E27FC236}">
                <a16:creationId xmlns:a16="http://schemas.microsoft.com/office/drawing/2014/main" id="{7C39539F-920F-0743-98FD-8E98F4A62546}"/>
              </a:ext>
            </a:extLst>
          </p:cNvPr>
          <p:cNvSpPr/>
          <p:nvPr/>
        </p:nvSpPr>
        <p:spPr>
          <a:xfrm>
            <a:off x="4082932" y="1501221"/>
            <a:ext cx="58967" cy="5640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597;p29">
            <a:extLst>
              <a:ext uri="{FF2B5EF4-FFF2-40B4-BE49-F238E27FC236}">
                <a16:creationId xmlns:a16="http://schemas.microsoft.com/office/drawing/2014/main" id="{17F03667-58D5-0F4E-9480-01773EEE8B69}"/>
              </a:ext>
            </a:extLst>
          </p:cNvPr>
          <p:cNvSpPr/>
          <p:nvPr/>
        </p:nvSpPr>
        <p:spPr>
          <a:xfrm>
            <a:off x="5518489" y="1501221"/>
            <a:ext cx="58967" cy="564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597;p29">
            <a:extLst>
              <a:ext uri="{FF2B5EF4-FFF2-40B4-BE49-F238E27FC236}">
                <a16:creationId xmlns:a16="http://schemas.microsoft.com/office/drawing/2014/main" id="{0A136E14-947F-144F-BB80-C4B2D3029973}"/>
              </a:ext>
            </a:extLst>
          </p:cNvPr>
          <p:cNvSpPr/>
          <p:nvPr/>
        </p:nvSpPr>
        <p:spPr>
          <a:xfrm>
            <a:off x="8389604" y="1501221"/>
            <a:ext cx="58967" cy="564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597;p29">
            <a:extLst>
              <a:ext uri="{FF2B5EF4-FFF2-40B4-BE49-F238E27FC236}">
                <a16:creationId xmlns:a16="http://schemas.microsoft.com/office/drawing/2014/main" id="{C0851A9A-94EB-0049-88FA-E1749CE89443}"/>
              </a:ext>
            </a:extLst>
          </p:cNvPr>
          <p:cNvSpPr/>
          <p:nvPr/>
        </p:nvSpPr>
        <p:spPr>
          <a:xfrm>
            <a:off x="2908385" y="1501221"/>
            <a:ext cx="58967" cy="5640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597;p29">
            <a:extLst>
              <a:ext uri="{FF2B5EF4-FFF2-40B4-BE49-F238E27FC236}">
                <a16:creationId xmlns:a16="http://schemas.microsoft.com/office/drawing/2014/main" id="{B5E97D36-90E1-D74D-BC6A-78C059EB07A9}"/>
              </a:ext>
            </a:extLst>
          </p:cNvPr>
          <p:cNvSpPr/>
          <p:nvPr/>
        </p:nvSpPr>
        <p:spPr>
          <a:xfrm>
            <a:off x="4213437" y="1501221"/>
            <a:ext cx="58967" cy="5640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597;p29">
            <a:extLst>
              <a:ext uri="{FF2B5EF4-FFF2-40B4-BE49-F238E27FC236}">
                <a16:creationId xmlns:a16="http://schemas.microsoft.com/office/drawing/2014/main" id="{7B885CB1-6628-1843-A4FD-BDBCE13C047F}"/>
              </a:ext>
            </a:extLst>
          </p:cNvPr>
          <p:cNvSpPr/>
          <p:nvPr/>
        </p:nvSpPr>
        <p:spPr>
          <a:xfrm>
            <a:off x="5648995" y="1501221"/>
            <a:ext cx="58967" cy="564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597;p29">
            <a:extLst>
              <a:ext uri="{FF2B5EF4-FFF2-40B4-BE49-F238E27FC236}">
                <a16:creationId xmlns:a16="http://schemas.microsoft.com/office/drawing/2014/main" id="{275EAB75-562F-F84A-B0C4-4EE9119560A6}"/>
              </a:ext>
            </a:extLst>
          </p:cNvPr>
          <p:cNvSpPr/>
          <p:nvPr/>
        </p:nvSpPr>
        <p:spPr>
          <a:xfrm>
            <a:off x="8520109" y="1501221"/>
            <a:ext cx="58967" cy="564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597;p29">
            <a:extLst>
              <a:ext uri="{FF2B5EF4-FFF2-40B4-BE49-F238E27FC236}">
                <a16:creationId xmlns:a16="http://schemas.microsoft.com/office/drawing/2014/main" id="{0084286D-E102-2947-9D8C-411B38EF1D6C}"/>
              </a:ext>
            </a:extLst>
          </p:cNvPr>
          <p:cNvSpPr/>
          <p:nvPr/>
        </p:nvSpPr>
        <p:spPr>
          <a:xfrm>
            <a:off x="4343943" y="1501221"/>
            <a:ext cx="58967" cy="5640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597;p29">
            <a:extLst>
              <a:ext uri="{FF2B5EF4-FFF2-40B4-BE49-F238E27FC236}">
                <a16:creationId xmlns:a16="http://schemas.microsoft.com/office/drawing/2014/main" id="{997B9773-C2A9-6F4B-8CFA-2B83A1024B2B}"/>
              </a:ext>
            </a:extLst>
          </p:cNvPr>
          <p:cNvSpPr/>
          <p:nvPr/>
        </p:nvSpPr>
        <p:spPr>
          <a:xfrm>
            <a:off x="5779500" y="1501221"/>
            <a:ext cx="58967" cy="564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597;p29">
            <a:extLst>
              <a:ext uri="{FF2B5EF4-FFF2-40B4-BE49-F238E27FC236}">
                <a16:creationId xmlns:a16="http://schemas.microsoft.com/office/drawing/2014/main" id="{0B8F0BFD-0FDD-044B-BA40-7E70C7FC3959}"/>
              </a:ext>
            </a:extLst>
          </p:cNvPr>
          <p:cNvSpPr/>
          <p:nvPr/>
        </p:nvSpPr>
        <p:spPr>
          <a:xfrm>
            <a:off x="6823541" y="1501221"/>
            <a:ext cx="58967" cy="564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597;p29">
            <a:extLst>
              <a:ext uri="{FF2B5EF4-FFF2-40B4-BE49-F238E27FC236}">
                <a16:creationId xmlns:a16="http://schemas.microsoft.com/office/drawing/2014/main" id="{C63BDBD4-1EA8-694A-A77B-9C6965334AF4}"/>
              </a:ext>
            </a:extLst>
          </p:cNvPr>
          <p:cNvSpPr/>
          <p:nvPr/>
        </p:nvSpPr>
        <p:spPr>
          <a:xfrm>
            <a:off x="9042130" y="1501221"/>
            <a:ext cx="58967" cy="564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597;p29">
            <a:extLst>
              <a:ext uri="{FF2B5EF4-FFF2-40B4-BE49-F238E27FC236}">
                <a16:creationId xmlns:a16="http://schemas.microsoft.com/office/drawing/2014/main" id="{CC92F5C0-2D34-4E47-9D30-52CB273BB1E4}"/>
              </a:ext>
            </a:extLst>
          </p:cNvPr>
          <p:cNvSpPr/>
          <p:nvPr/>
        </p:nvSpPr>
        <p:spPr>
          <a:xfrm>
            <a:off x="1994849" y="1501221"/>
            <a:ext cx="58967" cy="5640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597;p29">
            <a:extLst>
              <a:ext uri="{FF2B5EF4-FFF2-40B4-BE49-F238E27FC236}">
                <a16:creationId xmlns:a16="http://schemas.microsoft.com/office/drawing/2014/main" id="{2C5D8085-FF2D-2547-BF83-3747DB1B55C2}"/>
              </a:ext>
            </a:extLst>
          </p:cNvPr>
          <p:cNvSpPr/>
          <p:nvPr/>
        </p:nvSpPr>
        <p:spPr>
          <a:xfrm>
            <a:off x="3038891" y="1501221"/>
            <a:ext cx="58967" cy="5640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597;p29">
            <a:extLst>
              <a:ext uri="{FF2B5EF4-FFF2-40B4-BE49-F238E27FC236}">
                <a16:creationId xmlns:a16="http://schemas.microsoft.com/office/drawing/2014/main" id="{B95180F7-E51B-9C45-90C9-124CAAB551CE}"/>
              </a:ext>
            </a:extLst>
          </p:cNvPr>
          <p:cNvSpPr/>
          <p:nvPr/>
        </p:nvSpPr>
        <p:spPr>
          <a:xfrm>
            <a:off x="4474448" y="1501221"/>
            <a:ext cx="58967" cy="5640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597;p29">
            <a:extLst>
              <a:ext uri="{FF2B5EF4-FFF2-40B4-BE49-F238E27FC236}">
                <a16:creationId xmlns:a16="http://schemas.microsoft.com/office/drawing/2014/main" id="{B441FC2A-79C8-5248-BC0B-750961DA4D6A}"/>
              </a:ext>
            </a:extLst>
          </p:cNvPr>
          <p:cNvSpPr/>
          <p:nvPr/>
        </p:nvSpPr>
        <p:spPr>
          <a:xfrm>
            <a:off x="8128593" y="1501221"/>
            <a:ext cx="58967" cy="564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597;p29">
            <a:extLst>
              <a:ext uri="{FF2B5EF4-FFF2-40B4-BE49-F238E27FC236}">
                <a16:creationId xmlns:a16="http://schemas.microsoft.com/office/drawing/2014/main" id="{FBEF64BB-87C6-A544-A099-EE1257DAD00F}"/>
              </a:ext>
            </a:extLst>
          </p:cNvPr>
          <p:cNvSpPr/>
          <p:nvPr/>
        </p:nvSpPr>
        <p:spPr>
          <a:xfrm>
            <a:off x="3169396" y="1501221"/>
            <a:ext cx="58967" cy="5640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597;p29">
            <a:extLst>
              <a:ext uri="{FF2B5EF4-FFF2-40B4-BE49-F238E27FC236}">
                <a16:creationId xmlns:a16="http://schemas.microsoft.com/office/drawing/2014/main" id="{575D2A79-B2DA-354F-BC3C-9EA28051672B}"/>
              </a:ext>
            </a:extLst>
          </p:cNvPr>
          <p:cNvSpPr/>
          <p:nvPr/>
        </p:nvSpPr>
        <p:spPr>
          <a:xfrm>
            <a:off x="4604953" y="1501221"/>
            <a:ext cx="58967" cy="5640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597;p29">
            <a:extLst>
              <a:ext uri="{FF2B5EF4-FFF2-40B4-BE49-F238E27FC236}">
                <a16:creationId xmlns:a16="http://schemas.microsoft.com/office/drawing/2014/main" id="{C19C9148-F533-8E49-8C9F-6E0DC5314BAA}"/>
              </a:ext>
            </a:extLst>
          </p:cNvPr>
          <p:cNvSpPr/>
          <p:nvPr/>
        </p:nvSpPr>
        <p:spPr>
          <a:xfrm>
            <a:off x="5910005" y="1501221"/>
            <a:ext cx="58967" cy="564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597;p29">
            <a:extLst>
              <a:ext uri="{FF2B5EF4-FFF2-40B4-BE49-F238E27FC236}">
                <a16:creationId xmlns:a16="http://schemas.microsoft.com/office/drawing/2014/main" id="{0C298789-AB5F-F542-B386-A1B2418AE605}"/>
              </a:ext>
            </a:extLst>
          </p:cNvPr>
          <p:cNvSpPr/>
          <p:nvPr/>
        </p:nvSpPr>
        <p:spPr>
          <a:xfrm>
            <a:off x="8650614" y="1501221"/>
            <a:ext cx="58967" cy="564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597;p29">
            <a:extLst>
              <a:ext uri="{FF2B5EF4-FFF2-40B4-BE49-F238E27FC236}">
                <a16:creationId xmlns:a16="http://schemas.microsoft.com/office/drawing/2014/main" id="{D20F0ADD-68BB-404F-AB05-60E60117AC43}"/>
              </a:ext>
            </a:extLst>
          </p:cNvPr>
          <p:cNvSpPr/>
          <p:nvPr/>
        </p:nvSpPr>
        <p:spPr>
          <a:xfrm>
            <a:off x="3299901" y="1501221"/>
            <a:ext cx="58967" cy="5640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597;p29">
            <a:extLst>
              <a:ext uri="{FF2B5EF4-FFF2-40B4-BE49-F238E27FC236}">
                <a16:creationId xmlns:a16="http://schemas.microsoft.com/office/drawing/2014/main" id="{A80E0DAA-3A3C-B449-9263-970C5EE20A11}"/>
              </a:ext>
            </a:extLst>
          </p:cNvPr>
          <p:cNvSpPr/>
          <p:nvPr/>
        </p:nvSpPr>
        <p:spPr>
          <a:xfrm>
            <a:off x="4735458" y="1501221"/>
            <a:ext cx="58967" cy="5640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597;p29">
            <a:extLst>
              <a:ext uri="{FF2B5EF4-FFF2-40B4-BE49-F238E27FC236}">
                <a16:creationId xmlns:a16="http://schemas.microsoft.com/office/drawing/2014/main" id="{99FCE3C7-6874-E24F-B0D9-5C80E4030E4D}"/>
              </a:ext>
            </a:extLst>
          </p:cNvPr>
          <p:cNvSpPr/>
          <p:nvPr/>
        </p:nvSpPr>
        <p:spPr>
          <a:xfrm>
            <a:off x="6040510" y="1501221"/>
            <a:ext cx="58967" cy="564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597;p29">
            <a:extLst>
              <a:ext uri="{FF2B5EF4-FFF2-40B4-BE49-F238E27FC236}">
                <a16:creationId xmlns:a16="http://schemas.microsoft.com/office/drawing/2014/main" id="{23A4E44B-174C-F449-9408-52563A9EC1E8}"/>
              </a:ext>
            </a:extLst>
          </p:cNvPr>
          <p:cNvSpPr/>
          <p:nvPr/>
        </p:nvSpPr>
        <p:spPr>
          <a:xfrm>
            <a:off x="8781119" y="1501221"/>
            <a:ext cx="58967" cy="564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597;p29">
            <a:extLst>
              <a:ext uri="{FF2B5EF4-FFF2-40B4-BE49-F238E27FC236}">
                <a16:creationId xmlns:a16="http://schemas.microsoft.com/office/drawing/2014/main" id="{A4C792C8-FC23-C748-952F-14F0831706DC}"/>
              </a:ext>
            </a:extLst>
          </p:cNvPr>
          <p:cNvSpPr/>
          <p:nvPr/>
        </p:nvSpPr>
        <p:spPr>
          <a:xfrm>
            <a:off x="4865963" y="1501221"/>
            <a:ext cx="58967" cy="5640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597;p29">
            <a:extLst>
              <a:ext uri="{FF2B5EF4-FFF2-40B4-BE49-F238E27FC236}">
                <a16:creationId xmlns:a16="http://schemas.microsoft.com/office/drawing/2014/main" id="{BAF5CBCB-B1FF-D548-99BC-57A515F3EF9B}"/>
              </a:ext>
            </a:extLst>
          </p:cNvPr>
          <p:cNvSpPr/>
          <p:nvPr/>
        </p:nvSpPr>
        <p:spPr>
          <a:xfrm>
            <a:off x="6171015" y="1501221"/>
            <a:ext cx="58967" cy="564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597;p29">
            <a:extLst>
              <a:ext uri="{FF2B5EF4-FFF2-40B4-BE49-F238E27FC236}">
                <a16:creationId xmlns:a16="http://schemas.microsoft.com/office/drawing/2014/main" id="{2D2C217E-72B9-0147-8DB4-44675F0D008F}"/>
              </a:ext>
            </a:extLst>
          </p:cNvPr>
          <p:cNvSpPr/>
          <p:nvPr/>
        </p:nvSpPr>
        <p:spPr>
          <a:xfrm>
            <a:off x="6954047" y="1501221"/>
            <a:ext cx="58967" cy="564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597;p29">
            <a:extLst>
              <a:ext uri="{FF2B5EF4-FFF2-40B4-BE49-F238E27FC236}">
                <a16:creationId xmlns:a16="http://schemas.microsoft.com/office/drawing/2014/main" id="{B8D03C92-106B-2840-8A5F-56363D470FEA}"/>
              </a:ext>
            </a:extLst>
          </p:cNvPr>
          <p:cNvSpPr/>
          <p:nvPr/>
        </p:nvSpPr>
        <p:spPr>
          <a:xfrm>
            <a:off x="9172635" y="1501221"/>
            <a:ext cx="58967" cy="564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597;p29">
            <a:extLst>
              <a:ext uri="{FF2B5EF4-FFF2-40B4-BE49-F238E27FC236}">
                <a16:creationId xmlns:a16="http://schemas.microsoft.com/office/drawing/2014/main" id="{70288E5E-E8F1-434F-B93E-412E15D87CE0}"/>
              </a:ext>
            </a:extLst>
          </p:cNvPr>
          <p:cNvSpPr/>
          <p:nvPr/>
        </p:nvSpPr>
        <p:spPr>
          <a:xfrm>
            <a:off x="3430406" y="1501221"/>
            <a:ext cx="58967" cy="5640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597;p29">
            <a:extLst>
              <a:ext uri="{FF2B5EF4-FFF2-40B4-BE49-F238E27FC236}">
                <a16:creationId xmlns:a16="http://schemas.microsoft.com/office/drawing/2014/main" id="{ADBD24D8-E6E5-8843-A886-E1A5FDD7CAEF}"/>
              </a:ext>
            </a:extLst>
          </p:cNvPr>
          <p:cNvSpPr/>
          <p:nvPr/>
        </p:nvSpPr>
        <p:spPr>
          <a:xfrm>
            <a:off x="4996469" y="1501221"/>
            <a:ext cx="58967" cy="5640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597;p29">
            <a:extLst>
              <a:ext uri="{FF2B5EF4-FFF2-40B4-BE49-F238E27FC236}">
                <a16:creationId xmlns:a16="http://schemas.microsoft.com/office/drawing/2014/main" id="{ED3D09D9-2837-C342-B49F-601D2CD270E6}"/>
              </a:ext>
            </a:extLst>
          </p:cNvPr>
          <p:cNvSpPr/>
          <p:nvPr/>
        </p:nvSpPr>
        <p:spPr>
          <a:xfrm>
            <a:off x="6301521" y="1501221"/>
            <a:ext cx="58967" cy="564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597;p29">
            <a:extLst>
              <a:ext uri="{FF2B5EF4-FFF2-40B4-BE49-F238E27FC236}">
                <a16:creationId xmlns:a16="http://schemas.microsoft.com/office/drawing/2014/main" id="{3B523DBA-056D-B34C-9D98-ED255FAC5333}"/>
              </a:ext>
            </a:extLst>
          </p:cNvPr>
          <p:cNvSpPr/>
          <p:nvPr/>
        </p:nvSpPr>
        <p:spPr>
          <a:xfrm>
            <a:off x="8911625" y="1501221"/>
            <a:ext cx="58967" cy="564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597;p29">
            <a:extLst>
              <a:ext uri="{FF2B5EF4-FFF2-40B4-BE49-F238E27FC236}">
                <a16:creationId xmlns:a16="http://schemas.microsoft.com/office/drawing/2014/main" id="{037E72DD-5D4E-DE42-9FA5-CE2709E8FF5B}"/>
              </a:ext>
            </a:extLst>
          </p:cNvPr>
          <p:cNvSpPr/>
          <p:nvPr/>
        </p:nvSpPr>
        <p:spPr>
          <a:xfrm>
            <a:off x="5126974" y="1501221"/>
            <a:ext cx="58967" cy="5640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597;p29">
            <a:extLst>
              <a:ext uri="{FF2B5EF4-FFF2-40B4-BE49-F238E27FC236}">
                <a16:creationId xmlns:a16="http://schemas.microsoft.com/office/drawing/2014/main" id="{02419113-460E-4D49-B569-B02B3E44C76C}"/>
              </a:ext>
            </a:extLst>
          </p:cNvPr>
          <p:cNvSpPr/>
          <p:nvPr/>
        </p:nvSpPr>
        <p:spPr>
          <a:xfrm>
            <a:off x="6432026" y="1501221"/>
            <a:ext cx="58967" cy="564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597;p29">
            <a:extLst>
              <a:ext uri="{FF2B5EF4-FFF2-40B4-BE49-F238E27FC236}">
                <a16:creationId xmlns:a16="http://schemas.microsoft.com/office/drawing/2014/main" id="{09E4FEAD-2315-A44D-B9C6-57E62F557C20}"/>
              </a:ext>
            </a:extLst>
          </p:cNvPr>
          <p:cNvSpPr/>
          <p:nvPr/>
        </p:nvSpPr>
        <p:spPr>
          <a:xfrm>
            <a:off x="7084552" y="1501221"/>
            <a:ext cx="58967" cy="564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597;p29">
            <a:extLst>
              <a:ext uri="{FF2B5EF4-FFF2-40B4-BE49-F238E27FC236}">
                <a16:creationId xmlns:a16="http://schemas.microsoft.com/office/drawing/2014/main" id="{F2D15198-971A-2D4A-8628-5F237505AD31}"/>
              </a:ext>
            </a:extLst>
          </p:cNvPr>
          <p:cNvSpPr/>
          <p:nvPr/>
        </p:nvSpPr>
        <p:spPr>
          <a:xfrm>
            <a:off x="9303140" y="1501221"/>
            <a:ext cx="58967" cy="564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597;p29">
            <a:extLst>
              <a:ext uri="{FF2B5EF4-FFF2-40B4-BE49-F238E27FC236}">
                <a16:creationId xmlns:a16="http://schemas.microsoft.com/office/drawing/2014/main" id="{30DC74C6-3F8D-8641-BB21-94BFB1B1825A}"/>
              </a:ext>
            </a:extLst>
          </p:cNvPr>
          <p:cNvSpPr/>
          <p:nvPr/>
        </p:nvSpPr>
        <p:spPr>
          <a:xfrm>
            <a:off x="5257479" y="1501221"/>
            <a:ext cx="58967" cy="5640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597;p29">
            <a:extLst>
              <a:ext uri="{FF2B5EF4-FFF2-40B4-BE49-F238E27FC236}">
                <a16:creationId xmlns:a16="http://schemas.microsoft.com/office/drawing/2014/main" id="{5E6ABBE4-3B0F-794A-9FBA-BA7E301208A6}"/>
              </a:ext>
            </a:extLst>
          </p:cNvPr>
          <p:cNvSpPr/>
          <p:nvPr/>
        </p:nvSpPr>
        <p:spPr>
          <a:xfrm>
            <a:off x="6562531" y="1501221"/>
            <a:ext cx="58967" cy="564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597;p29">
            <a:extLst>
              <a:ext uri="{FF2B5EF4-FFF2-40B4-BE49-F238E27FC236}">
                <a16:creationId xmlns:a16="http://schemas.microsoft.com/office/drawing/2014/main" id="{4EDE1674-483E-6341-B5B6-808E4DE05F7C}"/>
              </a:ext>
            </a:extLst>
          </p:cNvPr>
          <p:cNvSpPr/>
          <p:nvPr/>
        </p:nvSpPr>
        <p:spPr>
          <a:xfrm>
            <a:off x="7215057" y="1501221"/>
            <a:ext cx="58967" cy="564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597;p29">
            <a:extLst>
              <a:ext uri="{FF2B5EF4-FFF2-40B4-BE49-F238E27FC236}">
                <a16:creationId xmlns:a16="http://schemas.microsoft.com/office/drawing/2014/main" id="{4861B0E0-F41C-D941-B248-7321B2D498BD}"/>
              </a:ext>
            </a:extLst>
          </p:cNvPr>
          <p:cNvSpPr/>
          <p:nvPr/>
        </p:nvSpPr>
        <p:spPr>
          <a:xfrm>
            <a:off x="9433645" y="1501221"/>
            <a:ext cx="58967" cy="564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597;p29">
            <a:extLst>
              <a:ext uri="{FF2B5EF4-FFF2-40B4-BE49-F238E27FC236}">
                <a16:creationId xmlns:a16="http://schemas.microsoft.com/office/drawing/2014/main" id="{368116C2-607F-1043-BE5E-FF1A203BE706}"/>
              </a:ext>
            </a:extLst>
          </p:cNvPr>
          <p:cNvSpPr/>
          <p:nvPr/>
        </p:nvSpPr>
        <p:spPr>
          <a:xfrm>
            <a:off x="6693036" y="1501221"/>
            <a:ext cx="58967" cy="564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597;p29">
            <a:extLst>
              <a:ext uri="{FF2B5EF4-FFF2-40B4-BE49-F238E27FC236}">
                <a16:creationId xmlns:a16="http://schemas.microsoft.com/office/drawing/2014/main" id="{BE8F30F3-6B6C-734B-8BA6-44F5442889C3}"/>
              </a:ext>
            </a:extLst>
          </p:cNvPr>
          <p:cNvSpPr/>
          <p:nvPr/>
        </p:nvSpPr>
        <p:spPr>
          <a:xfrm>
            <a:off x="7345562" y="1501221"/>
            <a:ext cx="58967" cy="564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597;p29">
            <a:extLst>
              <a:ext uri="{FF2B5EF4-FFF2-40B4-BE49-F238E27FC236}">
                <a16:creationId xmlns:a16="http://schemas.microsoft.com/office/drawing/2014/main" id="{75787A52-14A4-8E4C-8402-E2AF9DF3C58F}"/>
              </a:ext>
            </a:extLst>
          </p:cNvPr>
          <p:cNvSpPr/>
          <p:nvPr/>
        </p:nvSpPr>
        <p:spPr>
          <a:xfrm>
            <a:off x="7476067" y="1501221"/>
            <a:ext cx="58967" cy="564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597;p29">
            <a:extLst>
              <a:ext uri="{FF2B5EF4-FFF2-40B4-BE49-F238E27FC236}">
                <a16:creationId xmlns:a16="http://schemas.microsoft.com/office/drawing/2014/main" id="{EEF68E69-5C58-A441-9F0D-F35309C835A6}"/>
              </a:ext>
            </a:extLst>
          </p:cNvPr>
          <p:cNvSpPr/>
          <p:nvPr/>
        </p:nvSpPr>
        <p:spPr>
          <a:xfrm>
            <a:off x="9564151" y="1501221"/>
            <a:ext cx="58967" cy="564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605;p29">
            <a:extLst>
              <a:ext uri="{FF2B5EF4-FFF2-40B4-BE49-F238E27FC236}">
                <a16:creationId xmlns:a16="http://schemas.microsoft.com/office/drawing/2014/main" id="{0BC26105-336C-4F46-8C78-616279CEBB6D}"/>
              </a:ext>
            </a:extLst>
          </p:cNvPr>
          <p:cNvSpPr txBox="1"/>
          <p:nvPr/>
        </p:nvSpPr>
        <p:spPr>
          <a:xfrm>
            <a:off x="7421078" y="211756"/>
            <a:ext cx="3263100" cy="574628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Recall that thread blocks are divided into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warps</a:t>
            </a:r>
            <a:r>
              <a:rPr lang="en-US" sz="14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32 threads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45088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605;p29">
            <a:extLst>
              <a:ext uri="{FF2B5EF4-FFF2-40B4-BE49-F238E27FC236}">
                <a16:creationId xmlns:a16="http://schemas.microsoft.com/office/drawing/2014/main" id="{A47E1ACA-0A99-FB43-8302-7CDAB3A47758}"/>
              </a:ext>
            </a:extLst>
          </p:cNvPr>
          <p:cNvSpPr txBox="1"/>
          <p:nvPr/>
        </p:nvSpPr>
        <p:spPr>
          <a:xfrm>
            <a:off x="7421078" y="211755"/>
            <a:ext cx="3263100" cy="791755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SzPts val="1400"/>
            </a:pPr>
            <a:r>
              <a:rPr lang="en-US" dirty="0"/>
              <a:t>Note that increments to threadIdx.x are mapping to increments in the data along the y axis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DEF0FB5-02D6-0D41-8461-EE04F896033A}"/>
              </a:ext>
            </a:extLst>
          </p:cNvPr>
          <p:cNvGrpSpPr/>
          <p:nvPr/>
        </p:nvGrpSpPr>
        <p:grpSpPr>
          <a:xfrm>
            <a:off x="4248483" y="2804161"/>
            <a:ext cx="2494795" cy="2285999"/>
            <a:chOff x="4248483" y="2804161"/>
            <a:chExt cx="2494795" cy="2285999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A80DFC1-F546-1346-96C2-9B77BD519E93}"/>
                </a:ext>
              </a:extLst>
            </p:cNvPr>
            <p:cNvSpPr/>
            <p:nvPr/>
          </p:nvSpPr>
          <p:spPr>
            <a:xfrm>
              <a:off x="4248483" y="2804161"/>
              <a:ext cx="2494795" cy="2285999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DE18AE0-97C8-6A4B-8FFB-0A9861C869FA}"/>
                </a:ext>
              </a:extLst>
            </p:cNvPr>
            <p:cNvGrpSpPr/>
            <p:nvPr/>
          </p:nvGrpSpPr>
          <p:grpSpPr>
            <a:xfrm>
              <a:off x="4384682" y="2920467"/>
              <a:ext cx="2203436" cy="2058718"/>
              <a:chOff x="4384682" y="2920467"/>
              <a:chExt cx="2203436" cy="2058718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68E82081-D719-5F46-976D-5EDD8B8398A5}"/>
                  </a:ext>
                </a:extLst>
              </p:cNvPr>
              <p:cNvGrpSpPr/>
              <p:nvPr/>
            </p:nvGrpSpPr>
            <p:grpSpPr>
              <a:xfrm>
                <a:off x="4384682" y="2920467"/>
                <a:ext cx="2203436" cy="450522"/>
                <a:chOff x="902360" y="2920467"/>
                <a:chExt cx="2203436" cy="450522"/>
              </a:xfrm>
            </p:grpSpPr>
            <p:sp>
              <p:nvSpPr>
                <p:cNvPr id="15" name="Google Shape;597;p29">
                  <a:extLst>
                    <a:ext uri="{FF2B5EF4-FFF2-40B4-BE49-F238E27FC236}">
                      <a16:creationId xmlns:a16="http://schemas.microsoft.com/office/drawing/2014/main" id="{994E7F19-F89A-A44B-A1E2-34FB789CDBC2}"/>
                    </a:ext>
                  </a:extLst>
                </p:cNvPr>
                <p:cNvSpPr/>
                <p:nvPr/>
              </p:nvSpPr>
              <p:spPr>
                <a:xfrm>
                  <a:off x="902360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706C303-541D-8842-B82E-A09B7278DB39}"/>
                    </a:ext>
                  </a:extLst>
                </p:cNvPr>
                <p:cNvSpPr txBox="1"/>
                <p:nvPr/>
              </p:nvSpPr>
              <p:spPr>
                <a:xfrm>
                  <a:off x="993800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0</a:t>
                  </a:r>
                </a:p>
              </p:txBody>
            </p:sp>
            <p:sp>
              <p:nvSpPr>
                <p:cNvPr id="98" name="Google Shape;597;p29">
                  <a:extLst>
                    <a:ext uri="{FF2B5EF4-FFF2-40B4-BE49-F238E27FC236}">
                      <a16:creationId xmlns:a16="http://schemas.microsoft.com/office/drawing/2014/main" id="{A944B00A-529C-AB4E-9F8F-22CF403BE76C}"/>
                    </a:ext>
                  </a:extLst>
                </p:cNvPr>
                <p:cNvSpPr/>
                <p:nvPr/>
              </p:nvSpPr>
              <p:spPr>
                <a:xfrm>
                  <a:off x="148738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8FD1188E-3266-3648-88C9-15CDC0BA6C9A}"/>
                    </a:ext>
                  </a:extLst>
                </p:cNvPr>
                <p:cNvSpPr txBox="1"/>
                <p:nvPr/>
              </p:nvSpPr>
              <p:spPr>
                <a:xfrm>
                  <a:off x="1578821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  <p:sp>
              <p:nvSpPr>
                <p:cNvPr id="111" name="Google Shape;597;p29">
                  <a:extLst>
                    <a:ext uri="{FF2B5EF4-FFF2-40B4-BE49-F238E27FC236}">
                      <a16:creationId xmlns:a16="http://schemas.microsoft.com/office/drawing/2014/main" id="{6BC21C9F-063B-6843-9F3C-FCAF4C1DBA67}"/>
                    </a:ext>
                  </a:extLst>
                </p:cNvPr>
                <p:cNvSpPr/>
                <p:nvPr/>
              </p:nvSpPr>
              <p:spPr>
                <a:xfrm>
                  <a:off x="2049798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D456AC0C-7728-D847-A878-D7CD0D753DF0}"/>
                    </a:ext>
                  </a:extLst>
                </p:cNvPr>
                <p:cNvSpPr txBox="1"/>
                <p:nvPr/>
              </p:nvSpPr>
              <p:spPr>
                <a:xfrm>
                  <a:off x="2141238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2</a:t>
                  </a:r>
                </a:p>
              </p:txBody>
            </p:sp>
            <p:sp>
              <p:nvSpPr>
                <p:cNvPr id="105" name="Google Shape;597;p29">
                  <a:extLst>
                    <a:ext uri="{FF2B5EF4-FFF2-40B4-BE49-F238E27FC236}">
                      <a16:creationId xmlns:a16="http://schemas.microsoft.com/office/drawing/2014/main" id="{B7F33AD7-F710-234E-94E5-3A023BF31F92}"/>
                    </a:ext>
                  </a:extLst>
                </p:cNvPr>
                <p:cNvSpPr/>
                <p:nvPr/>
              </p:nvSpPr>
              <p:spPr>
                <a:xfrm>
                  <a:off x="2634819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7C7D87B3-A5C7-574C-96FC-1FA5B769E81B}"/>
                    </a:ext>
                  </a:extLst>
                </p:cNvPr>
                <p:cNvSpPr txBox="1"/>
                <p:nvPr/>
              </p:nvSpPr>
              <p:spPr>
                <a:xfrm>
                  <a:off x="2726259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3</a:t>
                  </a:r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78A5B8BF-EBBB-0B4A-9257-49CE0FBDA4C0}"/>
                  </a:ext>
                </a:extLst>
              </p:cNvPr>
              <p:cNvGrpSpPr/>
              <p:nvPr/>
            </p:nvGrpSpPr>
            <p:grpSpPr>
              <a:xfrm>
                <a:off x="4384682" y="3455643"/>
                <a:ext cx="2203436" cy="450522"/>
                <a:chOff x="3219840" y="2920467"/>
                <a:chExt cx="2203436" cy="450522"/>
              </a:xfrm>
            </p:grpSpPr>
            <p:sp>
              <p:nvSpPr>
                <p:cNvPr id="126" name="Google Shape;597;p29">
                  <a:extLst>
                    <a:ext uri="{FF2B5EF4-FFF2-40B4-BE49-F238E27FC236}">
                      <a16:creationId xmlns:a16="http://schemas.microsoft.com/office/drawing/2014/main" id="{46CB808B-BF7F-1144-B173-7C863A2DF3E8}"/>
                    </a:ext>
                  </a:extLst>
                </p:cNvPr>
                <p:cNvSpPr/>
                <p:nvPr/>
              </p:nvSpPr>
              <p:spPr>
                <a:xfrm>
                  <a:off x="3219840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FFE689C3-065B-7F41-92A7-9E8ADF81EFF7}"/>
                    </a:ext>
                  </a:extLst>
                </p:cNvPr>
                <p:cNvSpPr txBox="1"/>
                <p:nvPr/>
              </p:nvSpPr>
              <p:spPr>
                <a:xfrm>
                  <a:off x="3311280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4</a:t>
                  </a:r>
                </a:p>
              </p:txBody>
            </p:sp>
            <p:sp>
              <p:nvSpPr>
                <p:cNvPr id="124" name="Google Shape;597;p29">
                  <a:extLst>
                    <a:ext uri="{FF2B5EF4-FFF2-40B4-BE49-F238E27FC236}">
                      <a16:creationId xmlns:a16="http://schemas.microsoft.com/office/drawing/2014/main" id="{C45FA4C3-F910-7244-826E-31FE190BA229}"/>
                    </a:ext>
                  </a:extLst>
                </p:cNvPr>
                <p:cNvSpPr/>
                <p:nvPr/>
              </p:nvSpPr>
              <p:spPr>
                <a:xfrm>
                  <a:off x="380486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ECB1F385-B514-BB41-AFF5-912BFCE03C41}"/>
                    </a:ext>
                  </a:extLst>
                </p:cNvPr>
                <p:cNvSpPr txBox="1"/>
                <p:nvPr/>
              </p:nvSpPr>
              <p:spPr>
                <a:xfrm>
                  <a:off x="3896301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5</a:t>
                  </a:r>
                </a:p>
              </p:txBody>
            </p:sp>
            <p:sp>
              <p:nvSpPr>
                <p:cNvPr id="120" name="Google Shape;597;p29">
                  <a:extLst>
                    <a:ext uri="{FF2B5EF4-FFF2-40B4-BE49-F238E27FC236}">
                      <a16:creationId xmlns:a16="http://schemas.microsoft.com/office/drawing/2014/main" id="{B2950B6D-59D5-624F-BA35-5CD70806223D}"/>
                    </a:ext>
                  </a:extLst>
                </p:cNvPr>
                <p:cNvSpPr/>
                <p:nvPr/>
              </p:nvSpPr>
              <p:spPr>
                <a:xfrm>
                  <a:off x="4367278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4D930B13-4B56-C241-AA18-42753A174A77}"/>
                    </a:ext>
                  </a:extLst>
                </p:cNvPr>
                <p:cNvSpPr txBox="1"/>
                <p:nvPr/>
              </p:nvSpPr>
              <p:spPr>
                <a:xfrm>
                  <a:off x="4458718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6</a:t>
                  </a:r>
                </a:p>
              </p:txBody>
            </p:sp>
            <p:sp>
              <p:nvSpPr>
                <p:cNvPr id="118" name="Google Shape;597;p29">
                  <a:extLst>
                    <a:ext uri="{FF2B5EF4-FFF2-40B4-BE49-F238E27FC236}">
                      <a16:creationId xmlns:a16="http://schemas.microsoft.com/office/drawing/2014/main" id="{BACB5459-612E-114C-83E5-261851884835}"/>
                    </a:ext>
                  </a:extLst>
                </p:cNvPr>
                <p:cNvSpPr/>
                <p:nvPr/>
              </p:nvSpPr>
              <p:spPr>
                <a:xfrm>
                  <a:off x="4952299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0D001085-F789-5A4E-872C-1509DE2E23A2}"/>
                    </a:ext>
                  </a:extLst>
                </p:cNvPr>
                <p:cNvSpPr txBox="1"/>
                <p:nvPr/>
              </p:nvSpPr>
              <p:spPr>
                <a:xfrm>
                  <a:off x="5043739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7</a:t>
                  </a: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443D255B-29A6-BF46-8A78-C7B989194D88}"/>
                  </a:ext>
                </a:extLst>
              </p:cNvPr>
              <p:cNvGrpSpPr/>
              <p:nvPr/>
            </p:nvGrpSpPr>
            <p:grpSpPr>
              <a:xfrm>
                <a:off x="4384682" y="3992153"/>
                <a:ext cx="2203436" cy="450522"/>
                <a:chOff x="5539363" y="2920467"/>
                <a:chExt cx="2203436" cy="450522"/>
              </a:xfrm>
            </p:grpSpPr>
            <p:sp>
              <p:nvSpPr>
                <p:cNvPr id="157" name="Google Shape;597;p29">
                  <a:extLst>
                    <a:ext uri="{FF2B5EF4-FFF2-40B4-BE49-F238E27FC236}">
                      <a16:creationId xmlns:a16="http://schemas.microsoft.com/office/drawing/2014/main" id="{A8186D0F-BD9D-854F-9A0F-FA5146DEE97E}"/>
                    </a:ext>
                  </a:extLst>
                </p:cNvPr>
                <p:cNvSpPr/>
                <p:nvPr/>
              </p:nvSpPr>
              <p:spPr>
                <a:xfrm>
                  <a:off x="5539363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BF5311C1-C289-0348-BA57-6255AF1A6450}"/>
                    </a:ext>
                  </a:extLst>
                </p:cNvPr>
                <p:cNvSpPr txBox="1"/>
                <p:nvPr/>
              </p:nvSpPr>
              <p:spPr>
                <a:xfrm>
                  <a:off x="5630803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8</a:t>
                  </a:r>
                </a:p>
              </p:txBody>
            </p:sp>
            <p:sp>
              <p:nvSpPr>
                <p:cNvPr id="155" name="Google Shape;597;p29">
                  <a:extLst>
                    <a:ext uri="{FF2B5EF4-FFF2-40B4-BE49-F238E27FC236}">
                      <a16:creationId xmlns:a16="http://schemas.microsoft.com/office/drawing/2014/main" id="{EAC56A79-980C-A14D-9501-1F1438151F29}"/>
                    </a:ext>
                  </a:extLst>
                </p:cNvPr>
                <p:cNvSpPr/>
                <p:nvPr/>
              </p:nvSpPr>
              <p:spPr>
                <a:xfrm>
                  <a:off x="6124384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3F9E369F-EA6D-9C40-9199-7FFEA717A660}"/>
                    </a:ext>
                  </a:extLst>
                </p:cNvPr>
                <p:cNvSpPr txBox="1"/>
                <p:nvPr/>
              </p:nvSpPr>
              <p:spPr>
                <a:xfrm>
                  <a:off x="6215824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9</a:t>
                  </a:r>
                </a:p>
              </p:txBody>
            </p:sp>
            <p:sp>
              <p:nvSpPr>
                <p:cNvPr id="151" name="Google Shape;597;p29">
                  <a:extLst>
                    <a:ext uri="{FF2B5EF4-FFF2-40B4-BE49-F238E27FC236}">
                      <a16:creationId xmlns:a16="http://schemas.microsoft.com/office/drawing/2014/main" id="{85B4F415-8956-054B-B1A7-5A21EE83C3B3}"/>
                    </a:ext>
                  </a:extLst>
                </p:cNvPr>
                <p:cNvSpPr/>
                <p:nvPr/>
              </p:nvSpPr>
              <p:spPr>
                <a:xfrm>
                  <a:off x="668680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535E58F8-82F5-A541-84F1-A27DE490C930}"/>
                    </a:ext>
                  </a:extLst>
                </p:cNvPr>
                <p:cNvSpPr txBox="1"/>
                <p:nvPr/>
              </p:nvSpPr>
              <p:spPr>
                <a:xfrm>
                  <a:off x="6727441" y="2991840"/>
                  <a:ext cx="398096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10</a:t>
                  </a:r>
                </a:p>
              </p:txBody>
            </p:sp>
            <p:sp>
              <p:nvSpPr>
                <p:cNvPr id="149" name="Google Shape;597;p29">
                  <a:extLst>
                    <a:ext uri="{FF2B5EF4-FFF2-40B4-BE49-F238E27FC236}">
                      <a16:creationId xmlns:a16="http://schemas.microsoft.com/office/drawing/2014/main" id="{FFC773DB-37F7-5E4E-9DEF-C3CEB32CF924}"/>
                    </a:ext>
                  </a:extLst>
                </p:cNvPr>
                <p:cNvSpPr/>
                <p:nvPr/>
              </p:nvSpPr>
              <p:spPr>
                <a:xfrm>
                  <a:off x="7271822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749B8211-C224-DE45-900C-FC1CBCA05B7C}"/>
                    </a:ext>
                  </a:extLst>
                </p:cNvPr>
                <p:cNvSpPr txBox="1"/>
                <p:nvPr/>
              </p:nvSpPr>
              <p:spPr>
                <a:xfrm>
                  <a:off x="7322622" y="2991840"/>
                  <a:ext cx="414180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11</a:t>
                  </a: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F897CA32-1AC4-9B44-A0F4-02E330581E4F}"/>
                  </a:ext>
                </a:extLst>
              </p:cNvPr>
              <p:cNvGrpSpPr/>
              <p:nvPr/>
            </p:nvGrpSpPr>
            <p:grpSpPr>
              <a:xfrm>
                <a:off x="4384682" y="4528663"/>
                <a:ext cx="2203436" cy="450522"/>
                <a:chOff x="7856843" y="2920467"/>
                <a:chExt cx="2203436" cy="450522"/>
              </a:xfrm>
            </p:grpSpPr>
            <p:sp>
              <p:nvSpPr>
                <p:cNvPr id="143" name="Google Shape;597;p29">
                  <a:extLst>
                    <a:ext uri="{FF2B5EF4-FFF2-40B4-BE49-F238E27FC236}">
                      <a16:creationId xmlns:a16="http://schemas.microsoft.com/office/drawing/2014/main" id="{0337DDDC-B579-2D4C-A109-4354C3179A7C}"/>
                    </a:ext>
                  </a:extLst>
                </p:cNvPr>
                <p:cNvSpPr/>
                <p:nvPr/>
              </p:nvSpPr>
              <p:spPr>
                <a:xfrm>
                  <a:off x="7856843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0FBA571E-C22F-1647-8CD4-ACDB6466EF2E}"/>
                    </a:ext>
                  </a:extLst>
                </p:cNvPr>
                <p:cNvSpPr txBox="1"/>
                <p:nvPr/>
              </p:nvSpPr>
              <p:spPr>
                <a:xfrm>
                  <a:off x="7897483" y="2991840"/>
                  <a:ext cx="398096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12</a:t>
                  </a:r>
                </a:p>
              </p:txBody>
            </p:sp>
            <p:sp>
              <p:nvSpPr>
                <p:cNvPr id="141" name="Google Shape;597;p29">
                  <a:extLst>
                    <a:ext uri="{FF2B5EF4-FFF2-40B4-BE49-F238E27FC236}">
                      <a16:creationId xmlns:a16="http://schemas.microsoft.com/office/drawing/2014/main" id="{A8BB2235-D73D-E543-B5E4-2651720C89A7}"/>
                    </a:ext>
                  </a:extLst>
                </p:cNvPr>
                <p:cNvSpPr/>
                <p:nvPr/>
              </p:nvSpPr>
              <p:spPr>
                <a:xfrm>
                  <a:off x="8441864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3C4A8BCD-7D12-3E4B-8D35-0A487DA9EFE9}"/>
                    </a:ext>
                  </a:extLst>
                </p:cNvPr>
                <p:cNvSpPr txBox="1"/>
                <p:nvPr/>
              </p:nvSpPr>
              <p:spPr>
                <a:xfrm>
                  <a:off x="8482504" y="2991840"/>
                  <a:ext cx="389698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13</a:t>
                  </a:r>
                </a:p>
              </p:txBody>
            </p:sp>
            <p:sp>
              <p:nvSpPr>
                <p:cNvPr id="137" name="Google Shape;597;p29">
                  <a:extLst>
                    <a:ext uri="{FF2B5EF4-FFF2-40B4-BE49-F238E27FC236}">
                      <a16:creationId xmlns:a16="http://schemas.microsoft.com/office/drawing/2014/main" id="{EDE5C2CD-18CC-CF4A-9AF5-BB84D894B941}"/>
                    </a:ext>
                  </a:extLst>
                </p:cNvPr>
                <p:cNvSpPr/>
                <p:nvPr/>
              </p:nvSpPr>
              <p:spPr>
                <a:xfrm>
                  <a:off x="900428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820B2566-9FDF-BD42-B44E-4B75E34BBA30}"/>
                    </a:ext>
                  </a:extLst>
                </p:cNvPr>
                <p:cNvSpPr txBox="1"/>
                <p:nvPr/>
              </p:nvSpPr>
              <p:spPr>
                <a:xfrm>
                  <a:off x="9044921" y="2991840"/>
                  <a:ext cx="398096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14</a:t>
                  </a:r>
                </a:p>
              </p:txBody>
            </p:sp>
            <p:sp>
              <p:nvSpPr>
                <p:cNvPr id="135" name="Google Shape;597;p29">
                  <a:extLst>
                    <a:ext uri="{FF2B5EF4-FFF2-40B4-BE49-F238E27FC236}">
                      <a16:creationId xmlns:a16="http://schemas.microsoft.com/office/drawing/2014/main" id="{8288DDBB-501B-7F47-94FE-6D61F1FD7EB2}"/>
                    </a:ext>
                  </a:extLst>
                </p:cNvPr>
                <p:cNvSpPr/>
                <p:nvPr/>
              </p:nvSpPr>
              <p:spPr>
                <a:xfrm>
                  <a:off x="9589302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0B8EAB02-8069-BB4C-BCB1-F322A54A8B72}"/>
                    </a:ext>
                  </a:extLst>
                </p:cNvPr>
                <p:cNvSpPr txBox="1"/>
                <p:nvPr/>
              </p:nvSpPr>
              <p:spPr>
                <a:xfrm>
                  <a:off x="9629941" y="2991840"/>
                  <a:ext cx="389699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15</a:t>
                  </a:r>
                </a:p>
              </p:txBody>
            </p:sp>
          </p:grpSp>
        </p:grp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F1EF1388-99D0-034B-8E59-73EF0196B2FB}"/>
              </a:ext>
            </a:extLst>
          </p:cNvPr>
          <p:cNvSpPr txBox="1"/>
          <p:nvPr/>
        </p:nvSpPr>
        <p:spPr>
          <a:xfrm>
            <a:off x="5125243" y="5223212"/>
            <a:ext cx="72231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Data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14C1704-AED9-0D42-A118-C65D322EE3DC}"/>
              </a:ext>
            </a:extLst>
          </p:cNvPr>
          <p:cNvSpPr txBox="1"/>
          <p:nvPr/>
        </p:nvSpPr>
        <p:spPr>
          <a:xfrm>
            <a:off x="5125243" y="1003510"/>
            <a:ext cx="72231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Warp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998793B-ABEE-1545-8FC5-DCE9D07B3956}"/>
              </a:ext>
            </a:extLst>
          </p:cNvPr>
          <p:cNvGrpSpPr/>
          <p:nvPr/>
        </p:nvGrpSpPr>
        <p:grpSpPr>
          <a:xfrm>
            <a:off x="3980855" y="1451731"/>
            <a:ext cx="3011091" cy="863140"/>
            <a:chOff x="3980854" y="1451731"/>
            <a:chExt cx="3011091" cy="863140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9E859B6-C08F-3945-97C5-4EBADD3BC35E}"/>
                </a:ext>
              </a:extLst>
            </p:cNvPr>
            <p:cNvSpPr/>
            <p:nvPr/>
          </p:nvSpPr>
          <p:spPr>
            <a:xfrm>
              <a:off x="3980854" y="1451731"/>
              <a:ext cx="3011091" cy="863140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FC325CD4-EF94-A74A-9B1D-88CF05BEA3AF}"/>
                </a:ext>
              </a:extLst>
            </p:cNvPr>
            <p:cNvGrpSpPr/>
            <p:nvPr/>
          </p:nvGrpSpPr>
          <p:grpSpPr>
            <a:xfrm>
              <a:off x="4248482" y="1652598"/>
              <a:ext cx="2494795" cy="450522"/>
              <a:chOff x="4248482" y="1652598"/>
              <a:chExt cx="2494795" cy="450522"/>
            </a:xfrm>
          </p:grpSpPr>
          <p:sp>
            <p:nvSpPr>
              <p:cNvPr id="72" name="Google Shape;597;p29">
                <a:extLst>
                  <a:ext uri="{FF2B5EF4-FFF2-40B4-BE49-F238E27FC236}">
                    <a16:creationId xmlns:a16="http://schemas.microsoft.com/office/drawing/2014/main" id="{28FB20AE-89E6-984A-A1F4-93780B700C06}"/>
                  </a:ext>
                </a:extLst>
              </p:cNvPr>
              <p:cNvSpPr/>
              <p:nvPr/>
            </p:nvSpPr>
            <p:spPr>
              <a:xfrm>
                <a:off x="4248482" y="1652598"/>
                <a:ext cx="470977" cy="450522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597;p29">
                <a:extLst>
                  <a:ext uri="{FF2B5EF4-FFF2-40B4-BE49-F238E27FC236}">
                    <a16:creationId xmlns:a16="http://schemas.microsoft.com/office/drawing/2014/main" id="{20B99282-EBA8-0247-803F-9D5DE637ADF5}"/>
                  </a:ext>
                </a:extLst>
              </p:cNvPr>
              <p:cNvSpPr/>
              <p:nvPr/>
            </p:nvSpPr>
            <p:spPr>
              <a:xfrm>
                <a:off x="4923086" y="1652598"/>
                <a:ext cx="470977" cy="450522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597;p29">
                <a:extLst>
                  <a:ext uri="{FF2B5EF4-FFF2-40B4-BE49-F238E27FC236}">
                    <a16:creationId xmlns:a16="http://schemas.microsoft.com/office/drawing/2014/main" id="{3681DD1E-7537-9046-BC21-D598CE8E2A46}"/>
                  </a:ext>
                </a:extLst>
              </p:cNvPr>
              <p:cNvSpPr/>
              <p:nvPr/>
            </p:nvSpPr>
            <p:spPr>
              <a:xfrm>
                <a:off x="5597690" y="1652598"/>
                <a:ext cx="470977" cy="450522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597;p29">
                <a:extLst>
                  <a:ext uri="{FF2B5EF4-FFF2-40B4-BE49-F238E27FC236}">
                    <a16:creationId xmlns:a16="http://schemas.microsoft.com/office/drawing/2014/main" id="{3F5E6355-747A-2D48-8AE0-D3D26529EE17}"/>
                  </a:ext>
                </a:extLst>
              </p:cNvPr>
              <p:cNvSpPr/>
              <p:nvPr/>
            </p:nvSpPr>
            <p:spPr>
              <a:xfrm>
                <a:off x="6272300" y="1652598"/>
                <a:ext cx="470977" cy="450522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113" name="Google Shape;1467;p60">
            <a:extLst>
              <a:ext uri="{FF2B5EF4-FFF2-40B4-BE49-F238E27FC236}">
                <a16:creationId xmlns:a16="http://schemas.microsoft.com/office/drawing/2014/main" id="{4CE86878-A612-9D47-8378-5C9F08CE9A1A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4483972" y="2103120"/>
            <a:ext cx="136199" cy="817347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triangle" w="sm" len="sm"/>
            <a:tailEnd type="none" w="med" len="med"/>
          </a:ln>
        </p:spPr>
      </p:cxnSp>
      <p:cxnSp>
        <p:nvCxnSpPr>
          <p:cNvPr id="114" name="Google Shape;1467;p60">
            <a:extLst>
              <a:ext uri="{FF2B5EF4-FFF2-40B4-BE49-F238E27FC236}">
                <a16:creationId xmlns:a16="http://schemas.microsoft.com/office/drawing/2014/main" id="{92592F4A-C6BD-B54A-AB02-20A3BCF6C7D2}"/>
              </a:ext>
            </a:extLst>
          </p:cNvPr>
          <p:cNvCxnSpPr>
            <a:cxnSpLocks/>
            <a:endCxn id="126" idx="0"/>
          </p:cNvCxnSpPr>
          <p:nvPr/>
        </p:nvCxnSpPr>
        <p:spPr>
          <a:xfrm flipH="1">
            <a:off x="4620171" y="2103120"/>
            <a:ext cx="505072" cy="1352523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triangle" w="sm" len="sm"/>
            <a:tailEnd type="none" w="med" len="med"/>
          </a:ln>
        </p:spPr>
      </p:cxnSp>
      <p:cxnSp>
        <p:nvCxnSpPr>
          <p:cNvPr id="115" name="Google Shape;1467;p60">
            <a:extLst>
              <a:ext uri="{FF2B5EF4-FFF2-40B4-BE49-F238E27FC236}">
                <a16:creationId xmlns:a16="http://schemas.microsoft.com/office/drawing/2014/main" id="{778EB5C3-B042-DC4B-85F8-12AC9951A098}"/>
              </a:ext>
            </a:extLst>
          </p:cNvPr>
          <p:cNvCxnSpPr>
            <a:cxnSpLocks/>
            <a:stCxn id="74" idx="2"/>
            <a:endCxn id="157" idx="0"/>
          </p:cNvCxnSpPr>
          <p:nvPr/>
        </p:nvCxnSpPr>
        <p:spPr>
          <a:xfrm flipH="1">
            <a:off x="4620171" y="2103120"/>
            <a:ext cx="1213009" cy="1889033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triangle" w="sm" len="sm"/>
            <a:tailEnd type="none" w="med" len="med"/>
          </a:ln>
        </p:spPr>
      </p:cxnSp>
      <p:cxnSp>
        <p:nvCxnSpPr>
          <p:cNvPr id="116" name="Google Shape;1467;p60">
            <a:extLst>
              <a:ext uri="{FF2B5EF4-FFF2-40B4-BE49-F238E27FC236}">
                <a16:creationId xmlns:a16="http://schemas.microsoft.com/office/drawing/2014/main" id="{433F40D7-2D9B-E347-B56E-C8399A12090B}"/>
              </a:ext>
            </a:extLst>
          </p:cNvPr>
          <p:cNvCxnSpPr>
            <a:cxnSpLocks/>
            <a:endCxn id="143" idx="0"/>
          </p:cNvCxnSpPr>
          <p:nvPr/>
        </p:nvCxnSpPr>
        <p:spPr>
          <a:xfrm flipH="1">
            <a:off x="4620171" y="2103120"/>
            <a:ext cx="1872464" cy="2425543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triangle" w="sm" len="sm"/>
            <a:tailEnd type="none" w="med" len="med"/>
          </a:ln>
        </p:spPr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426750C-34CA-9B44-A34D-3591019A74CD}"/>
              </a:ext>
            </a:extLst>
          </p:cNvPr>
          <p:cNvGrpSpPr/>
          <p:nvPr/>
        </p:nvGrpSpPr>
        <p:grpSpPr>
          <a:xfrm>
            <a:off x="7797868" y="4162408"/>
            <a:ext cx="2509520" cy="875256"/>
            <a:chOff x="7687007" y="2651760"/>
            <a:chExt cx="2509520" cy="875256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C89E3DC-0EFD-934E-87F6-64D2C9A49B82}"/>
                </a:ext>
              </a:extLst>
            </p:cNvPr>
            <p:cNvSpPr/>
            <p:nvPr/>
          </p:nvSpPr>
          <p:spPr>
            <a:xfrm>
              <a:off x="7687007" y="2651760"/>
              <a:ext cx="2509520" cy="87525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DADEA7DE-2D83-DA4F-A59C-FAB6042D8DF5}"/>
                </a:ext>
              </a:extLst>
            </p:cNvPr>
            <p:cNvGrpSpPr/>
            <p:nvPr/>
          </p:nvGrpSpPr>
          <p:grpSpPr>
            <a:xfrm>
              <a:off x="7841640" y="2818794"/>
              <a:ext cx="2203436" cy="347788"/>
              <a:chOff x="3406297" y="4884380"/>
              <a:chExt cx="1824161" cy="241500"/>
            </a:xfrm>
          </p:grpSpPr>
          <p:cxnSp>
            <p:nvCxnSpPr>
              <p:cNvPr id="68" name="Google Shape;936;p46">
                <a:extLst>
                  <a:ext uri="{FF2B5EF4-FFF2-40B4-BE49-F238E27FC236}">
                    <a16:creationId xmlns:a16="http://schemas.microsoft.com/office/drawing/2014/main" id="{3D185EA4-B92A-2343-9F6E-836ED91441AB}"/>
                  </a:ext>
                </a:extLst>
              </p:cNvPr>
              <p:cNvCxnSpPr/>
              <p:nvPr/>
            </p:nvCxnSpPr>
            <p:spPr>
              <a:xfrm>
                <a:off x="3413358" y="4995508"/>
                <a:ext cx="181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9" name="Google Shape;937;p46">
                <a:extLst>
                  <a:ext uri="{FF2B5EF4-FFF2-40B4-BE49-F238E27FC236}">
                    <a16:creationId xmlns:a16="http://schemas.microsoft.com/office/drawing/2014/main" id="{1813BE3A-5BAE-0A4E-8B36-4E07E20754DC}"/>
                  </a:ext>
                </a:extLst>
              </p:cNvPr>
              <p:cNvCxnSpPr/>
              <p:nvPr/>
            </p:nvCxnSpPr>
            <p:spPr>
              <a:xfrm>
                <a:off x="5230366" y="4884380"/>
                <a:ext cx="0" cy="241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6" name="Google Shape;938;p46">
                <a:extLst>
                  <a:ext uri="{FF2B5EF4-FFF2-40B4-BE49-F238E27FC236}">
                    <a16:creationId xmlns:a16="http://schemas.microsoft.com/office/drawing/2014/main" id="{BED56B62-06C8-E64C-9C32-4A10838E52EA}"/>
                  </a:ext>
                </a:extLst>
              </p:cNvPr>
              <p:cNvCxnSpPr/>
              <p:nvPr/>
            </p:nvCxnSpPr>
            <p:spPr>
              <a:xfrm>
                <a:off x="3406297" y="4884380"/>
                <a:ext cx="0" cy="241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177F1D2-FD74-C249-A7B5-ED4FC00D32BC}"/>
                </a:ext>
              </a:extLst>
            </p:cNvPr>
            <p:cNvSpPr txBox="1"/>
            <p:nvPr/>
          </p:nvSpPr>
          <p:spPr>
            <a:xfrm>
              <a:off x="8053749" y="3086100"/>
              <a:ext cx="1798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Memory Line Size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63874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605;p29">
            <a:extLst>
              <a:ext uri="{FF2B5EF4-FFF2-40B4-BE49-F238E27FC236}">
                <a16:creationId xmlns:a16="http://schemas.microsoft.com/office/drawing/2014/main" id="{A47E1ACA-0A99-FB43-8302-7CDAB3A47758}"/>
              </a:ext>
            </a:extLst>
          </p:cNvPr>
          <p:cNvSpPr txBox="1"/>
          <p:nvPr/>
        </p:nvSpPr>
        <p:spPr>
          <a:xfrm>
            <a:off x="7421078" y="211755"/>
            <a:ext cx="3263100" cy="922781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SzPts val="1400"/>
            </a:pPr>
            <a:r>
              <a:rPr lang="en-US" dirty="0"/>
              <a:t>Which means (in our example) 4 lines of data will need to be loaded, and 75% of the data loaded will be unused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DEF0FB5-02D6-0D41-8461-EE04F896033A}"/>
              </a:ext>
            </a:extLst>
          </p:cNvPr>
          <p:cNvGrpSpPr/>
          <p:nvPr/>
        </p:nvGrpSpPr>
        <p:grpSpPr>
          <a:xfrm>
            <a:off x="4248483" y="2804161"/>
            <a:ext cx="2494795" cy="2285999"/>
            <a:chOff x="4248483" y="2804161"/>
            <a:chExt cx="2494795" cy="2285999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A80DFC1-F546-1346-96C2-9B77BD519E93}"/>
                </a:ext>
              </a:extLst>
            </p:cNvPr>
            <p:cNvSpPr/>
            <p:nvPr/>
          </p:nvSpPr>
          <p:spPr>
            <a:xfrm>
              <a:off x="4248483" y="2804161"/>
              <a:ext cx="2494795" cy="2285999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DE18AE0-97C8-6A4B-8FFB-0A9861C869FA}"/>
                </a:ext>
              </a:extLst>
            </p:cNvPr>
            <p:cNvGrpSpPr/>
            <p:nvPr/>
          </p:nvGrpSpPr>
          <p:grpSpPr>
            <a:xfrm>
              <a:off x="4384682" y="2920467"/>
              <a:ext cx="2203436" cy="2058718"/>
              <a:chOff x="4384682" y="2920467"/>
              <a:chExt cx="2203436" cy="2058718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68E82081-D719-5F46-976D-5EDD8B8398A5}"/>
                  </a:ext>
                </a:extLst>
              </p:cNvPr>
              <p:cNvGrpSpPr/>
              <p:nvPr/>
            </p:nvGrpSpPr>
            <p:grpSpPr>
              <a:xfrm>
                <a:off x="4384682" y="2920467"/>
                <a:ext cx="2203436" cy="450522"/>
                <a:chOff x="902360" y="2920467"/>
                <a:chExt cx="2203436" cy="450522"/>
              </a:xfrm>
            </p:grpSpPr>
            <p:sp>
              <p:nvSpPr>
                <p:cNvPr id="15" name="Google Shape;597;p29">
                  <a:extLst>
                    <a:ext uri="{FF2B5EF4-FFF2-40B4-BE49-F238E27FC236}">
                      <a16:creationId xmlns:a16="http://schemas.microsoft.com/office/drawing/2014/main" id="{994E7F19-F89A-A44B-A1E2-34FB789CDBC2}"/>
                    </a:ext>
                  </a:extLst>
                </p:cNvPr>
                <p:cNvSpPr/>
                <p:nvPr/>
              </p:nvSpPr>
              <p:spPr>
                <a:xfrm>
                  <a:off x="902360" y="2920467"/>
                  <a:ext cx="470977" cy="450522"/>
                </a:xfrm>
                <a:prstGeom prst="rect">
                  <a:avLst/>
                </a:prstGeom>
                <a:solidFill>
                  <a:srgbClr val="FFFF00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706C303-541D-8842-B82E-A09B7278DB39}"/>
                    </a:ext>
                  </a:extLst>
                </p:cNvPr>
                <p:cNvSpPr txBox="1"/>
                <p:nvPr/>
              </p:nvSpPr>
              <p:spPr>
                <a:xfrm>
                  <a:off x="993800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0</a:t>
                  </a:r>
                </a:p>
              </p:txBody>
            </p:sp>
            <p:sp>
              <p:nvSpPr>
                <p:cNvPr id="98" name="Google Shape;597;p29">
                  <a:extLst>
                    <a:ext uri="{FF2B5EF4-FFF2-40B4-BE49-F238E27FC236}">
                      <a16:creationId xmlns:a16="http://schemas.microsoft.com/office/drawing/2014/main" id="{A944B00A-529C-AB4E-9F8F-22CF403BE76C}"/>
                    </a:ext>
                  </a:extLst>
                </p:cNvPr>
                <p:cNvSpPr/>
                <p:nvPr/>
              </p:nvSpPr>
              <p:spPr>
                <a:xfrm>
                  <a:off x="1487381" y="2920467"/>
                  <a:ext cx="470977" cy="450522"/>
                </a:xfrm>
                <a:prstGeom prst="rect">
                  <a:avLst/>
                </a:prstGeom>
                <a:solidFill>
                  <a:srgbClr val="FF0000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8FD1188E-3266-3648-88C9-15CDC0BA6C9A}"/>
                    </a:ext>
                  </a:extLst>
                </p:cNvPr>
                <p:cNvSpPr txBox="1"/>
                <p:nvPr/>
              </p:nvSpPr>
              <p:spPr>
                <a:xfrm>
                  <a:off x="1578821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  <p:sp>
              <p:nvSpPr>
                <p:cNvPr id="111" name="Google Shape;597;p29">
                  <a:extLst>
                    <a:ext uri="{FF2B5EF4-FFF2-40B4-BE49-F238E27FC236}">
                      <a16:creationId xmlns:a16="http://schemas.microsoft.com/office/drawing/2014/main" id="{6BC21C9F-063B-6843-9F3C-FCAF4C1DBA67}"/>
                    </a:ext>
                  </a:extLst>
                </p:cNvPr>
                <p:cNvSpPr/>
                <p:nvPr/>
              </p:nvSpPr>
              <p:spPr>
                <a:xfrm>
                  <a:off x="2049798" y="2920467"/>
                  <a:ext cx="470977" cy="450522"/>
                </a:xfrm>
                <a:prstGeom prst="rect">
                  <a:avLst/>
                </a:prstGeom>
                <a:solidFill>
                  <a:srgbClr val="FF0000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D456AC0C-7728-D847-A878-D7CD0D753DF0}"/>
                    </a:ext>
                  </a:extLst>
                </p:cNvPr>
                <p:cNvSpPr txBox="1"/>
                <p:nvPr/>
              </p:nvSpPr>
              <p:spPr>
                <a:xfrm>
                  <a:off x="2141238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2</a:t>
                  </a:r>
                </a:p>
              </p:txBody>
            </p:sp>
            <p:sp>
              <p:nvSpPr>
                <p:cNvPr id="105" name="Google Shape;597;p29">
                  <a:extLst>
                    <a:ext uri="{FF2B5EF4-FFF2-40B4-BE49-F238E27FC236}">
                      <a16:creationId xmlns:a16="http://schemas.microsoft.com/office/drawing/2014/main" id="{B7F33AD7-F710-234E-94E5-3A023BF31F92}"/>
                    </a:ext>
                  </a:extLst>
                </p:cNvPr>
                <p:cNvSpPr/>
                <p:nvPr/>
              </p:nvSpPr>
              <p:spPr>
                <a:xfrm>
                  <a:off x="2634819" y="2920467"/>
                  <a:ext cx="470977" cy="450522"/>
                </a:xfrm>
                <a:prstGeom prst="rect">
                  <a:avLst/>
                </a:prstGeom>
                <a:solidFill>
                  <a:srgbClr val="FF0000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7C7D87B3-A5C7-574C-96FC-1FA5B769E81B}"/>
                    </a:ext>
                  </a:extLst>
                </p:cNvPr>
                <p:cNvSpPr txBox="1"/>
                <p:nvPr/>
              </p:nvSpPr>
              <p:spPr>
                <a:xfrm>
                  <a:off x="2726259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3</a:t>
                  </a:r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78A5B8BF-EBBB-0B4A-9257-49CE0FBDA4C0}"/>
                  </a:ext>
                </a:extLst>
              </p:cNvPr>
              <p:cNvGrpSpPr/>
              <p:nvPr/>
            </p:nvGrpSpPr>
            <p:grpSpPr>
              <a:xfrm>
                <a:off x="4384682" y="3455643"/>
                <a:ext cx="2203436" cy="450522"/>
                <a:chOff x="3219840" y="2920467"/>
                <a:chExt cx="2203436" cy="450522"/>
              </a:xfrm>
            </p:grpSpPr>
            <p:sp>
              <p:nvSpPr>
                <p:cNvPr id="126" name="Google Shape;597;p29">
                  <a:extLst>
                    <a:ext uri="{FF2B5EF4-FFF2-40B4-BE49-F238E27FC236}">
                      <a16:creationId xmlns:a16="http://schemas.microsoft.com/office/drawing/2014/main" id="{46CB808B-BF7F-1144-B173-7C863A2DF3E8}"/>
                    </a:ext>
                  </a:extLst>
                </p:cNvPr>
                <p:cNvSpPr/>
                <p:nvPr/>
              </p:nvSpPr>
              <p:spPr>
                <a:xfrm>
                  <a:off x="3219840" y="2920467"/>
                  <a:ext cx="470977" cy="450522"/>
                </a:xfrm>
                <a:prstGeom prst="rect">
                  <a:avLst/>
                </a:prstGeom>
                <a:solidFill>
                  <a:srgbClr val="FFFF00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FFE689C3-065B-7F41-92A7-9E8ADF81EFF7}"/>
                    </a:ext>
                  </a:extLst>
                </p:cNvPr>
                <p:cNvSpPr txBox="1"/>
                <p:nvPr/>
              </p:nvSpPr>
              <p:spPr>
                <a:xfrm>
                  <a:off x="3311280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4</a:t>
                  </a:r>
                </a:p>
              </p:txBody>
            </p:sp>
            <p:sp>
              <p:nvSpPr>
                <p:cNvPr id="124" name="Google Shape;597;p29">
                  <a:extLst>
                    <a:ext uri="{FF2B5EF4-FFF2-40B4-BE49-F238E27FC236}">
                      <a16:creationId xmlns:a16="http://schemas.microsoft.com/office/drawing/2014/main" id="{C45FA4C3-F910-7244-826E-31FE190BA229}"/>
                    </a:ext>
                  </a:extLst>
                </p:cNvPr>
                <p:cNvSpPr/>
                <p:nvPr/>
              </p:nvSpPr>
              <p:spPr>
                <a:xfrm>
                  <a:off x="3804861" y="2920467"/>
                  <a:ext cx="470977" cy="450522"/>
                </a:xfrm>
                <a:prstGeom prst="rect">
                  <a:avLst/>
                </a:prstGeom>
                <a:solidFill>
                  <a:srgbClr val="FF0000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ECB1F385-B514-BB41-AFF5-912BFCE03C41}"/>
                    </a:ext>
                  </a:extLst>
                </p:cNvPr>
                <p:cNvSpPr txBox="1"/>
                <p:nvPr/>
              </p:nvSpPr>
              <p:spPr>
                <a:xfrm>
                  <a:off x="3896301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5</a:t>
                  </a:r>
                </a:p>
              </p:txBody>
            </p:sp>
            <p:sp>
              <p:nvSpPr>
                <p:cNvPr id="120" name="Google Shape;597;p29">
                  <a:extLst>
                    <a:ext uri="{FF2B5EF4-FFF2-40B4-BE49-F238E27FC236}">
                      <a16:creationId xmlns:a16="http://schemas.microsoft.com/office/drawing/2014/main" id="{B2950B6D-59D5-624F-BA35-5CD70806223D}"/>
                    </a:ext>
                  </a:extLst>
                </p:cNvPr>
                <p:cNvSpPr/>
                <p:nvPr/>
              </p:nvSpPr>
              <p:spPr>
                <a:xfrm>
                  <a:off x="4367278" y="2920467"/>
                  <a:ext cx="470977" cy="450522"/>
                </a:xfrm>
                <a:prstGeom prst="rect">
                  <a:avLst/>
                </a:prstGeom>
                <a:solidFill>
                  <a:srgbClr val="FF0000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4D930B13-4B56-C241-AA18-42753A174A77}"/>
                    </a:ext>
                  </a:extLst>
                </p:cNvPr>
                <p:cNvSpPr txBox="1"/>
                <p:nvPr/>
              </p:nvSpPr>
              <p:spPr>
                <a:xfrm>
                  <a:off x="4458718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6</a:t>
                  </a:r>
                </a:p>
              </p:txBody>
            </p:sp>
            <p:sp>
              <p:nvSpPr>
                <p:cNvPr id="118" name="Google Shape;597;p29">
                  <a:extLst>
                    <a:ext uri="{FF2B5EF4-FFF2-40B4-BE49-F238E27FC236}">
                      <a16:creationId xmlns:a16="http://schemas.microsoft.com/office/drawing/2014/main" id="{BACB5459-612E-114C-83E5-261851884835}"/>
                    </a:ext>
                  </a:extLst>
                </p:cNvPr>
                <p:cNvSpPr/>
                <p:nvPr/>
              </p:nvSpPr>
              <p:spPr>
                <a:xfrm>
                  <a:off x="4952299" y="2920467"/>
                  <a:ext cx="470977" cy="450522"/>
                </a:xfrm>
                <a:prstGeom prst="rect">
                  <a:avLst/>
                </a:prstGeom>
                <a:solidFill>
                  <a:srgbClr val="FF0000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0D001085-F789-5A4E-872C-1509DE2E23A2}"/>
                    </a:ext>
                  </a:extLst>
                </p:cNvPr>
                <p:cNvSpPr txBox="1"/>
                <p:nvPr/>
              </p:nvSpPr>
              <p:spPr>
                <a:xfrm>
                  <a:off x="5043739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7</a:t>
                  </a: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443D255B-29A6-BF46-8A78-C7B989194D88}"/>
                  </a:ext>
                </a:extLst>
              </p:cNvPr>
              <p:cNvGrpSpPr/>
              <p:nvPr/>
            </p:nvGrpSpPr>
            <p:grpSpPr>
              <a:xfrm>
                <a:off x="4384682" y="3992153"/>
                <a:ext cx="2203436" cy="450522"/>
                <a:chOff x="5539363" y="2920467"/>
                <a:chExt cx="2203436" cy="450522"/>
              </a:xfrm>
            </p:grpSpPr>
            <p:sp>
              <p:nvSpPr>
                <p:cNvPr id="157" name="Google Shape;597;p29">
                  <a:extLst>
                    <a:ext uri="{FF2B5EF4-FFF2-40B4-BE49-F238E27FC236}">
                      <a16:creationId xmlns:a16="http://schemas.microsoft.com/office/drawing/2014/main" id="{A8186D0F-BD9D-854F-9A0F-FA5146DEE97E}"/>
                    </a:ext>
                  </a:extLst>
                </p:cNvPr>
                <p:cNvSpPr/>
                <p:nvPr/>
              </p:nvSpPr>
              <p:spPr>
                <a:xfrm>
                  <a:off x="5539363" y="2920467"/>
                  <a:ext cx="470977" cy="450522"/>
                </a:xfrm>
                <a:prstGeom prst="rect">
                  <a:avLst/>
                </a:prstGeom>
                <a:solidFill>
                  <a:srgbClr val="FFFF00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BF5311C1-C289-0348-BA57-6255AF1A6450}"/>
                    </a:ext>
                  </a:extLst>
                </p:cNvPr>
                <p:cNvSpPr txBox="1"/>
                <p:nvPr/>
              </p:nvSpPr>
              <p:spPr>
                <a:xfrm>
                  <a:off x="5630803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8</a:t>
                  </a:r>
                </a:p>
              </p:txBody>
            </p:sp>
            <p:sp>
              <p:nvSpPr>
                <p:cNvPr id="155" name="Google Shape;597;p29">
                  <a:extLst>
                    <a:ext uri="{FF2B5EF4-FFF2-40B4-BE49-F238E27FC236}">
                      <a16:creationId xmlns:a16="http://schemas.microsoft.com/office/drawing/2014/main" id="{EAC56A79-980C-A14D-9501-1F1438151F29}"/>
                    </a:ext>
                  </a:extLst>
                </p:cNvPr>
                <p:cNvSpPr/>
                <p:nvPr/>
              </p:nvSpPr>
              <p:spPr>
                <a:xfrm>
                  <a:off x="6124384" y="2920467"/>
                  <a:ext cx="470977" cy="450522"/>
                </a:xfrm>
                <a:prstGeom prst="rect">
                  <a:avLst/>
                </a:prstGeom>
                <a:solidFill>
                  <a:srgbClr val="FF0000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3F9E369F-EA6D-9C40-9199-7FFEA717A660}"/>
                    </a:ext>
                  </a:extLst>
                </p:cNvPr>
                <p:cNvSpPr txBox="1"/>
                <p:nvPr/>
              </p:nvSpPr>
              <p:spPr>
                <a:xfrm>
                  <a:off x="6215824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9</a:t>
                  </a:r>
                </a:p>
              </p:txBody>
            </p:sp>
            <p:sp>
              <p:nvSpPr>
                <p:cNvPr id="151" name="Google Shape;597;p29">
                  <a:extLst>
                    <a:ext uri="{FF2B5EF4-FFF2-40B4-BE49-F238E27FC236}">
                      <a16:creationId xmlns:a16="http://schemas.microsoft.com/office/drawing/2014/main" id="{85B4F415-8956-054B-B1A7-5A21EE83C3B3}"/>
                    </a:ext>
                  </a:extLst>
                </p:cNvPr>
                <p:cNvSpPr/>
                <p:nvPr/>
              </p:nvSpPr>
              <p:spPr>
                <a:xfrm>
                  <a:off x="6686801" y="2920467"/>
                  <a:ext cx="470977" cy="450522"/>
                </a:xfrm>
                <a:prstGeom prst="rect">
                  <a:avLst/>
                </a:prstGeom>
                <a:solidFill>
                  <a:srgbClr val="FF0000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535E58F8-82F5-A541-84F1-A27DE490C930}"/>
                    </a:ext>
                  </a:extLst>
                </p:cNvPr>
                <p:cNvSpPr txBox="1"/>
                <p:nvPr/>
              </p:nvSpPr>
              <p:spPr>
                <a:xfrm>
                  <a:off x="6727441" y="2991840"/>
                  <a:ext cx="398096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10</a:t>
                  </a:r>
                </a:p>
              </p:txBody>
            </p:sp>
            <p:sp>
              <p:nvSpPr>
                <p:cNvPr id="149" name="Google Shape;597;p29">
                  <a:extLst>
                    <a:ext uri="{FF2B5EF4-FFF2-40B4-BE49-F238E27FC236}">
                      <a16:creationId xmlns:a16="http://schemas.microsoft.com/office/drawing/2014/main" id="{FFC773DB-37F7-5E4E-9DEF-C3CEB32CF924}"/>
                    </a:ext>
                  </a:extLst>
                </p:cNvPr>
                <p:cNvSpPr/>
                <p:nvPr/>
              </p:nvSpPr>
              <p:spPr>
                <a:xfrm>
                  <a:off x="7271822" y="2920467"/>
                  <a:ext cx="470977" cy="450522"/>
                </a:xfrm>
                <a:prstGeom prst="rect">
                  <a:avLst/>
                </a:prstGeom>
                <a:solidFill>
                  <a:srgbClr val="FF0000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749B8211-C224-DE45-900C-FC1CBCA05B7C}"/>
                    </a:ext>
                  </a:extLst>
                </p:cNvPr>
                <p:cNvSpPr txBox="1"/>
                <p:nvPr/>
              </p:nvSpPr>
              <p:spPr>
                <a:xfrm>
                  <a:off x="7322622" y="2991840"/>
                  <a:ext cx="414180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11</a:t>
                  </a: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F897CA32-1AC4-9B44-A0F4-02E330581E4F}"/>
                  </a:ext>
                </a:extLst>
              </p:cNvPr>
              <p:cNvGrpSpPr/>
              <p:nvPr/>
            </p:nvGrpSpPr>
            <p:grpSpPr>
              <a:xfrm>
                <a:off x="4384682" y="4528663"/>
                <a:ext cx="2203436" cy="450522"/>
                <a:chOff x="7856843" y="2920467"/>
                <a:chExt cx="2203436" cy="450522"/>
              </a:xfrm>
            </p:grpSpPr>
            <p:sp>
              <p:nvSpPr>
                <p:cNvPr id="143" name="Google Shape;597;p29">
                  <a:extLst>
                    <a:ext uri="{FF2B5EF4-FFF2-40B4-BE49-F238E27FC236}">
                      <a16:creationId xmlns:a16="http://schemas.microsoft.com/office/drawing/2014/main" id="{0337DDDC-B579-2D4C-A109-4354C3179A7C}"/>
                    </a:ext>
                  </a:extLst>
                </p:cNvPr>
                <p:cNvSpPr/>
                <p:nvPr/>
              </p:nvSpPr>
              <p:spPr>
                <a:xfrm>
                  <a:off x="7856843" y="2920467"/>
                  <a:ext cx="470977" cy="450522"/>
                </a:xfrm>
                <a:prstGeom prst="rect">
                  <a:avLst/>
                </a:prstGeom>
                <a:solidFill>
                  <a:srgbClr val="FFFF00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0FBA571E-C22F-1647-8CD4-ACDB6466EF2E}"/>
                    </a:ext>
                  </a:extLst>
                </p:cNvPr>
                <p:cNvSpPr txBox="1"/>
                <p:nvPr/>
              </p:nvSpPr>
              <p:spPr>
                <a:xfrm>
                  <a:off x="7897483" y="2991840"/>
                  <a:ext cx="398096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12</a:t>
                  </a:r>
                </a:p>
              </p:txBody>
            </p:sp>
            <p:sp>
              <p:nvSpPr>
                <p:cNvPr id="141" name="Google Shape;597;p29">
                  <a:extLst>
                    <a:ext uri="{FF2B5EF4-FFF2-40B4-BE49-F238E27FC236}">
                      <a16:creationId xmlns:a16="http://schemas.microsoft.com/office/drawing/2014/main" id="{A8BB2235-D73D-E543-B5E4-2651720C89A7}"/>
                    </a:ext>
                  </a:extLst>
                </p:cNvPr>
                <p:cNvSpPr/>
                <p:nvPr/>
              </p:nvSpPr>
              <p:spPr>
                <a:xfrm>
                  <a:off x="8441864" y="2920467"/>
                  <a:ext cx="470977" cy="450522"/>
                </a:xfrm>
                <a:prstGeom prst="rect">
                  <a:avLst/>
                </a:prstGeom>
                <a:solidFill>
                  <a:srgbClr val="FF0000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3C4A8BCD-7D12-3E4B-8D35-0A487DA9EFE9}"/>
                    </a:ext>
                  </a:extLst>
                </p:cNvPr>
                <p:cNvSpPr txBox="1"/>
                <p:nvPr/>
              </p:nvSpPr>
              <p:spPr>
                <a:xfrm>
                  <a:off x="8482504" y="2991840"/>
                  <a:ext cx="389698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13</a:t>
                  </a:r>
                </a:p>
              </p:txBody>
            </p:sp>
            <p:sp>
              <p:nvSpPr>
                <p:cNvPr id="137" name="Google Shape;597;p29">
                  <a:extLst>
                    <a:ext uri="{FF2B5EF4-FFF2-40B4-BE49-F238E27FC236}">
                      <a16:creationId xmlns:a16="http://schemas.microsoft.com/office/drawing/2014/main" id="{EDE5C2CD-18CC-CF4A-9AF5-BB84D894B941}"/>
                    </a:ext>
                  </a:extLst>
                </p:cNvPr>
                <p:cNvSpPr/>
                <p:nvPr/>
              </p:nvSpPr>
              <p:spPr>
                <a:xfrm>
                  <a:off x="9004281" y="2920467"/>
                  <a:ext cx="470977" cy="450522"/>
                </a:xfrm>
                <a:prstGeom prst="rect">
                  <a:avLst/>
                </a:prstGeom>
                <a:solidFill>
                  <a:srgbClr val="FF0000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820B2566-9FDF-BD42-B44E-4B75E34BBA30}"/>
                    </a:ext>
                  </a:extLst>
                </p:cNvPr>
                <p:cNvSpPr txBox="1"/>
                <p:nvPr/>
              </p:nvSpPr>
              <p:spPr>
                <a:xfrm>
                  <a:off x="9044921" y="2991840"/>
                  <a:ext cx="398096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14</a:t>
                  </a:r>
                </a:p>
              </p:txBody>
            </p:sp>
            <p:sp>
              <p:nvSpPr>
                <p:cNvPr id="135" name="Google Shape;597;p29">
                  <a:extLst>
                    <a:ext uri="{FF2B5EF4-FFF2-40B4-BE49-F238E27FC236}">
                      <a16:creationId xmlns:a16="http://schemas.microsoft.com/office/drawing/2014/main" id="{8288DDBB-501B-7F47-94FE-6D61F1FD7EB2}"/>
                    </a:ext>
                  </a:extLst>
                </p:cNvPr>
                <p:cNvSpPr/>
                <p:nvPr/>
              </p:nvSpPr>
              <p:spPr>
                <a:xfrm>
                  <a:off x="9589302" y="2920467"/>
                  <a:ext cx="470977" cy="450522"/>
                </a:xfrm>
                <a:prstGeom prst="rect">
                  <a:avLst/>
                </a:prstGeom>
                <a:solidFill>
                  <a:srgbClr val="FF0000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0B8EAB02-8069-BB4C-BCB1-F322A54A8B72}"/>
                    </a:ext>
                  </a:extLst>
                </p:cNvPr>
                <p:cNvSpPr txBox="1"/>
                <p:nvPr/>
              </p:nvSpPr>
              <p:spPr>
                <a:xfrm>
                  <a:off x="9629941" y="2991840"/>
                  <a:ext cx="389699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15</a:t>
                  </a:r>
                </a:p>
              </p:txBody>
            </p:sp>
          </p:grpSp>
        </p:grp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F1EF1388-99D0-034B-8E59-73EF0196B2FB}"/>
              </a:ext>
            </a:extLst>
          </p:cNvPr>
          <p:cNvSpPr txBox="1"/>
          <p:nvPr/>
        </p:nvSpPr>
        <p:spPr>
          <a:xfrm>
            <a:off x="5125243" y="5223212"/>
            <a:ext cx="72231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Data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14C1704-AED9-0D42-A118-C65D322EE3DC}"/>
              </a:ext>
            </a:extLst>
          </p:cNvPr>
          <p:cNvSpPr txBox="1"/>
          <p:nvPr/>
        </p:nvSpPr>
        <p:spPr>
          <a:xfrm>
            <a:off x="5125243" y="1003510"/>
            <a:ext cx="72231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Warp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998793B-ABEE-1545-8FC5-DCE9D07B3956}"/>
              </a:ext>
            </a:extLst>
          </p:cNvPr>
          <p:cNvGrpSpPr/>
          <p:nvPr/>
        </p:nvGrpSpPr>
        <p:grpSpPr>
          <a:xfrm>
            <a:off x="3980855" y="1451731"/>
            <a:ext cx="3011091" cy="863140"/>
            <a:chOff x="3980854" y="1451731"/>
            <a:chExt cx="3011091" cy="863140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9E859B6-C08F-3945-97C5-4EBADD3BC35E}"/>
                </a:ext>
              </a:extLst>
            </p:cNvPr>
            <p:cNvSpPr/>
            <p:nvPr/>
          </p:nvSpPr>
          <p:spPr>
            <a:xfrm>
              <a:off x="3980854" y="1451731"/>
              <a:ext cx="3011091" cy="863140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FC325CD4-EF94-A74A-9B1D-88CF05BEA3AF}"/>
                </a:ext>
              </a:extLst>
            </p:cNvPr>
            <p:cNvGrpSpPr/>
            <p:nvPr/>
          </p:nvGrpSpPr>
          <p:grpSpPr>
            <a:xfrm>
              <a:off x="4248482" y="1652598"/>
              <a:ext cx="2494795" cy="450522"/>
              <a:chOff x="4248482" y="1652598"/>
              <a:chExt cx="2494795" cy="450522"/>
            </a:xfrm>
          </p:grpSpPr>
          <p:sp>
            <p:nvSpPr>
              <p:cNvPr id="72" name="Google Shape;597;p29">
                <a:extLst>
                  <a:ext uri="{FF2B5EF4-FFF2-40B4-BE49-F238E27FC236}">
                    <a16:creationId xmlns:a16="http://schemas.microsoft.com/office/drawing/2014/main" id="{28FB20AE-89E6-984A-A1F4-93780B700C06}"/>
                  </a:ext>
                </a:extLst>
              </p:cNvPr>
              <p:cNvSpPr/>
              <p:nvPr/>
            </p:nvSpPr>
            <p:spPr>
              <a:xfrm>
                <a:off x="4248482" y="1652598"/>
                <a:ext cx="470977" cy="450522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597;p29">
                <a:extLst>
                  <a:ext uri="{FF2B5EF4-FFF2-40B4-BE49-F238E27FC236}">
                    <a16:creationId xmlns:a16="http://schemas.microsoft.com/office/drawing/2014/main" id="{20B99282-EBA8-0247-803F-9D5DE637ADF5}"/>
                  </a:ext>
                </a:extLst>
              </p:cNvPr>
              <p:cNvSpPr/>
              <p:nvPr/>
            </p:nvSpPr>
            <p:spPr>
              <a:xfrm>
                <a:off x="4923086" y="1652598"/>
                <a:ext cx="470977" cy="450522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597;p29">
                <a:extLst>
                  <a:ext uri="{FF2B5EF4-FFF2-40B4-BE49-F238E27FC236}">
                    <a16:creationId xmlns:a16="http://schemas.microsoft.com/office/drawing/2014/main" id="{3681DD1E-7537-9046-BC21-D598CE8E2A46}"/>
                  </a:ext>
                </a:extLst>
              </p:cNvPr>
              <p:cNvSpPr/>
              <p:nvPr/>
            </p:nvSpPr>
            <p:spPr>
              <a:xfrm>
                <a:off x="5597690" y="1652598"/>
                <a:ext cx="470977" cy="450522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597;p29">
                <a:extLst>
                  <a:ext uri="{FF2B5EF4-FFF2-40B4-BE49-F238E27FC236}">
                    <a16:creationId xmlns:a16="http://schemas.microsoft.com/office/drawing/2014/main" id="{3F5E6355-747A-2D48-8AE0-D3D26529EE17}"/>
                  </a:ext>
                </a:extLst>
              </p:cNvPr>
              <p:cNvSpPr/>
              <p:nvPr/>
            </p:nvSpPr>
            <p:spPr>
              <a:xfrm>
                <a:off x="6272300" y="1652598"/>
                <a:ext cx="470977" cy="450522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113" name="Google Shape;1467;p60">
            <a:extLst>
              <a:ext uri="{FF2B5EF4-FFF2-40B4-BE49-F238E27FC236}">
                <a16:creationId xmlns:a16="http://schemas.microsoft.com/office/drawing/2014/main" id="{4CE86878-A612-9D47-8378-5C9F08CE9A1A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4483972" y="2103120"/>
            <a:ext cx="136199" cy="817347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triangle" w="sm" len="sm"/>
            <a:tailEnd type="none" w="med" len="med"/>
          </a:ln>
        </p:spPr>
      </p:cxnSp>
      <p:cxnSp>
        <p:nvCxnSpPr>
          <p:cNvPr id="114" name="Google Shape;1467;p60">
            <a:extLst>
              <a:ext uri="{FF2B5EF4-FFF2-40B4-BE49-F238E27FC236}">
                <a16:creationId xmlns:a16="http://schemas.microsoft.com/office/drawing/2014/main" id="{92592F4A-C6BD-B54A-AB02-20A3BCF6C7D2}"/>
              </a:ext>
            </a:extLst>
          </p:cNvPr>
          <p:cNvCxnSpPr>
            <a:cxnSpLocks/>
            <a:endCxn id="126" idx="0"/>
          </p:cNvCxnSpPr>
          <p:nvPr/>
        </p:nvCxnSpPr>
        <p:spPr>
          <a:xfrm flipH="1">
            <a:off x="4620171" y="2103120"/>
            <a:ext cx="505072" cy="1352523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triangle" w="sm" len="sm"/>
            <a:tailEnd type="none" w="med" len="med"/>
          </a:ln>
        </p:spPr>
      </p:cxnSp>
      <p:cxnSp>
        <p:nvCxnSpPr>
          <p:cNvPr id="115" name="Google Shape;1467;p60">
            <a:extLst>
              <a:ext uri="{FF2B5EF4-FFF2-40B4-BE49-F238E27FC236}">
                <a16:creationId xmlns:a16="http://schemas.microsoft.com/office/drawing/2014/main" id="{778EB5C3-B042-DC4B-85F8-12AC9951A098}"/>
              </a:ext>
            </a:extLst>
          </p:cNvPr>
          <p:cNvCxnSpPr>
            <a:cxnSpLocks/>
            <a:stCxn id="74" idx="2"/>
            <a:endCxn id="157" idx="0"/>
          </p:cNvCxnSpPr>
          <p:nvPr/>
        </p:nvCxnSpPr>
        <p:spPr>
          <a:xfrm flipH="1">
            <a:off x="4620171" y="2103120"/>
            <a:ext cx="1213009" cy="1889033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triangle" w="sm" len="sm"/>
            <a:tailEnd type="none" w="med" len="med"/>
          </a:ln>
        </p:spPr>
      </p:cxnSp>
      <p:cxnSp>
        <p:nvCxnSpPr>
          <p:cNvPr id="116" name="Google Shape;1467;p60">
            <a:extLst>
              <a:ext uri="{FF2B5EF4-FFF2-40B4-BE49-F238E27FC236}">
                <a16:creationId xmlns:a16="http://schemas.microsoft.com/office/drawing/2014/main" id="{433F40D7-2D9B-E347-B56E-C8399A12090B}"/>
              </a:ext>
            </a:extLst>
          </p:cNvPr>
          <p:cNvCxnSpPr>
            <a:cxnSpLocks/>
            <a:endCxn id="143" idx="0"/>
          </p:cNvCxnSpPr>
          <p:nvPr/>
        </p:nvCxnSpPr>
        <p:spPr>
          <a:xfrm flipH="1">
            <a:off x="4620171" y="2103120"/>
            <a:ext cx="1872464" cy="2425543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triangle" w="sm" len="sm"/>
            <a:tailEnd type="none" w="med" len="med"/>
          </a:ln>
        </p:spPr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E0F2462-AC37-8F44-A6BA-5A1BC43E06FF}"/>
              </a:ext>
            </a:extLst>
          </p:cNvPr>
          <p:cNvGrpSpPr/>
          <p:nvPr/>
        </p:nvGrpSpPr>
        <p:grpSpPr>
          <a:xfrm>
            <a:off x="7797868" y="4162408"/>
            <a:ext cx="2509520" cy="875256"/>
            <a:chOff x="7687007" y="2651760"/>
            <a:chExt cx="2509520" cy="875256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C047B36-4BDB-204C-B648-B735490AE971}"/>
                </a:ext>
              </a:extLst>
            </p:cNvPr>
            <p:cNvSpPr/>
            <p:nvPr/>
          </p:nvSpPr>
          <p:spPr>
            <a:xfrm>
              <a:off x="7687007" y="2651760"/>
              <a:ext cx="2509520" cy="87525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95098B60-AD7A-EA43-B867-AA7C7C907CE3}"/>
                </a:ext>
              </a:extLst>
            </p:cNvPr>
            <p:cNvGrpSpPr/>
            <p:nvPr/>
          </p:nvGrpSpPr>
          <p:grpSpPr>
            <a:xfrm>
              <a:off x="7841640" y="2818794"/>
              <a:ext cx="2203436" cy="347788"/>
              <a:chOff x="3406297" y="4884380"/>
              <a:chExt cx="1824161" cy="241500"/>
            </a:xfrm>
          </p:grpSpPr>
          <p:cxnSp>
            <p:nvCxnSpPr>
              <p:cNvPr id="68" name="Google Shape;936;p46">
                <a:extLst>
                  <a:ext uri="{FF2B5EF4-FFF2-40B4-BE49-F238E27FC236}">
                    <a16:creationId xmlns:a16="http://schemas.microsoft.com/office/drawing/2014/main" id="{151DC14B-78BF-0345-B24C-C845CA267E4D}"/>
                  </a:ext>
                </a:extLst>
              </p:cNvPr>
              <p:cNvCxnSpPr/>
              <p:nvPr/>
            </p:nvCxnSpPr>
            <p:spPr>
              <a:xfrm>
                <a:off x="3413358" y="4995508"/>
                <a:ext cx="181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9" name="Google Shape;937;p46">
                <a:extLst>
                  <a:ext uri="{FF2B5EF4-FFF2-40B4-BE49-F238E27FC236}">
                    <a16:creationId xmlns:a16="http://schemas.microsoft.com/office/drawing/2014/main" id="{86BF4079-78AB-5648-916E-41F52FF2C339}"/>
                  </a:ext>
                </a:extLst>
              </p:cNvPr>
              <p:cNvCxnSpPr/>
              <p:nvPr/>
            </p:nvCxnSpPr>
            <p:spPr>
              <a:xfrm>
                <a:off x="5230366" y="4884380"/>
                <a:ext cx="0" cy="241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6" name="Google Shape;938;p46">
                <a:extLst>
                  <a:ext uri="{FF2B5EF4-FFF2-40B4-BE49-F238E27FC236}">
                    <a16:creationId xmlns:a16="http://schemas.microsoft.com/office/drawing/2014/main" id="{5AF39143-77A2-BA42-BD1C-D5A13799C40D}"/>
                  </a:ext>
                </a:extLst>
              </p:cNvPr>
              <p:cNvCxnSpPr/>
              <p:nvPr/>
            </p:nvCxnSpPr>
            <p:spPr>
              <a:xfrm>
                <a:off x="3406297" y="4884380"/>
                <a:ext cx="0" cy="241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D1EBE88-BC43-9540-9BFE-850DA557F266}"/>
                </a:ext>
              </a:extLst>
            </p:cNvPr>
            <p:cNvSpPr txBox="1"/>
            <p:nvPr/>
          </p:nvSpPr>
          <p:spPr>
            <a:xfrm>
              <a:off x="8053749" y="3086100"/>
              <a:ext cx="1798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Memory Line Size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69744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605;p29">
            <a:extLst>
              <a:ext uri="{FF2B5EF4-FFF2-40B4-BE49-F238E27FC236}">
                <a16:creationId xmlns:a16="http://schemas.microsoft.com/office/drawing/2014/main" id="{A47E1ACA-0A99-FB43-8302-7CDAB3A47758}"/>
              </a:ext>
            </a:extLst>
          </p:cNvPr>
          <p:cNvSpPr txBox="1"/>
          <p:nvPr/>
        </p:nvSpPr>
        <p:spPr>
          <a:xfrm>
            <a:off x="7421078" y="211755"/>
            <a:ext cx="3263100" cy="791755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SzPts val="1400"/>
            </a:pPr>
            <a:r>
              <a:rPr lang="en-US" dirty="0"/>
              <a:t>Unfortunately, as each thread iterates over its row, the same uncoalesced pattern continues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DEF0FB5-02D6-0D41-8461-EE04F896033A}"/>
              </a:ext>
            </a:extLst>
          </p:cNvPr>
          <p:cNvGrpSpPr/>
          <p:nvPr/>
        </p:nvGrpSpPr>
        <p:grpSpPr>
          <a:xfrm>
            <a:off x="4248483" y="2804161"/>
            <a:ext cx="2494795" cy="2285999"/>
            <a:chOff x="4248483" y="2804161"/>
            <a:chExt cx="2494795" cy="2285999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A80DFC1-F546-1346-96C2-9B77BD519E93}"/>
                </a:ext>
              </a:extLst>
            </p:cNvPr>
            <p:cNvSpPr/>
            <p:nvPr/>
          </p:nvSpPr>
          <p:spPr>
            <a:xfrm>
              <a:off x="4248483" y="2804161"/>
              <a:ext cx="2494795" cy="2285999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DE18AE0-97C8-6A4B-8FFB-0A9861C869FA}"/>
                </a:ext>
              </a:extLst>
            </p:cNvPr>
            <p:cNvGrpSpPr/>
            <p:nvPr/>
          </p:nvGrpSpPr>
          <p:grpSpPr>
            <a:xfrm>
              <a:off x="4384682" y="2920467"/>
              <a:ext cx="2203436" cy="2058718"/>
              <a:chOff x="4384682" y="2920467"/>
              <a:chExt cx="2203436" cy="2058718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68E82081-D719-5F46-976D-5EDD8B8398A5}"/>
                  </a:ext>
                </a:extLst>
              </p:cNvPr>
              <p:cNvGrpSpPr/>
              <p:nvPr/>
            </p:nvGrpSpPr>
            <p:grpSpPr>
              <a:xfrm>
                <a:off x="4384682" y="2920467"/>
                <a:ext cx="2203436" cy="450522"/>
                <a:chOff x="902360" y="2920467"/>
                <a:chExt cx="2203436" cy="450522"/>
              </a:xfrm>
            </p:grpSpPr>
            <p:sp>
              <p:nvSpPr>
                <p:cNvPr id="15" name="Google Shape;597;p29">
                  <a:extLst>
                    <a:ext uri="{FF2B5EF4-FFF2-40B4-BE49-F238E27FC236}">
                      <a16:creationId xmlns:a16="http://schemas.microsoft.com/office/drawing/2014/main" id="{994E7F19-F89A-A44B-A1E2-34FB789CDBC2}"/>
                    </a:ext>
                  </a:extLst>
                </p:cNvPr>
                <p:cNvSpPr/>
                <p:nvPr/>
              </p:nvSpPr>
              <p:spPr>
                <a:xfrm>
                  <a:off x="902360" y="2920467"/>
                  <a:ext cx="470977" cy="450522"/>
                </a:xfrm>
                <a:prstGeom prst="rect">
                  <a:avLst/>
                </a:prstGeom>
                <a:solidFill>
                  <a:srgbClr val="FF0000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706C303-541D-8842-B82E-A09B7278DB39}"/>
                    </a:ext>
                  </a:extLst>
                </p:cNvPr>
                <p:cNvSpPr txBox="1"/>
                <p:nvPr/>
              </p:nvSpPr>
              <p:spPr>
                <a:xfrm>
                  <a:off x="993800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0</a:t>
                  </a:r>
                </a:p>
              </p:txBody>
            </p:sp>
            <p:sp>
              <p:nvSpPr>
                <p:cNvPr id="98" name="Google Shape;597;p29">
                  <a:extLst>
                    <a:ext uri="{FF2B5EF4-FFF2-40B4-BE49-F238E27FC236}">
                      <a16:creationId xmlns:a16="http://schemas.microsoft.com/office/drawing/2014/main" id="{A944B00A-529C-AB4E-9F8F-22CF403BE76C}"/>
                    </a:ext>
                  </a:extLst>
                </p:cNvPr>
                <p:cNvSpPr/>
                <p:nvPr/>
              </p:nvSpPr>
              <p:spPr>
                <a:xfrm>
                  <a:off x="1487381" y="2920467"/>
                  <a:ext cx="470977" cy="450522"/>
                </a:xfrm>
                <a:prstGeom prst="rect">
                  <a:avLst/>
                </a:prstGeom>
                <a:solidFill>
                  <a:srgbClr val="FFFF00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8FD1188E-3266-3648-88C9-15CDC0BA6C9A}"/>
                    </a:ext>
                  </a:extLst>
                </p:cNvPr>
                <p:cNvSpPr txBox="1"/>
                <p:nvPr/>
              </p:nvSpPr>
              <p:spPr>
                <a:xfrm>
                  <a:off x="1578821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  <p:sp>
              <p:nvSpPr>
                <p:cNvPr id="111" name="Google Shape;597;p29">
                  <a:extLst>
                    <a:ext uri="{FF2B5EF4-FFF2-40B4-BE49-F238E27FC236}">
                      <a16:creationId xmlns:a16="http://schemas.microsoft.com/office/drawing/2014/main" id="{6BC21C9F-063B-6843-9F3C-FCAF4C1DBA67}"/>
                    </a:ext>
                  </a:extLst>
                </p:cNvPr>
                <p:cNvSpPr/>
                <p:nvPr/>
              </p:nvSpPr>
              <p:spPr>
                <a:xfrm>
                  <a:off x="2049798" y="2920467"/>
                  <a:ext cx="470977" cy="450522"/>
                </a:xfrm>
                <a:prstGeom prst="rect">
                  <a:avLst/>
                </a:prstGeom>
                <a:solidFill>
                  <a:srgbClr val="FF0000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D456AC0C-7728-D847-A878-D7CD0D753DF0}"/>
                    </a:ext>
                  </a:extLst>
                </p:cNvPr>
                <p:cNvSpPr txBox="1"/>
                <p:nvPr/>
              </p:nvSpPr>
              <p:spPr>
                <a:xfrm>
                  <a:off x="2141238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2</a:t>
                  </a:r>
                </a:p>
              </p:txBody>
            </p:sp>
            <p:sp>
              <p:nvSpPr>
                <p:cNvPr id="105" name="Google Shape;597;p29">
                  <a:extLst>
                    <a:ext uri="{FF2B5EF4-FFF2-40B4-BE49-F238E27FC236}">
                      <a16:creationId xmlns:a16="http://schemas.microsoft.com/office/drawing/2014/main" id="{B7F33AD7-F710-234E-94E5-3A023BF31F92}"/>
                    </a:ext>
                  </a:extLst>
                </p:cNvPr>
                <p:cNvSpPr/>
                <p:nvPr/>
              </p:nvSpPr>
              <p:spPr>
                <a:xfrm>
                  <a:off x="2634819" y="2920467"/>
                  <a:ext cx="470977" cy="450522"/>
                </a:xfrm>
                <a:prstGeom prst="rect">
                  <a:avLst/>
                </a:prstGeom>
                <a:solidFill>
                  <a:srgbClr val="FF0000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7C7D87B3-A5C7-574C-96FC-1FA5B769E81B}"/>
                    </a:ext>
                  </a:extLst>
                </p:cNvPr>
                <p:cNvSpPr txBox="1"/>
                <p:nvPr/>
              </p:nvSpPr>
              <p:spPr>
                <a:xfrm>
                  <a:off x="2726259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3</a:t>
                  </a:r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78A5B8BF-EBBB-0B4A-9257-49CE0FBDA4C0}"/>
                  </a:ext>
                </a:extLst>
              </p:cNvPr>
              <p:cNvGrpSpPr/>
              <p:nvPr/>
            </p:nvGrpSpPr>
            <p:grpSpPr>
              <a:xfrm>
                <a:off x="4384682" y="3455643"/>
                <a:ext cx="2203436" cy="450522"/>
                <a:chOff x="3219840" y="2920467"/>
                <a:chExt cx="2203436" cy="450522"/>
              </a:xfrm>
            </p:grpSpPr>
            <p:sp>
              <p:nvSpPr>
                <p:cNvPr id="126" name="Google Shape;597;p29">
                  <a:extLst>
                    <a:ext uri="{FF2B5EF4-FFF2-40B4-BE49-F238E27FC236}">
                      <a16:creationId xmlns:a16="http://schemas.microsoft.com/office/drawing/2014/main" id="{46CB808B-BF7F-1144-B173-7C863A2DF3E8}"/>
                    </a:ext>
                  </a:extLst>
                </p:cNvPr>
                <p:cNvSpPr/>
                <p:nvPr/>
              </p:nvSpPr>
              <p:spPr>
                <a:xfrm>
                  <a:off x="3219840" y="2920467"/>
                  <a:ext cx="470977" cy="450522"/>
                </a:xfrm>
                <a:prstGeom prst="rect">
                  <a:avLst/>
                </a:prstGeom>
                <a:solidFill>
                  <a:srgbClr val="FF0000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FFE689C3-065B-7F41-92A7-9E8ADF81EFF7}"/>
                    </a:ext>
                  </a:extLst>
                </p:cNvPr>
                <p:cNvSpPr txBox="1"/>
                <p:nvPr/>
              </p:nvSpPr>
              <p:spPr>
                <a:xfrm>
                  <a:off x="3311280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4</a:t>
                  </a:r>
                </a:p>
              </p:txBody>
            </p:sp>
            <p:sp>
              <p:nvSpPr>
                <p:cNvPr id="124" name="Google Shape;597;p29">
                  <a:extLst>
                    <a:ext uri="{FF2B5EF4-FFF2-40B4-BE49-F238E27FC236}">
                      <a16:creationId xmlns:a16="http://schemas.microsoft.com/office/drawing/2014/main" id="{C45FA4C3-F910-7244-826E-31FE190BA229}"/>
                    </a:ext>
                  </a:extLst>
                </p:cNvPr>
                <p:cNvSpPr/>
                <p:nvPr/>
              </p:nvSpPr>
              <p:spPr>
                <a:xfrm>
                  <a:off x="3804861" y="2920467"/>
                  <a:ext cx="470977" cy="450522"/>
                </a:xfrm>
                <a:prstGeom prst="rect">
                  <a:avLst/>
                </a:prstGeom>
                <a:solidFill>
                  <a:srgbClr val="FFFF00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ECB1F385-B514-BB41-AFF5-912BFCE03C41}"/>
                    </a:ext>
                  </a:extLst>
                </p:cNvPr>
                <p:cNvSpPr txBox="1"/>
                <p:nvPr/>
              </p:nvSpPr>
              <p:spPr>
                <a:xfrm>
                  <a:off x="3896301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5</a:t>
                  </a:r>
                </a:p>
              </p:txBody>
            </p:sp>
            <p:sp>
              <p:nvSpPr>
                <p:cNvPr id="120" name="Google Shape;597;p29">
                  <a:extLst>
                    <a:ext uri="{FF2B5EF4-FFF2-40B4-BE49-F238E27FC236}">
                      <a16:creationId xmlns:a16="http://schemas.microsoft.com/office/drawing/2014/main" id="{B2950B6D-59D5-624F-BA35-5CD70806223D}"/>
                    </a:ext>
                  </a:extLst>
                </p:cNvPr>
                <p:cNvSpPr/>
                <p:nvPr/>
              </p:nvSpPr>
              <p:spPr>
                <a:xfrm>
                  <a:off x="4367278" y="2920467"/>
                  <a:ext cx="470977" cy="450522"/>
                </a:xfrm>
                <a:prstGeom prst="rect">
                  <a:avLst/>
                </a:prstGeom>
                <a:solidFill>
                  <a:srgbClr val="FF0000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4D930B13-4B56-C241-AA18-42753A174A77}"/>
                    </a:ext>
                  </a:extLst>
                </p:cNvPr>
                <p:cNvSpPr txBox="1"/>
                <p:nvPr/>
              </p:nvSpPr>
              <p:spPr>
                <a:xfrm>
                  <a:off x="4458718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6</a:t>
                  </a:r>
                </a:p>
              </p:txBody>
            </p:sp>
            <p:sp>
              <p:nvSpPr>
                <p:cNvPr id="118" name="Google Shape;597;p29">
                  <a:extLst>
                    <a:ext uri="{FF2B5EF4-FFF2-40B4-BE49-F238E27FC236}">
                      <a16:creationId xmlns:a16="http://schemas.microsoft.com/office/drawing/2014/main" id="{BACB5459-612E-114C-83E5-261851884835}"/>
                    </a:ext>
                  </a:extLst>
                </p:cNvPr>
                <p:cNvSpPr/>
                <p:nvPr/>
              </p:nvSpPr>
              <p:spPr>
                <a:xfrm>
                  <a:off x="4952299" y="2920467"/>
                  <a:ext cx="470977" cy="450522"/>
                </a:xfrm>
                <a:prstGeom prst="rect">
                  <a:avLst/>
                </a:prstGeom>
                <a:solidFill>
                  <a:srgbClr val="FF0000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0D001085-F789-5A4E-872C-1509DE2E23A2}"/>
                    </a:ext>
                  </a:extLst>
                </p:cNvPr>
                <p:cNvSpPr txBox="1"/>
                <p:nvPr/>
              </p:nvSpPr>
              <p:spPr>
                <a:xfrm>
                  <a:off x="5043739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7</a:t>
                  </a: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443D255B-29A6-BF46-8A78-C7B989194D88}"/>
                  </a:ext>
                </a:extLst>
              </p:cNvPr>
              <p:cNvGrpSpPr/>
              <p:nvPr/>
            </p:nvGrpSpPr>
            <p:grpSpPr>
              <a:xfrm>
                <a:off x="4384682" y="3992153"/>
                <a:ext cx="2203436" cy="450522"/>
                <a:chOff x="5539363" y="2920467"/>
                <a:chExt cx="2203436" cy="450522"/>
              </a:xfrm>
            </p:grpSpPr>
            <p:sp>
              <p:nvSpPr>
                <p:cNvPr id="157" name="Google Shape;597;p29">
                  <a:extLst>
                    <a:ext uri="{FF2B5EF4-FFF2-40B4-BE49-F238E27FC236}">
                      <a16:creationId xmlns:a16="http://schemas.microsoft.com/office/drawing/2014/main" id="{A8186D0F-BD9D-854F-9A0F-FA5146DEE97E}"/>
                    </a:ext>
                  </a:extLst>
                </p:cNvPr>
                <p:cNvSpPr/>
                <p:nvPr/>
              </p:nvSpPr>
              <p:spPr>
                <a:xfrm>
                  <a:off x="5539363" y="2920467"/>
                  <a:ext cx="470977" cy="450522"/>
                </a:xfrm>
                <a:prstGeom prst="rect">
                  <a:avLst/>
                </a:prstGeom>
                <a:solidFill>
                  <a:srgbClr val="FF0000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BF5311C1-C289-0348-BA57-6255AF1A6450}"/>
                    </a:ext>
                  </a:extLst>
                </p:cNvPr>
                <p:cNvSpPr txBox="1"/>
                <p:nvPr/>
              </p:nvSpPr>
              <p:spPr>
                <a:xfrm>
                  <a:off x="5630803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8</a:t>
                  </a:r>
                </a:p>
              </p:txBody>
            </p:sp>
            <p:sp>
              <p:nvSpPr>
                <p:cNvPr id="155" name="Google Shape;597;p29">
                  <a:extLst>
                    <a:ext uri="{FF2B5EF4-FFF2-40B4-BE49-F238E27FC236}">
                      <a16:creationId xmlns:a16="http://schemas.microsoft.com/office/drawing/2014/main" id="{EAC56A79-980C-A14D-9501-1F1438151F29}"/>
                    </a:ext>
                  </a:extLst>
                </p:cNvPr>
                <p:cNvSpPr/>
                <p:nvPr/>
              </p:nvSpPr>
              <p:spPr>
                <a:xfrm>
                  <a:off x="6124384" y="2920467"/>
                  <a:ext cx="470977" cy="450522"/>
                </a:xfrm>
                <a:prstGeom prst="rect">
                  <a:avLst/>
                </a:prstGeom>
                <a:solidFill>
                  <a:srgbClr val="FFFF00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3F9E369F-EA6D-9C40-9199-7FFEA717A660}"/>
                    </a:ext>
                  </a:extLst>
                </p:cNvPr>
                <p:cNvSpPr txBox="1"/>
                <p:nvPr/>
              </p:nvSpPr>
              <p:spPr>
                <a:xfrm>
                  <a:off x="6215824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9</a:t>
                  </a:r>
                </a:p>
              </p:txBody>
            </p:sp>
            <p:sp>
              <p:nvSpPr>
                <p:cNvPr id="151" name="Google Shape;597;p29">
                  <a:extLst>
                    <a:ext uri="{FF2B5EF4-FFF2-40B4-BE49-F238E27FC236}">
                      <a16:creationId xmlns:a16="http://schemas.microsoft.com/office/drawing/2014/main" id="{85B4F415-8956-054B-B1A7-5A21EE83C3B3}"/>
                    </a:ext>
                  </a:extLst>
                </p:cNvPr>
                <p:cNvSpPr/>
                <p:nvPr/>
              </p:nvSpPr>
              <p:spPr>
                <a:xfrm>
                  <a:off x="6686801" y="2920467"/>
                  <a:ext cx="470977" cy="450522"/>
                </a:xfrm>
                <a:prstGeom prst="rect">
                  <a:avLst/>
                </a:prstGeom>
                <a:solidFill>
                  <a:srgbClr val="FF0000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535E58F8-82F5-A541-84F1-A27DE490C930}"/>
                    </a:ext>
                  </a:extLst>
                </p:cNvPr>
                <p:cNvSpPr txBox="1"/>
                <p:nvPr/>
              </p:nvSpPr>
              <p:spPr>
                <a:xfrm>
                  <a:off x="6727441" y="2991840"/>
                  <a:ext cx="398096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10</a:t>
                  </a:r>
                </a:p>
              </p:txBody>
            </p:sp>
            <p:sp>
              <p:nvSpPr>
                <p:cNvPr id="149" name="Google Shape;597;p29">
                  <a:extLst>
                    <a:ext uri="{FF2B5EF4-FFF2-40B4-BE49-F238E27FC236}">
                      <a16:creationId xmlns:a16="http://schemas.microsoft.com/office/drawing/2014/main" id="{FFC773DB-37F7-5E4E-9DEF-C3CEB32CF924}"/>
                    </a:ext>
                  </a:extLst>
                </p:cNvPr>
                <p:cNvSpPr/>
                <p:nvPr/>
              </p:nvSpPr>
              <p:spPr>
                <a:xfrm>
                  <a:off x="7271822" y="2920467"/>
                  <a:ext cx="470977" cy="450522"/>
                </a:xfrm>
                <a:prstGeom prst="rect">
                  <a:avLst/>
                </a:prstGeom>
                <a:solidFill>
                  <a:srgbClr val="FF0000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749B8211-C224-DE45-900C-FC1CBCA05B7C}"/>
                    </a:ext>
                  </a:extLst>
                </p:cNvPr>
                <p:cNvSpPr txBox="1"/>
                <p:nvPr/>
              </p:nvSpPr>
              <p:spPr>
                <a:xfrm>
                  <a:off x="7322622" y="2991840"/>
                  <a:ext cx="414180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11</a:t>
                  </a: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F897CA32-1AC4-9B44-A0F4-02E330581E4F}"/>
                  </a:ext>
                </a:extLst>
              </p:cNvPr>
              <p:cNvGrpSpPr/>
              <p:nvPr/>
            </p:nvGrpSpPr>
            <p:grpSpPr>
              <a:xfrm>
                <a:off x="4384682" y="4528663"/>
                <a:ext cx="2203436" cy="450522"/>
                <a:chOff x="7856843" y="2920467"/>
                <a:chExt cx="2203436" cy="450522"/>
              </a:xfrm>
            </p:grpSpPr>
            <p:sp>
              <p:nvSpPr>
                <p:cNvPr id="143" name="Google Shape;597;p29">
                  <a:extLst>
                    <a:ext uri="{FF2B5EF4-FFF2-40B4-BE49-F238E27FC236}">
                      <a16:creationId xmlns:a16="http://schemas.microsoft.com/office/drawing/2014/main" id="{0337DDDC-B579-2D4C-A109-4354C3179A7C}"/>
                    </a:ext>
                  </a:extLst>
                </p:cNvPr>
                <p:cNvSpPr/>
                <p:nvPr/>
              </p:nvSpPr>
              <p:spPr>
                <a:xfrm>
                  <a:off x="7856843" y="2920467"/>
                  <a:ext cx="470977" cy="450522"/>
                </a:xfrm>
                <a:prstGeom prst="rect">
                  <a:avLst/>
                </a:prstGeom>
                <a:solidFill>
                  <a:srgbClr val="FF0000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0FBA571E-C22F-1647-8CD4-ACDB6466EF2E}"/>
                    </a:ext>
                  </a:extLst>
                </p:cNvPr>
                <p:cNvSpPr txBox="1"/>
                <p:nvPr/>
              </p:nvSpPr>
              <p:spPr>
                <a:xfrm>
                  <a:off x="7897483" y="2991840"/>
                  <a:ext cx="398096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12</a:t>
                  </a:r>
                </a:p>
              </p:txBody>
            </p:sp>
            <p:sp>
              <p:nvSpPr>
                <p:cNvPr id="141" name="Google Shape;597;p29">
                  <a:extLst>
                    <a:ext uri="{FF2B5EF4-FFF2-40B4-BE49-F238E27FC236}">
                      <a16:creationId xmlns:a16="http://schemas.microsoft.com/office/drawing/2014/main" id="{A8BB2235-D73D-E543-B5E4-2651720C89A7}"/>
                    </a:ext>
                  </a:extLst>
                </p:cNvPr>
                <p:cNvSpPr/>
                <p:nvPr/>
              </p:nvSpPr>
              <p:spPr>
                <a:xfrm>
                  <a:off x="8441864" y="2920467"/>
                  <a:ext cx="470977" cy="450522"/>
                </a:xfrm>
                <a:prstGeom prst="rect">
                  <a:avLst/>
                </a:prstGeom>
                <a:solidFill>
                  <a:srgbClr val="FFFF00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3C4A8BCD-7D12-3E4B-8D35-0A487DA9EFE9}"/>
                    </a:ext>
                  </a:extLst>
                </p:cNvPr>
                <p:cNvSpPr txBox="1"/>
                <p:nvPr/>
              </p:nvSpPr>
              <p:spPr>
                <a:xfrm>
                  <a:off x="8482504" y="2991840"/>
                  <a:ext cx="389698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13</a:t>
                  </a:r>
                </a:p>
              </p:txBody>
            </p:sp>
            <p:sp>
              <p:nvSpPr>
                <p:cNvPr id="137" name="Google Shape;597;p29">
                  <a:extLst>
                    <a:ext uri="{FF2B5EF4-FFF2-40B4-BE49-F238E27FC236}">
                      <a16:creationId xmlns:a16="http://schemas.microsoft.com/office/drawing/2014/main" id="{EDE5C2CD-18CC-CF4A-9AF5-BB84D894B941}"/>
                    </a:ext>
                  </a:extLst>
                </p:cNvPr>
                <p:cNvSpPr/>
                <p:nvPr/>
              </p:nvSpPr>
              <p:spPr>
                <a:xfrm>
                  <a:off x="9004281" y="2920467"/>
                  <a:ext cx="470977" cy="450522"/>
                </a:xfrm>
                <a:prstGeom prst="rect">
                  <a:avLst/>
                </a:prstGeom>
                <a:solidFill>
                  <a:srgbClr val="FF0000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820B2566-9FDF-BD42-B44E-4B75E34BBA30}"/>
                    </a:ext>
                  </a:extLst>
                </p:cNvPr>
                <p:cNvSpPr txBox="1"/>
                <p:nvPr/>
              </p:nvSpPr>
              <p:spPr>
                <a:xfrm>
                  <a:off x="9044921" y="2991840"/>
                  <a:ext cx="398096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14</a:t>
                  </a:r>
                </a:p>
              </p:txBody>
            </p:sp>
            <p:sp>
              <p:nvSpPr>
                <p:cNvPr id="135" name="Google Shape;597;p29">
                  <a:extLst>
                    <a:ext uri="{FF2B5EF4-FFF2-40B4-BE49-F238E27FC236}">
                      <a16:creationId xmlns:a16="http://schemas.microsoft.com/office/drawing/2014/main" id="{8288DDBB-501B-7F47-94FE-6D61F1FD7EB2}"/>
                    </a:ext>
                  </a:extLst>
                </p:cNvPr>
                <p:cNvSpPr/>
                <p:nvPr/>
              </p:nvSpPr>
              <p:spPr>
                <a:xfrm>
                  <a:off x="9589302" y="2920467"/>
                  <a:ext cx="470977" cy="450522"/>
                </a:xfrm>
                <a:prstGeom prst="rect">
                  <a:avLst/>
                </a:prstGeom>
                <a:solidFill>
                  <a:srgbClr val="FF0000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0B8EAB02-8069-BB4C-BCB1-F322A54A8B72}"/>
                    </a:ext>
                  </a:extLst>
                </p:cNvPr>
                <p:cNvSpPr txBox="1"/>
                <p:nvPr/>
              </p:nvSpPr>
              <p:spPr>
                <a:xfrm>
                  <a:off x="9629941" y="2991840"/>
                  <a:ext cx="389699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15</a:t>
                  </a:r>
                </a:p>
              </p:txBody>
            </p:sp>
          </p:grpSp>
        </p:grp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F1EF1388-99D0-034B-8E59-73EF0196B2FB}"/>
              </a:ext>
            </a:extLst>
          </p:cNvPr>
          <p:cNvSpPr txBox="1"/>
          <p:nvPr/>
        </p:nvSpPr>
        <p:spPr>
          <a:xfrm>
            <a:off x="5125243" y="5223212"/>
            <a:ext cx="72231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Data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14C1704-AED9-0D42-A118-C65D322EE3DC}"/>
              </a:ext>
            </a:extLst>
          </p:cNvPr>
          <p:cNvSpPr txBox="1"/>
          <p:nvPr/>
        </p:nvSpPr>
        <p:spPr>
          <a:xfrm>
            <a:off x="5125243" y="1003510"/>
            <a:ext cx="72231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Warp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998793B-ABEE-1545-8FC5-DCE9D07B3956}"/>
              </a:ext>
            </a:extLst>
          </p:cNvPr>
          <p:cNvGrpSpPr/>
          <p:nvPr/>
        </p:nvGrpSpPr>
        <p:grpSpPr>
          <a:xfrm>
            <a:off x="3980855" y="1451731"/>
            <a:ext cx="3011091" cy="863140"/>
            <a:chOff x="3980854" y="1451731"/>
            <a:chExt cx="3011091" cy="863140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9E859B6-C08F-3945-97C5-4EBADD3BC35E}"/>
                </a:ext>
              </a:extLst>
            </p:cNvPr>
            <p:cNvSpPr/>
            <p:nvPr/>
          </p:nvSpPr>
          <p:spPr>
            <a:xfrm>
              <a:off x="3980854" y="1451731"/>
              <a:ext cx="3011091" cy="863140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FC325CD4-EF94-A74A-9B1D-88CF05BEA3AF}"/>
                </a:ext>
              </a:extLst>
            </p:cNvPr>
            <p:cNvGrpSpPr/>
            <p:nvPr/>
          </p:nvGrpSpPr>
          <p:grpSpPr>
            <a:xfrm>
              <a:off x="4248482" y="1652598"/>
              <a:ext cx="2494795" cy="450522"/>
              <a:chOff x="4248482" y="1652598"/>
              <a:chExt cx="2494795" cy="450522"/>
            </a:xfrm>
          </p:grpSpPr>
          <p:sp>
            <p:nvSpPr>
              <p:cNvPr id="72" name="Google Shape;597;p29">
                <a:extLst>
                  <a:ext uri="{FF2B5EF4-FFF2-40B4-BE49-F238E27FC236}">
                    <a16:creationId xmlns:a16="http://schemas.microsoft.com/office/drawing/2014/main" id="{28FB20AE-89E6-984A-A1F4-93780B700C06}"/>
                  </a:ext>
                </a:extLst>
              </p:cNvPr>
              <p:cNvSpPr/>
              <p:nvPr/>
            </p:nvSpPr>
            <p:spPr>
              <a:xfrm>
                <a:off x="4248482" y="1652598"/>
                <a:ext cx="470977" cy="450522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597;p29">
                <a:extLst>
                  <a:ext uri="{FF2B5EF4-FFF2-40B4-BE49-F238E27FC236}">
                    <a16:creationId xmlns:a16="http://schemas.microsoft.com/office/drawing/2014/main" id="{20B99282-EBA8-0247-803F-9D5DE637ADF5}"/>
                  </a:ext>
                </a:extLst>
              </p:cNvPr>
              <p:cNvSpPr/>
              <p:nvPr/>
            </p:nvSpPr>
            <p:spPr>
              <a:xfrm>
                <a:off x="4923086" y="1652598"/>
                <a:ext cx="470977" cy="450522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597;p29">
                <a:extLst>
                  <a:ext uri="{FF2B5EF4-FFF2-40B4-BE49-F238E27FC236}">
                    <a16:creationId xmlns:a16="http://schemas.microsoft.com/office/drawing/2014/main" id="{3681DD1E-7537-9046-BC21-D598CE8E2A46}"/>
                  </a:ext>
                </a:extLst>
              </p:cNvPr>
              <p:cNvSpPr/>
              <p:nvPr/>
            </p:nvSpPr>
            <p:spPr>
              <a:xfrm>
                <a:off x="5597690" y="1652598"/>
                <a:ext cx="470977" cy="450522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597;p29">
                <a:extLst>
                  <a:ext uri="{FF2B5EF4-FFF2-40B4-BE49-F238E27FC236}">
                    <a16:creationId xmlns:a16="http://schemas.microsoft.com/office/drawing/2014/main" id="{3F5E6355-747A-2D48-8AE0-D3D26529EE17}"/>
                  </a:ext>
                </a:extLst>
              </p:cNvPr>
              <p:cNvSpPr/>
              <p:nvPr/>
            </p:nvSpPr>
            <p:spPr>
              <a:xfrm>
                <a:off x="6272300" y="1652598"/>
                <a:ext cx="470977" cy="450522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113" name="Google Shape;1467;p60">
            <a:extLst>
              <a:ext uri="{FF2B5EF4-FFF2-40B4-BE49-F238E27FC236}">
                <a16:creationId xmlns:a16="http://schemas.microsoft.com/office/drawing/2014/main" id="{4CE86878-A612-9D47-8378-5C9F08CE9A1A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4483972" y="2103120"/>
            <a:ext cx="721220" cy="817347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triangle" w="sm" len="sm"/>
            <a:tailEnd type="none" w="med" len="med"/>
          </a:ln>
        </p:spPr>
      </p:cxnSp>
      <p:cxnSp>
        <p:nvCxnSpPr>
          <p:cNvPr id="114" name="Google Shape;1467;p60">
            <a:extLst>
              <a:ext uri="{FF2B5EF4-FFF2-40B4-BE49-F238E27FC236}">
                <a16:creationId xmlns:a16="http://schemas.microsoft.com/office/drawing/2014/main" id="{92592F4A-C6BD-B54A-AB02-20A3BCF6C7D2}"/>
              </a:ext>
            </a:extLst>
          </p:cNvPr>
          <p:cNvCxnSpPr>
            <a:cxnSpLocks/>
            <a:endCxn id="124" idx="0"/>
          </p:cNvCxnSpPr>
          <p:nvPr/>
        </p:nvCxnSpPr>
        <p:spPr>
          <a:xfrm>
            <a:off x="5125243" y="2103120"/>
            <a:ext cx="79949" cy="1352523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triangle" w="sm" len="sm"/>
            <a:tailEnd type="none" w="med" len="med"/>
          </a:ln>
        </p:spPr>
      </p:cxnSp>
      <p:cxnSp>
        <p:nvCxnSpPr>
          <p:cNvPr id="115" name="Google Shape;1467;p60">
            <a:extLst>
              <a:ext uri="{FF2B5EF4-FFF2-40B4-BE49-F238E27FC236}">
                <a16:creationId xmlns:a16="http://schemas.microsoft.com/office/drawing/2014/main" id="{778EB5C3-B042-DC4B-85F8-12AC9951A098}"/>
              </a:ext>
            </a:extLst>
          </p:cNvPr>
          <p:cNvCxnSpPr>
            <a:cxnSpLocks/>
            <a:stCxn id="74" idx="2"/>
            <a:endCxn id="155" idx="0"/>
          </p:cNvCxnSpPr>
          <p:nvPr/>
        </p:nvCxnSpPr>
        <p:spPr>
          <a:xfrm flipH="1">
            <a:off x="5205192" y="2103120"/>
            <a:ext cx="627988" cy="1889033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triangle" w="sm" len="sm"/>
            <a:tailEnd type="none" w="med" len="med"/>
          </a:ln>
        </p:spPr>
      </p:cxnSp>
      <p:cxnSp>
        <p:nvCxnSpPr>
          <p:cNvPr id="116" name="Google Shape;1467;p60">
            <a:extLst>
              <a:ext uri="{FF2B5EF4-FFF2-40B4-BE49-F238E27FC236}">
                <a16:creationId xmlns:a16="http://schemas.microsoft.com/office/drawing/2014/main" id="{433F40D7-2D9B-E347-B56E-C8399A12090B}"/>
              </a:ext>
            </a:extLst>
          </p:cNvPr>
          <p:cNvCxnSpPr>
            <a:cxnSpLocks/>
            <a:endCxn id="141" idx="0"/>
          </p:cNvCxnSpPr>
          <p:nvPr/>
        </p:nvCxnSpPr>
        <p:spPr>
          <a:xfrm flipH="1">
            <a:off x="5205192" y="2103120"/>
            <a:ext cx="1287444" cy="2425543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triangle" w="sm" len="sm"/>
            <a:tailEnd type="none" w="med" len="med"/>
          </a:ln>
        </p:spPr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0D03D3D-463A-544A-B71D-68A8D943B325}"/>
              </a:ext>
            </a:extLst>
          </p:cNvPr>
          <p:cNvGrpSpPr/>
          <p:nvPr/>
        </p:nvGrpSpPr>
        <p:grpSpPr>
          <a:xfrm>
            <a:off x="7797868" y="4162408"/>
            <a:ext cx="2509520" cy="875256"/>
            <a:chOff x="7687007" y="2651760"/>
            <a:chExt cx="2509520" cy="875256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C53C03A-EEED-A349-8FB5-82E2CB1B5B4D}"/>
                </a:ext>
              </a:extLst>
            </p:cNvPr>
            <p:cNvSpPr/>
            <p:nvPr/>
          </p:nvSpPr>
          <p:spPr>
            <a:xfrm>
              <a:off x="7687007" y="2651760"/>
              <a:ext cx="2509520" cy="87525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364FCF12-6726-8149-B21A-A07CAA86E892}"/>
                </a:ext>
              </a:extLst>
            </p:cNvPr>
            <p:cNvGrpSpPr/>
            <p:nvPr/>
          </p:nvGrpSpPr>
          <p:grpSpPr>
            <a:xfrm>
              <a:off x="7841640" y="2818794"/>
              <a:ext cx="2203436" cy="347788"/>
              <a:chOff x="3406297" y="4884380"/>
              <a:chExt cx="1824161" cy="241500"/>
            </a:xfrm>
          </p:grpSpPr>
          <p:cxnSp>
            <p:nvCxnSpPr>
              <p:cNvPr id="68" name="Google Shape;936;p46">
                <a:extLst>
                  <a:ext uri="{FF2B5EF4-FFF2-40B4-BE49-F238E27FC236}">
                    <a16:creationId xmlns:a16="http://schemas.microsoft.com/office/drawing/2014/main" id="{1B5A0253-0CAF-A947-906E-32B7B07C2A83}"/>
                  </a:ext>
                </a:extLst>
              </p:cNvPr>
              <p:cNvCxnSpPr/>
              <p:nvPr/>
            </p:nvCxnSpPr>
            <p:spPr>
              <a:xfrm>
                <a:off x="3413358" y="4995508"/>
                <a:ext cx="181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9" name="Google Shape;937;p46">
                <a:extLst>
                  <a:ext uri="{FF2B5EF4-FFF2-40B4-BE49-F238E27FC236}">
                    <a16:creationId xmlns:a16="http://schemas.microsoft.com/office/drawing/2014/main" id="{A4873427-92CB-F849-B90C-F18B53C33E67}"/>
                  </a:ext>
                </a:extLst>
              </p:cNvPr>
              <p:cNvCxnSpPr/>
              <p:nvPr/>
            </p:nvCxnSpPr>
            <p:spPr>
              <a:xfrm>
                <a:off x="5230366" y="4884380"/>
                <a:ext cx="0" cy="241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6" name="Google Shape;938;p46">
                <a:extLst>
                  <a:ext uri="{FF2B5EF4-FFF2-40B4-BE49-F238E27FC236}">
                    <a16:creationId xmlns:a16="http://schemas.microsoft.com/office/drawing/2014/main" id="{2B8A0909-DFF9-9F43-A1D5-94134C2AACC4}"/>
                  </a:ext>
                </a:extLst>
              </p:cNvPr>
              <p:cNvCxnSpPr/>
              <p:nvPr/>
            </p:nvCxnSpPr>
            <p:spPr>
              <a:xfrm>
                <a:off x="3406297" y="4884380"/>
                <a:ext cx="0" cy="241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AFDAFA2-4E6B-5046-831D-BD4A945FB898}"/>
                </a:ext>
              </a:extLst>
            </p:cNvPr>
            <p:cNvSpPr txBox="1"/>
            <p:nvPr/>
          </p:nvSpPr>
          <p:spPr>
            <a:xfrm>
              <a:off x="8053749" y="3086100"/>
              <a:ext cx="1798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Memory Line Size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0617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605;p29">
            <a:extLst>
              <a:ext uri="{FF2B5EF4-FFF2-40B4-BE49-F238E27FC236}">
                <a16:creationId xmlns:a16="http://schemas.microsoft.com/office/drawing/2014/main" id="{A47E1ACA-0A99-FB43-8302-7CDAB3A47758}"/>
              </a:ext>
            </a:extLst>
          </p:cNvPr>
          <p:cNvSpPr txBox="1"/>
          <p:nvPr/>
        </p:nvSpPr>
        <p:spPr>
          <a:xfrm>
            <a:off x="7421078" y="211755"/>
            <a:ext cx="3263100" cy="791755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SzPts val="1400"/>
            </a:pPr>
            <a:r>
              <a:rPr lang="en-US" dirty="0"/>
              <a:t>Unfortunately, as each thread iterates over its row, the same uncoalesced pattern continues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DEF0FB5-02D6-0D41-8461-EE04F896033A}"/>
              </a:ext>
            </a:extLst>
          </p:cNvPr>
          <p:cNvGrpSpPr/>
          <p:nvPr/>
        </p:nvGrpSpPr>
        <p:grpSpPr>
          <a:xfrm>
            <a:off x="4248483" y="2804161"/>
            <a:ext cx="2494795" cy="2285999"/>
            <a:chOff x="4248483" y="2804161"/>
            <a:chExt cx="2494795" cy="2285999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A80DFC1-F546-1346-96C2-9B77BD519E93}"/>
                </a:ext>
              </a:extLst>
            </p:cNvPr>
            <p:cNvSpPr/>
            <p:nvPr/>
          </p:nvSpPr>
          <p:spPr>
            <a:xfrm>
              <a:off x="4248483" y="2804161"/>
              <a:ext cx="2494795" cy="2285999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DE18AE0-97C8-6A4B-8FFB-0A9861C869FA}"/>
                </a:ext>
              </a:extLst>
            </p:cNvPr>
            <p:cNvGrpSpPr/>
            <p:nvPr/>
          </p:nvGrpSpPr>
          <p:grpSpPr>
            <a:xfrm>
              <a:off x="4384682" y="2920467"/>
              <a:ext cx="2203436" cy="2058718"/>
              <a:chOff x="4384682" y="2920467"/>
              <a:chExt cx="2203436" cy="2058718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68E82081-D719-5F46-976D-5EDD8B8398A5}"/>
                  </a:ext>
                </a:extLst>
              </p:cNvPr>
              <p:cNvGrpSpPr/>
              <p:nvPr/>
            </p:nvGrpSpPr>
            <p:grpSpPr>
              <a:xfrm>
                <a:off x="4384682" y="2920467"/>
                <a:ext cx="2203436" cy="450522"/>
                <a:chOff x="902360" y="2920467"/>
                <a:chExt cx="2203436" cy="450522"/>
              </a:xfrm>
            </p:grpSpPr>
            <p:sp>
              <p:nvSpPr>
                <p:cNvPr id="15" name="Google Shape;597;p29">
                  <a:extLst>
                    <a:ext uri="{FF2B5EF4-FFF2-40B4-BE49-F238E27FC236}">
                      <a16:creationId xmlns:a16="http://schemas.microsoft.com/office/drawing/2014/main" id="{994E7F19-F89A-A44B-A1E2-34FB789CDBC2}"/>
                    </a:ext>
                  </a:extLst>
                </p:cNvPr>
                <p:cNvSpPr/>
                <p:nvPr/>
              </p:nvSpPr>
              <p:spPr>
                <a:xfrm>
                  <a:off x="902360" y="2920467"/>
                  <a:ext cx="470977" cy="450522"/>
                </a:xfrm>
                <a:prstGeom prst="rect">
                  <a:avLst/>
                </a:prstGeom>
                <a:solidFill>
                  <a:srgbClr val="FF0000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706C303-541D-8842-B82E-A09B7278DB39}"/>
                    </a:ext>
                  </a:extLst>
                </p:cNvPr>
                <p:cNvSpPr txBox="1"/>
                <p:nvPr/>
              </p:nvSpPr>
              <p:spPr>
                <a:xfrm>
                  <a:off x="993800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0</a:t>
                  </a:r>
                </a:p>
              </p:txBody>
            </p:sp>
            <p:sp>
              <p:nvSpPr>
                <p:cNvPr id="98" name="Google Shape;597;p29">
                  <a:extLst>
                    <a:ext uri="{FF2B5EF4-FFF2-40B4-BE49-F238E27FC236}">
                      <a16:creationId xmlns:a16="http://schemas.microsoft.com/office/drawing/2014/main" id="{A944B00A-529C-AB4E-9F8F-22CF403BE76C}"/>
                    </a:ext>
                  </a:extLst>
                </p:cNvPr>
                <p:cNvSpPr/>
                <p:nvPr/>
              </p:nvSpPr>
              <p:spPr>
                <a:xfrm>
                  <a:off x="1487381" y="2920467"/>
                  <a:ext cx="470977" cy="450522"/>
                </a:xfrm>
                <a:prstGeom prst="rect">
                  <a:avLst/>
                </a:prstGeom>
                <a:solidFill>
                  <a:srgbClr val="FF0000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8FD1188E-3266-3648-88C9-15CDC0BA6C9A}"/>
                    </a:ext>
                  </a:extLst>
                </p:cNvPr>
                <p:cNvSpPr txBox="1"/>
                <p:nvPr/>
              </p:nvSpPr>
              <p:spPr>
                <a:xfrm>
                  <a:off x="1578821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  <p:sp>
              <p:nvSpPr>
                <p:cNvPr id="111" name="Google Shape;597;p29">
                  <a:extLst>
                    <a:ext uri="{FF2B5EF4-FFF2-40B4-BE49-F238E27FC236}">
                      <a16:creationId xmlns:a16="http://schemas.microsoft.com/office/drawing/2014/main" id="{6BC21C9F-063B-6843-9F3C-FCAF4C1DBA67}"/>
                    </a:ext>
                  </a:extLst>
                </p:cNvPr>
                <p:cNvSpPr/>
                <p:nvPr/>
              </p:nvSpPr>
              <p:spPr>
                <a:xfrm>
                  <a:off x="2049798" y="2920467"/>
                  <a:ext cx="470977" cy="450522"/>
                </a:xfrm>
                <a:prstGeom prst="rect">
                  <a:avLst/>
                </a:prstGeom>
                <a:solidFill>
                  <a:srgbClr val="FFFF00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D456AC0C-7728-D847-A878-D7CD0D753DF0}"/>
                    </a:ext>
                  </a:extLst>
                </p:cNvPr>
                <p:cNvSpPr txBox="1"/>
                <p:nvPr/>
              </p:nvSpPr>
              <p:spPr>
                <a:xfrm>
                  <a:off x="2141238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2</a:t>
                  </a:r>
                </a:p>
              </p:txBody>
            </p:sp>
            <p:sp>
              <p:nvSpPr>
                <p:cNvPr id="105" name="Google Shape;597;p29">
                  <a:extLst>
                    <a:ext uri="{FF2B5EF4-FFF2-40B4-BE49-F238E27FC236}">
                      <a16:creationId xmlns:a16="http://schemas.microsoft.com/office/drawing/2014/main" id="{B7F33AD7-F710-234E-94E5-3A023BF31F92}"/>
                    </a:ext>
                  </a:extLst>
                </p:cNvPr>
                <p:cNvSpPr/>
                <p:nvPr/>
              </p:nvSpPr>
              <p:spPr>
                <a:xfrm>
                  <a:off x="2634819" y="2920467"/>
                  <a:ext cx="470977" cy="450522"/>
                </a:xfrm>
                <a:prstGeom prst="rect">
                  <a:avLst/>
                </a:prstGeom>
                <a:solidFill>
                  <a:srgbClr val="FF0000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7C7D87B3-A5C7-574C-96FC-1FA5B769E81B}"/>
                    </a:ext>
                  </a:extLst>
                </p:cNvPr>
                <p:cNvSpPr txBox="1"/>
                <p:nvPr/>
              </p:nvSpPr>
              <p:spPr>
                <a:xfrm>
                  <a:off x="2726259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3</a:t>
                  </a:r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78A5B8BF-EBBB-0B4A-9257-49CE0FBDA4C0}"/>
                  </a:ext>
                </a:extLst>
              </p:cNvPr>
              <p:cNvGrpSpPr/>
              <p:nvPr/>
            </p:nvGrpSpPr>
            <p:grpSpPr>
              <a:xfrm>
                <a:off x="4384682" y="3455643"/>
                <a:ext cx="2203436" cy="450522"/>
                <a:chOff x="3219840" y="2920467"/>
                <a:chExt cx="2203436" cy="450522"/>
              </a:xfrm>
            </p:grpSpPr>
            <p:sp>
              <p:nvSpPr>
                <p:cNvPr id="126" name="Google Shape;597;p29">
                  <a:extLst>
                    <a:ext uri="{FF2B5EF4-FFF2-40B4-BE49-F238E27FC236}">
                      <a16:creationId xmlns:a16="http://schemas.microsoft.com/office/drawing/2014/main" id="{46CB808B-BF7F-1144-B173-7C863A2DF3E8}"/>
                    </a:ext>
                  </a:extLst>
                </p:cNvPr>
                <p:cNvSpPr/>
                <p:nvPr/>
              </p:nvSpPr>
              <p:spPr>
                <a:xfrm>
                  <a:off x="3219840" y="2920467"/>
                  <a:ext cx="470977" cy="450522"/>
                </a:xfrm>
                <a:prstGeom prst="rect">
                  <a:avLst/>
                </a:prstGeom>
                <a:solidFill>
                  <a:srgbClr val="FF0000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FFE689C3-065B-7F41-92A7-9E8ADF81EFF7}"/>
                    </a:ext>
                  </a:extLst>
                </p:cNvPr>
                <p:cNvSpPr txBox="1"/>
                <p:nvPr/>
              </p:nvSpPr>
              <p:spPr>
                <a:xfrm>
                  <a:off x="3311280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4</a:t>
                  </a:r>
                </a:p>
              </p:txBody>
            </p:sp>
            <p:sp>
              <p:nvSpPr>
                <p:cNvPr id="124" name="Google Shape;597;p29">
                  <a:extLst>
                    <a:ext uri="{FF2B5EF4-FFF2-40B4-BE49-F238E27FC236}">
                      <a16:creationId xmlns:a16="http://schemas.microsoft.com/office/drawing/2014/main" id="{C45FA4C3-F910-7244-826E-31FE190BA229}"/>
                    </a:ext>
                  </a:extLst>
                </p:cNvPr>
                <p:cNvSpPr/>
                <p:nvPr/>
              </p:nvSpPr>
              <p:spPr>
                <a:xfrm>
                  <a:off x="3804861" y="2920467"/>
                  <a:ext cx="470977" cy="450522"/>
                </a:xfrm>
                <a:prstGeom prst="rect">
                  <a:avLst/>
                </a:prstGeom>
                <a:solidFill>
                  <a:srgbClr val="FF0000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ECB1F385-B514-BB41-AFF5-912BFCE03C41}"/>
                    </a:ext>
                  </a:extLst>
                </p:cNvPr>
                <p:cNvSpPr txBox="1"/>
                <p:nvPr/>
              </p:nvSpPr>
              <p:spPr>
                <a:xfrm>
                  <a:off x="3896301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5</a:t>
                  </a:r>
                </a:p>
              </p:txBody>
            </p:sp>
            <p:sp>
              <p:nvSpPr>
                <p:cNvPr id="120" name="Google Shape;597;p29">
                  <a:extLst>
                    <a:ext uri="{FF2B5EF4-FFF2-40B4-BE49-F238E27FC236}">
                      <a16:creationId xmlns:a16="http://schemas.microsoft.com/office/drawing/2014/main" id="{B2950B6D-59D5-624F-BA35-5CD70806223D}"/>
                    </a:ext>
                  </a:extLst>
                </p:cNvPr>
                <p:cNvSpPr/>
                <p:nvPr/>
              </p:nvSpPr>
              <p:spPr>
                <a:xfrm>
                  <a:off x="4367278" y="2920467"/>
                  <a:ext cx="470977" cy="450522"/>
                </a:xfrm>
                <a:prstGeom prst="rect">
                  <a:avLst/>
                </a:prstGeom>
                <a:solidFill>
                  <a:srgbClr val="FFFF00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4D930B13-4B56-C241-AA18-42753A174A77}"/>
                    </a:ext>
                  </a:extLst>
                </p:cNvPr>
                <p:cNvSpPr txBox="1"/>
                <p:nvPr/>
              </p:nvSpPr>
              <p:spPr>
                <a:xfrm>
                  <a:off x="4458718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6</a:t>
                  </a:r>
                </a:p>
              </p:txBody>
            </p:sp>
            <p:sp>
              <p:nvSpPr>
                <p:cNvPr id="118" name="Google Shape;597;p29">
                  <a:extLst>
                    <a:ext uri="{FF2B5EF4-FFF2-40B4-BE49-F238E27FC236}">
                      <a16:creationId xmlns:a16="http://schemas.microsoft.com/office/drawing/2014/main" id="{BACB5459-612E-114C-83E5-261851884835}"/>
                    </a:ext>
                  </a:extLst>
                </p:cNvPr>
                <p:cNvSpPr/>
                <p:nvPr/>
              </p:nvSpPr>
              <p:spPr>
                <a:xfrm>
                  <a:off x="4952299" y="2920467"/>
                  <a:ext cx="470977" cy="450522"/>
                </a:xfrm>
                <a:prstGeom prst="rect">
                  <a:avLst/>
                </a:prstGeom>
                <a:solidFill>
                  <a:srgbClr val="FF0000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0D001085-F789-5A4E-872C-1509DE2E23A2}"/>
                    </a:ext>
                  </a:extLst>
                </p:cNvPr>
                <p:cNvSpPr txBox="1"/>
                <p:nvPr/>
              </p:nvSpPr>
              <p:spPr>
                <a:xfrm>
                  <a:off x="5043739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7</a:t>
                  </a: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443D255B-29A6-BF46-8A78-C7B989194D88}"/>
                  </a:ext>
                </a:extLst>
              </p:cNvPr>
              <p:cNvGrpSpPr/>
              <p:nvPr/>
            </p:nvGrpSpPr>
            <p:grpSpPr>
              <a:xfrm>
                <a:off x="4384682" y="3992153"/>
                <a:ext cx="2203436" cy="450522"/>
                <a:chOff x="5539363" y="2920467"/>
                <a:chExt cx="2203436" cy="450522"/>
              </a:xfrm>
            </p:grpSpPr>
            <p:sp>
              <p:nvSpPr>
                <p:cNvPr id="157" name="Google Shape;597;p29">
                  <a:extLst>
                    <a:ext uri="{FF2B5EF4-FFF2-40B4-BE49-F238E27FC236}">
                      <a16:creationId xmlns:a16="http://schemas.microsoft.com/office/drawing/2014/main" id="{A8186D0F-BD9D-854F-9A0F-FA5146DEE97E}"/>
                    </a:ext>
                  </a:extLst>
                </p:cNvPr>
                <p:cNvSpPr/>
                <p:nvPr/>
              </p:nvSpPr>
              <p:spPr>
                <a:xfrm>
                  <a:off x="5539363" y="2920467"/>
                  <a:ext cx="470977" cy="450522"/>
                </a:xfrm>
                <a:prstGeom prst="rect">
                  <a:avLst/>
                </a:prstGeom>
                <a:solidFill>
                  <a:srgbClr val="FF0000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BF5311C1-C289-0348-BA57-6255AF1A6450}"/>
                    </a:ext>
                  </a:extLst>
                </p:cNvPr>
                <p:cNvSpPr txBox="1"/>
                <p:nvPr/>
              </p:nvSpPr>
              <p:spPr>
                <a:xfrm>
                  <a:off x="5630803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8</a:t>
                  </a:r>
                </a:p>
              </p:txBody>
            </p:sp>
            <p:sp>
              <p:nvSpPr>
                <p:cNvPr id="155" name="Google Shape;597;p29">
                  <a:extLst>
                    <a:ext uri="{FF2B5EF4-FFF2-40B4-BE49-F238E27FC236}">
                      <a16:creationId xmlns:a16="http://schemas.microsoft.com/office/drawing/2014/main" id="{EAC56A79-980C-A14D-9501-1F1438151F29}"/>
                    </a:ext>
                  </a:extLst>
                </p:cNvPr>
                <p:cNvSpPr/>
                <p:nvPr/>
              </p:nvSpPr>
              <p:spPr>
                <a:xfrm>
                  <a:off x="6124384" y="2920467"/>
                  <a:ext cx="470977" cy="450522"/>
                </a:xfrm>
                <a:prstGeom prst="rect">
                  <a:avLst/>
                </a:prstGeom>
                <a:solidFill>
                  <a:srgbClr val="FF0000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3F9E369F-EA6D-9C40-9199-7FFEA717A660}"/>
                    </a:ext>
                  </a:extLst>
                </p:cNvPr>
                <p:cNvSpPr txBox="1"/>
                <p:nvPr/>
              </p:nvSpPr>
              <p:spPr>
                <a:xfrm>
                  <a:off x="6215824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9</a:t>
                  </a:r>
                </a:p>
              </p:txBody>
            </p:sp>
            <p:sp>
              <p:nvSpPr>
                <p:cNvPr id="151" name="Google Shape;597;p29">
                  <a:extLst>
                    <a:ext uri="{FF2B5EF4-FFF2-40B4-BE49-F238E27FC236}">
                      <a16:creationId xmlns:a16="http://schemas.microsoft.com/office/drawing/2014/main" id="{85B4F415-8956-054B-B1A7-5A21EE83C3B3}"/>
                    </a:ext>
                  </a:extLst>
                </p:cNvPr>
                <p:cNvSpPr/>
                <p:nvPr/>
              </p:nvSpPr>
              <p:spPr>
                <a:xfrm>
                  <a:off x="6686801" y="2920467"/>
                  <a:ext cx="470977" cy="450522"/>
                </a:xfrm>
                <a:prstGeom prst="rect">
                  <a:avLst/>
                </a:prstGeom>
                <a:solidFill>
                  <a:srgbClr val="FFFF00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535E58F8-82F5-A541-84F1-A27DE490C930}"/>
                    </a:ext>
                  </a:extLst>
                </p:cNvPr>
                <p:cNvSpPr txBox="1"/>
                <p:nvPr/>
              </p:nvSpPr>
              <p:spPr>
                <a:xfrm>
                  <a:off x="6727441" y="2991840"/>
                  <a:ext cx="398096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10</a:t>
                  </a:r>
                </a:p>
              </p:txBody>
            </p:sp>
            <p:sp>
              <p:nvSpPr>
                <p:cNvPr id="149" name="Google Shape;597;p29">
                  <a:extLst>
                    <a:ext uri="{FF2B5EF4-FFF2-40B4-BE49-F238E27FC236}">
                      <a16:creationId xmlns:a16="http://schemas.microsoft.com/office/drawing/2014/main" id="{FFC773DB-37F7-5E4E-9DEF-C3CEB32CF924}"/>
                    </a:ext>
                  </a:extLst>
                </p:cNvPr>
                <p:cNvSpPr/>
                <p:nvPr/>
              </p:nvSpPr>
              <p:spPr>
                <a:xfrm>
                  <a:off x="7271822" y="2920467"/>
                  <a:ext cx="470977" cy="450522"/>
                </a:xfrm>
                <a:prstGeom prst="rect">
                  <a:avLst/>
                </a:prstGeom>
                <a:solidFill>
                  <a:srgbClr val="FF0000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749B8211-C224-DE45-900C-FC1CBCA05B7C}"/>
                    </a:ext>
                  </a:extLst>
                </p:cNvPr>
                <p:cNvSpPr txBox="1"/>
                <p:nvPr/>
              </p:nvSpPr>
              <p:spPr>
                <a:xfrm>
                  <a:off x="7322622" y="2991840"/>
                  <a:ext cx="414180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11</a:t>
                  </a: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F897CA32-1AC4-9B44-A0F4-02E330581E4F}"/>
                  </a:ext>
                </a:extLst>
              </p:cNvPr>
              <p:cNvGrpSpPr/>
              <p:nvPr/>
            </p:nvGrpSpPr>
            <p:grpSpPr>
              <a:xfrm>
                <a:off x="4384682" y="4528663"/>
                <a:ext cx="2203436" cy="450522"/>
                <a:chOff x="7856843" y="2920467"/>
                <a:chExt cx="2203436" cy="450522"/>
              </a:xfrm>
            </p:grpSpPr>
            <p:sp>
              <p:nvSpPr>
                <p:cNvPr id="143" name="Google Shape;597;p29">
                  <a:extLst>
                    <a:ext uri="{FF2B5EF4-FFF2-40B4-BE49-F238E27FC236}">
                      <a16:creationId xmlns:a16="http://schemas.microsoft.com/office/drawing/2014/main" id="{0337DDDC-B579-2D4C-A109-4354C3179A7C}"/>
                    </a:ext>
                  </a:extLst>
                </p:cNvPr>
                <p:cNvSpPr/>
                <p:nvPr/>
              </p:nvSpPr>
              <p:spPr>
                <a:xfrm>
                  <a:off x="7856843" y="2920467"/>
                  <a:ext cx="470977" cy="450522"/>
                </a:xfrm>
                <a:prstGeom prst="rect">
                  <a:avLst/>
                </a:prstGeom>
                <a:solidFill>
                  <a:srgbClr val="FF0000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0FBA571E-C22F-1647-8CD4-ACDB6466EF2E}"/>
                    </a:ext>
                  </a:extLst>
                </p:cNvPr>
                <p:cNvSpPr txBox="1"/>
                <p:nvPr/>
              </p:nvSpPr>
              <p:spPr>
                <a:xfrm>
                  <a:off x="7897483" y="2991840"/>
                  <a:ext cx="398096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12</a:t>
                  </a:r>
                </a:p>
              </p:txBody>
            </p:sp>
            <p:sp>
              <p:nvSpPr>
                <p:cNvPr id="141" name="Google Shape;597;p29">
                  <a:extLst>
                    <a:ext uri="{FF2B5EF4-FFF2-40B4-BE49-F238E27FC236}">
                      <a16:creationId xmlns:a16="http://schemas.microsoft.com/office/drawing/2014/main" id="{A8BB2235-D73D-E543-B5E4-2651720C89A7}"/>
                    </a:ext>
                  </a:extLst>
                </p:cNvPr>
                <p:cNvSpPr/>
                <p:nvPr/>
              </p:nvSpPr>
              <p:spPr>
                <a:xfrm>
                  <a:off x="8441864" y="2920467"/>
                  <a:ext cx="470977" cy="450522"/>
                </a:xfrm>
                <a:prstGeom prst="rect">
                  <a:avLst/>
                </a:prstGeom>
                <a:solidFill>
                  <a:srgbClr val="FF0000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3C4A8BCD-7D12-3E4B-8D35-0A487DA9EFE9}"/>
                    </a:ext>
                  </a:extLst>
                </p:cNvPr>
                <p:cNvSpPr txBox="1"/>
                <p:nvPr/>
              </p:nvSpPr>
              <p:spPr>
                <a:xfrm>
                  <a:off x="8482504" y="2991840"/>
                  <a:ext cx="389698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13</a:t>
                  </a:r>
                </a:p>
              </p:txBody>
            </p:sp>
            <p:sp>
              <p:nvSpPr>
                <p:cNvPr id="137" name="Google Shape;597;p29">
                  <a:extLst>
                    <a:ext uri="{FF2B5EF4-FFF2-40B4-BE49-F238E27FC236}">
                      <a16:creationId xmlns:a16="http://schemas.microsoft.com/office/drawing/2014/main" id="{EDE5C2CD-18CC-CF4A-9AF5-BB84D894B941}"/>
                    </a:ext>
                  </a:extLst>
                </p:cNvPr>
                <p:cNvSpPr/>
                <p:nvPr/>
              </p:nvSpPr>
              <p:spPr>
                <a:xfrm>
                  <a:off x="9004281" y="2920467"/>
                  <a:ext cx="470977" cy="450522"/>
                </a:xfrm>
                <a:prstGeom prst="rect">
                  <a:avLst/>
                </a:prstGeom>
                <a:solidFill>
                  <a:srgbClr val="FFFF00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820B2566-9FDF-BD42-B44E-4B75E34BBA30}"/>
                    </a:ext>
                  </a:extLst>
                </p:cNvPr>
                <p:cNvSpPr txBox="1"/>
                <p:nvPr/>
              </p:nvSpPr>
              <p:spPr>
                <a:xfrm>
                  <a:off x="9044921" y="2991840"/>
                  <a:ext cx="398096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14</a:t>
                  </a:r>
                </a:p>
              </p:txBody>
            </p:sp>
            <p:sp>
              <p:nvSpPr>
                <p:cNvPr id="135" name="Google Shape;597;p29">
                  <a:extLst>
                    <a:ext uri="{FF2B5EF4-FFF2-40B4-BE49-F238E27FC236}">
                      <a16:creationId xmlns:a16="http://schemas.microsoft.com/office/drawing/2014/main" id="{8288DDBB-501B-7F47-94FE-6D61F1FD7EB2}"/>
                    </a:ext>
                  </a:extLst>
                </p:cNvPr>
                <p:cNvSpPr/>
                <p:nvPr/>
              </p:nvSpPr>
              <p:spPr>
                <a:xfrm>
                  <a:off x="9589302" y="2920467"/>
                  <a:ext cx="470977" cy="450522"/>
                </a:xfrm>
                <a:prstGeom prst="rect">
                  <a:avLst/>
                </a:prstGeom>
                <a:solidFill>
                  <a:srgbClr val="FF0000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0B8EAB02-8069-BB4C-BCB1-F322A54A8B72}"/>
                    </a:ext>
                  </a:extLst>
                </p:cNvPr>
                <p:cNvSpPr txBox="1"/>
                <p:nvPr/>
              </p:nvSpPr>
              <p:spPr>
                <a:xfrm>
                  <a:off x="9629941" y="2991840"/>
                  <a:ext cx="389699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15</a:t>
                  </a:r>
                </a:p>
              </p:txBody>
            </p:sp>
          </p:grpSp>
        </p:grp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F1EF1388-99D0-034B-8E59-73EF0196B2FB}"/>
              </a:ext>
            </a:extLst>
          </p:cNvPr>
          <p:cNvSpPr txBox="1"/>
          <p:nvPr/>
        </p:nvSpPr>
        <p:spPr>
          <a:xfrm>
            <a:off x="5125243" y="5223212"/>
            <a:ext cx="72231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Data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14C1704-AED9-0D42-A118-C65D322EE3DC}"/>
              </a:ext>
            </a:extLst>
          </p:cNvPr>
          <p:cNvSpPr txBox="1"/>
          <p:nvPr/>
        </p:nvSpPr>
        <p:spPr>
          <a:xfrm>
            <a:off x="5125243" y="1003510"/>
            <a:ext cx="72231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Warp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998793B-ABEE-1545-8FC5-DCE9D07B3956}"/>
              </a:ext>
            </a:extLst>
          </p:cNvPr>
          <p:cNvGrpSpPr/>
          <p:nvPr/>
        </p:nvGrpSpPr>
        <p:grpSpPr>
          <a:xfrm>
            <a:off x="3980855" y="1451731"/>
            <a:ext cx="3011091" cy="863140"/>
            <a:chOff x="3980854" y="1451731"/>
            <a:chExt cx="3011091" cy="863140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9E859B6-C08F-3945-97C5-4EBADD3BC35E}"/>
                </a:ext>
              </a:extLst>
            </p:cNvPr>
            <p:cNvSpPr/>
            <p:nvPr/>
          </p:nvSpPr>
          <p:spPr>
            <a:xfrm>
              <a:off x="3980854" y="1451731"/>
              <a:ext cx="3011091" cy="863140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FC325CD4-EF94-A74A-9B1D-88CF05BEA3AF}"/>
                </a:ext>
              </a:extLst>
            </p:cNvPr>
            <p:cNvGrpSpPr/>
            <p:nvPr/>
          </p:nvGrpSpPr>
          <p:grpSpPr>
            <a:xfrm>
              <a:off x="4248482" y="1652598"/>
              <a:ext cx="2494795" cy="450522"/>
              <a:chOff x="4248482" y="1652598"/>
              <a:chExt cx="2494795" cy="450522"/>
            </a:xfrm>
          </p:grpSpPr>
          <p:sp>
            <p:nvSpPr>
              <p:cNvPr id="72" name="Google Shape;597;p29">
                <a:extLst>
                  <a:ext uri="{FF2B5EF4-FFF2-40B4-BE49-F238E27FC236}">
                    <a16:creationId xmlns:a16="http://schemas.microsoft.com/office/drawing/2014/main" id="{28FB20AE-89E6-984A-A1F4-93780B700C06}"/>
                  </a:ext>
                </a:extLst>
              </p:cNvPr>
              <p:cNvSpPr/>
              <p:nvPr/>
            </p:nvSpPr>
            <p:spPr>
              <a:xfrm>
                <a:off x="4248482" y="1652598"/>
                <a:ext cx="470977" cy="450522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597;p29">
                <a:extLst>
                  <a:ext uri="{FF2B5EF4-FFF2-40B4-BE49-F238E27FC236}">
                    <a16:creationId xmlns:a16="http://schemas.microsoft.com/office/drawing/2014/main" id="{20B99282-EBA8-0247-803F-9D5DE637ADF5}"/>
                  </a:ext>
                </a:extLst>
              </p:cNvPr>
              <p:cNvSpPr/>
              <p:nvPr/>
            </p:nvSpPr>
            <p:spPr>
              <a:xfrm>
                <a:off x="4923086" y="1652598"/>
                <a:ext cx="470977" cy="450522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597;p29">
                <a:extLst>
                  <a:ext uri="{FF2B5EF4-FFF2-40B4-BE49-F238E27FC236}">
                    <a16:creationId xmlns:a16="http://schemas.microsoft.com/office/drawing/2014/main" id="{3681DD1E-7537-9046-BC21-D598CE8E2A46}"/>
                  </a:ext>
                </a:extLst>
              </p:cNvPr>
              <p:cNvSpPr/>
              <p:nvPr/>
            </p:nvSpPr>
            <p:spPr>
              <a:xfrm>
                <a:off x="5597690" y="1652598"/>
                <a:ext cx="470977" cy="450522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597;p29">
                <a:extLst>
                  <a:ext uri="{FF2B5EF4-FFF2-40B4-BE49-F238E27FC236}">
                    <a16:creationId xmlns:a16="http://schemas.microsoft.com/office/drawing/2014/main" id="{3F5E6355-747A-2D48-8AE0-D3D26529EE17}"/>
                  </a:ext>
                </a:extLst>
              </p:cNvPr>
              <p:cNvSpPr/>
              <p:nvPr/>
            </p:nvSpPr>
            <p:spPr>
              <a:xfrm>
                <a:off x="6272300" y="1652598"/>
                <a:ext cx="470977" cy="450522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113" name="Google Shape;1467;p60">
            <a:extLst>
              <a:ext uri="{FF2B5EF4-FFF2-40B4-BE49-F238E27FC236}">
                <a16:creationId xmlns:a16="http://schemas.microsoft.com/office/drawing/2014/main" id="{4CE86878-A612-9D47-8378-5C9F08CE9A1A}"/>
              </a:ext>
            </a:extLst>
          </p:cNvPr>
          <p:cNvCxnSpPr>
            <a:cxnSpLocks/>
            <a:endCxn id="111" idx="0"/>
          </p:cNvCxnSpPr>
          <p:nvPr/>
        </p:nvCxnSpPr>
        <p:spPr>
          <a:xfrm>
            <a:off x="4483972" y="2103120"/>
            <a:ext cx="1283637" cy="817347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triangle" w="sm" len="sm"/>
            <a:tailEnd type="none" w="med" len="med"/>
          </a:ln>
        </p:spPr>
      </p:cxnSp>
      <p:cxnSp>
        <p:nvCxnSpPr>
          <p:cNvPr id="114" name="Google Shape;1467;p60">
            <a:extLst>
              <a:ext uri="{FF2B5EF4-FFF2-40B4-BE49-F238E27FC236}">
                <a16:creationId xmlns:a16="http://schemas.microsoft.com/office/drawing/2014/main" id="{92592F4A-C6BD-B54A-AB02-20A3BCF6C7D2}"/>
              </a:ext>
            </a:extLst>
          </p:cNvPr>
          <p:cNvCxnSpPr>
            <a:cxnSpLocks/>
            <a:endCxn id="120" idx="0"/>
          </p:cNvCxnSpPr>
          <p:nvPr/>
        </p:nvCxnSpPr>
        <p:spPr>
          <a:xfrm>
            <a:off x="5125243" y="2103120"/>
            <a:ext cx="642366" cy="1352523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triangle" w="sm" len="sm"/>
            <a:tailEnd type="none" w="med" len="med"/>
          </a:ln>
        </p:spPr>
      </p:cxnSp>
      <p:cxnSp>
        <p:nvCxnSpPr>
          <p:cNvPr id="115" name="Google Shape;1467;p60">
            <a:extLst>
              <a:ext uri="{FF2B5EF4-FFF2-40B4-BE49-F238E27FC236}">
                <a16:creationId xmlns:a16="http://schemas.microsoft.com/office/drawing/2014/main" id="{778EB5C3-B042-DC4B-85F8-12AC9951A098}"/>
              </a:ext>
            </a:extLst>
          </p:cNvPr>
          <p:cNvCxnSpPr>
            <a:cxnSpLocks/>
            <a:stCxn id="74" idx="2"/>
            <a:endCxn id="151" idx="0"/>
          </p:cNvCxnSpPr>
          <p:nvPr/>
        </p:nvCxnSpPr>
        <p:spPr>
          <a:xfrm flipH="1">
            <a:off x="5767609" y="2103120"/>
            <a:ext cx="65571" cy="1889033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triangle" w="sm" len="sm"/>
            <a:tailEnd type="none" w="med" len="med"/>
          </a:ln>
        </p:spPr>
      </p:cxnSp>
      <p:cxnSp>
        <p:nvCxnSpPr>
          <p:cNvPr id="116" name="Google Shape;1467;p60">
            <a:extLst>
              <a:ext uri="{FF2B5EF4-FFF2-40B4-BE49-F238E27FC236}">
                <a16:creationId xmlns:a16="http://schemas.microsoft.com/office/drawing/2014/main" id="{433F40D7-2D9B-E347-B56E-C8399A12090B}"/>
              </a:ext>
            </a:extLst>
          </p:cNvPr>
          <p:cNvCxnSpPr>
            <a:cxnSpLocks/>
            <a:endCxn id="137" idx="0"/>
          </p:cNvCxnSpPr>
          <p:nvPr/>
        </p:nvCxnSpPr>
        <p:spPr>
          <a:xfrm flipH="1">
            <a:off x="5767609" y="2103120"/>
            <a:ext cx="725028" cy="2425543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triangle" w="sm" len="sm"/>
            <a:tailEnd type="none" w="med" len="med"/>
          </a:ln>
        </p:spPr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4766843-1C78-B545-ACAB-D41D30E50102}"/>
              </a:ext>
            </a:extLst>
          </p:cNvPr>
          <p:cNvGrpSpPr/>
          <p:nvPr/>
        </p:nvGrpSpPr>
        <p:grpSpPr>
          <a:xfrm>
            <a:off x="7797868" y="4162408"/>
            <a:ext cx="2509520" cy="875256"/>
            <a:chOff x="7687007" y="2651760"/>
            <a:chExt cx="2509520" cy="875256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BC3FF25-9C01-244E-85DE-FC9B63D82F48}"/>
                </a:ext>
              </a:extLst>
            </p:cNvPr>
            <p:cNvSpPr/>
            <p:nvPr/>
          </p:nvSpPr>
          <p:spPr>
            <a:xfrm>
              <a:off x="7687007" y="2651760"/>
              <a:ext cx="2509520" cy="87525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B884FB98-02C1-6E49-ABD4-823D23C170EA}"/>
                </a:ext>
              </a:extLst>
            </p:cNvPr>
            <p:cNvGrpSpPr/>
            <p:nvPr/>
          </p:nvGrpSpPr>
          <p:grpSpPr>
            <a:xfrm>
              <a:off x="7841640" y="2818794"/>
              <a:ext cx="2203436" cy="347788"/>
              <a:chOff x="3406297" y="4884380"/>
              <a:chExt cx="1824161" cy="241500"/>
            </a:xfrm>
          </p:grpSpPr>
          <p:cxnSp>
            <p:nvCxnSpPr>
              <p:cNvPr id="68" name="Google Shape;936;p46">
                <a:extLst>
                  <a:ext uri="{FF2B5EF4-FFF2-40B4-BE49-F238E27FC236}">
                    <a16:creationId xmlns:a16="http://schemas.microsoft.com/office/drawing/2014/main" id="{3EC3F052-6C1C-BA4E-AC62-460DF8A9AFC4}"/>
                  </a:ext>
                </a:extLst>
              </p:cNvPr>
              <p:cNvCxnSpPr/>
              <p:nvPr/>
            </p:nvCxnSpPr>
            <p:spPr>
              <a:xfrm>
                <a:off x="3413358" y="4995508"/>
                <a:ext cx="181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9" name="Google Shape;937;p46">
                <a:extLst>
                  <a:ext uri="{FF2B5EF4-FFF2-40B4-BE49-F238E27FC236}">
                    <a16:creationId xmlns:a16="http://schemas.microsoft.com/office/drawing/2014/main" id="{FCB4390E-9B77-6440-B4EC-C522C158B646}"/>
                  </a:ext>
                </a:extLst>
              </p:cNvPr>
              <p:cNvCxnSpPr/>
              <p:nvPr/>
            </p:nvCxnSpPr>
            <p:spPr>
              <a:xfrm>
                <a:off x="5230366" y="4884380"/>
                <a:ext cx="0" cy="241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6" name="Google Shape;938;p46">
                <a:extLst>
                  <a:ext uri="{FF2B5EF4-FFF2-40B4-BE49-F238E27FC236}">
                    <a16:creationId xmlns:a16="http://schemas.microsoft.com/office/drawing/2014/main" id="{8BEE4C81-4DB7-C64A-80DC-DB46E331E0E8}"/>
                  </a:ext>
                </a:extLst>
              </p:cNvPr>
              <p:cNvCxnSpPr/>
              <p:nvPr/>
            </p:nvCxnSpPr>
            <p:spPr>
              <a:xfrm>
                <a:off x="3406297" y="4884380"/>
                <a:ext cx="0" cy="241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7F1D2E4-03F1-6847-9874-B7B2B2AD6714}"/>
                </a:ext>
              </a:extLst>
            </p:cNvPr>
            <p:cNvSpPr txBox="1"/>
            <p:nvPr/>
          </p:nvSpPr>
          <p:spPr>
            <a:xfrm>
              <a:off x="8053749" y="3086100"/>
              <a:ext cx="1798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Memory Line Size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76103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605;p29">
            <a:extLst>
              <a:ext uri="{FF2B5EF4-FFF2-40B4-BE49-F238E27FC236}">
                <a16:creationId xmlns:a16="http://schemas.microsoft.com/office/drawing/2014/main" id="{A47E1ACA-0A99-FB43-8302-7CDAB3A47758}"/>
              </a:ext>
            </a:extLst>
          </p:cNvPr>
          <p:cNvSpPr txBox="1"/>
          <p:nvPr/>
        </p:nvSpPr>
        <p:spPr>
          <a:xfrm>
            <a:off x="7421078" y="211755"/>
            <a:ext cx="3263100" cy="791755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SzPts val="1400"/>
            </a:pPr>
            <a:r>
              <a:rPr lang="en-US" dirty="0"/>
              <a:t>Unfortunately, as each thread iterates over its row, the same uncoalesced pattern continues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DEF0FB5-02D6-0D41-8461-EE04F896033A}"/>
              </a:ext>
            </a:extLst>
          </p:cNvPr>
          <p:cNvGrpSpPr/>
          <p:nvPr/>
        </p:nvGrpSpPr>
        <p:grpSpPr>
          <a:xfrm>
            <a:off x="4248483" y="2804161"/>
            <a:ext cx="2494795" cy="2285999"/>
            <a:chOff x="4248483" y="2804161"/>
            <a:chExt cx="2494795" cy="2285999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A80DFC1-F546-1346-96C2-9B77BD519E93}"/>
                </a:ext>
              </a:extLst>
            </p:cNvPr>
            <p:cNvSpPr/>
            <p:nvPr/>
          </p:nvSpPr>
          <p:spPr>
            <a:xfrm>
              <a:off x="4248483" y="2804161"/>
              <a:ext cx="2494795" cy="2285999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DE18AE0-97C8-6A4B-8FFB-0A9861C869FA}"/>
                </a:ext>
              </a:extLst>
            </p:cNvPr>
            <p:cNvGrpSpPr/>
            <p:nvPr/>
          </p:nvGrpSpPr>
          <p:grpSpPr>
            <a:xfrm>
              <a:off x="4384682" y="2920467"/>
              <a:ext cx="2203436" cy="2058718"/>
              <a:chOff x="4384682" y="2920467"/>
              <a:chExt cx="2203436" cy="2058718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68E82081-D719-5F46-976D-5EDD8B8398A5}"/>
                  </a:ext>
                </a:extLst>
              </p:cNvPr>
              <p:cNvGrpSpPr/>
              <p:nvPr/>
            </p:nvGrpSpPr>
            <p:grpSpPr>
              <a:xfrm>
                <a:off x="4384682" y="2920467"/>
                <a:ext cx="2203436" cy="450522"/>
                <a:chOff x="902360" y="2920467"/>
                <a:chExt cx="2203436" cy="450522"/>
              </a:xfrm>
            </p:grpSpPr>
            <p:sp>
              <p:nvSpPr>
                <p:cNvPr id="15" name="Google Shape;597;p29">
                  <a:extLst>
                    <a:ext uri="{FF2B5EF4-FFF2-40B4-BE49-F238E27FC236}">
                      <a16:creationId xmlns:a16="http://schemas.microsoft.com/office/drawing/2014/main" id="{994E7F19-F89A-A44B-A1E2-34FB789CDBC2}"/>
                    </a:ext>
                  </a:extLst>
                </p:cNvPr>
                <p:cNvSpPr/>
                <p:nvPr/>
              </p:nvSpPr>
              <p:spPr>
                <a:xfrm>
                  <a:off x="902360" y="2920467"/>
                  <a:ext cx="470977" cy="450522"/>
                </a:xfrm>
                <a:prstGeom prst="rect">
                  <a:avLst/>
                </a:prstGeom>
                <a:solidFill>
                  <a:srgbClr val="FF0000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706C303-541D-8842-B82E-A09B7278DB39}"/>
                    </a:ext>
                  </a:extLst>
                </p:cNvPr>
                <p:cNvSpPr txBox="1"/>
                <p:nvPr/>
              </p:nvSpPr>
              <p:spPr>
                <a:xfrm>
                  <a:off x="993800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0</a:t>
                  </a:r>
                </a:p>
              </p:txBody>
            </p:sp>
            <p:sp>
              <p:nvSpPr>
                <p:cNvPr id="98" name="Google Shape;597;p29">
                  <a:extLst>
                    <a:ext uri="{FF2B5EF4-FFF2-40B4-BE49-F238E27FC236}">
                      <a16:creationId xmlns:a16="http://schemas.microsoft.com/office/drawing/2014/main" id="{A944B00A-529C-AB4E-9F8F-22CF403BE76C}"/>
                    </a:ext>
                  </a:extLst>
                </p:cNvPr>
                <p:cNvSpPr/>
                <p:nvPr/>
              </p:nvSpPr>
              <p:spPr>
                <a:xfrm>
                  <a:off x="1487381" y="2920467"/>
                  <a:ext cx="470977" cy="450522"/>
                </a:xfrm>
                <a:prstGeom prst="rect">
                  <a:avLst/>
                </a:prstGeom>
                <a:solidFill>
                  <a:srgbClr val="FF0000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8FD1188E-3266-3648-88C9-15CDC0BA6C9A}"/>
                    </a:ext>
                  </a:extLst>
                </p:cNvPr>
                <p:cNvSpPr txBox="1"/>
                <p:nvPr/>
              </p:nvSpPr>
              <p:spPr>
                <a:xfrm>
                  <a:off x="1578821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  <p:sp>
              <p:nvSpPr>
                <p:cNvPr id="111" name="Google Shape;597;p29">
                  <a:extLst>
                    <a:ext uri="{FF2B5EF4-FFF2-40B4-BE49-F238E27FC236}">
                      <a16:creationId xmlns:a16="http://schemas.microsoft.com/office/drawing/2014/main" id="{6BC21C9F-063B-6843-9F3C-FCAF4C1DBA67}"/>
                    </a:ext>
                  </a:extLst>
                </p:cNvPr>
                <p:cNvSpPr/>
                <p:nvPr/>
              </p:nvSpPr>
              <p:spPr>
                <a:xfrm>
                  <a:off x="2049798" y="2920467"/>
                  <a:ext cx="470977" cy="450522"/>
                </a:xfrm>
                <a:prstGeom prst="rect">
                  <a:avLst/>
                </a:prstGeom>
                <a:solidFill>
                  <a:srgbClr val="FF0000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D456AC0C-7728-D847-A878-D7CD0D753DF0}"/>
                    </a:ext>
                  </a:extLst>
                </p:cNvPr>
                <p:cNvSpPr txBox="1"/>
                <p:nvPr/>
              </p:nvSpPr>
              <p:spPr>
                <a:xfrm>
                  <a:off x="2141238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2</a:t>
                  </a:r>
                </a:p>
              </p:txBody>
            </p:sp>
            <p:sp>
              <p:nvSpPr>
                <p:cNvPr id="105" name="Google Shape;597;p29">
                  <a:extLst>
                    <a:ext uri="{FF2B5EF4-FFF2-40B4-BE49-F238E27FC236}">
                      <a16:creationId xmlns:a16="http://schemas.microsoft.com/office/drawing/2014/main" id="{B7F33AD7-F710-234E-94E5-3A023BF31F92}"/>
                    </a:ext>
                  </a:extLst>
                </p:cNvPr>
                <p:cNvSpPr/>
                <p:nvPr/>
              </p:nvSpPr>
              <p:spPr>
                <a:xfrm>
                  <a:off x="2634819" y="2920467"/>
                  <a:ext cx="470977" cy="450522"/>
                </a:xfrm>
                <a:prstGeom prst="rect">
                  <a:avLst/>
                </a:prstGeom>
                <a:solidFill>
                  <a:srgbClr val="FFFF00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7C7D87B3-A5C7-574C-96FC-1FA5B769E81B}"/>
                    </a:ext>
                  </a:extLst>
                </p:cNvPr>
                <p:cNvSpPr txBox="1"/>
                <p:nvPr/>
              </p:nvSpPr>
              <p:spPr>
                <a:xfrm>
                  <a:off x="2726259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3</a:t>
                  </a:r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78A5B8BF-EBBB-0B4A-9257-49CE0FBDA4C0}"/>
                  </a:ext>
                </a:extLst>
              </p:cNvPr>
              <p:cNvGrpSpPr/>
              <p:nvPr/>
            </p:nvGrpSpPr>
            <p:grpSpPr>
              <a:xfrm>
                <a:off x="4384682" y="3455643"/>
                <a:ext cx="2203436" cy="450522"/>
                <a:chOff x="3219840" y="2920467"/>
                <a:chExt cx="2203436" cy="450522"/>
              </a:xfrm>
            </p:grpSpPr>
            <p:sp>
              <p:nvSpPr>
                <p:cNvPr id="126" name="Google Shape;597;p29">
                  <a:extLst>
                    <a:ext uri="{FF2B5EF4-FFF2-40B4-BE49-F238E27FC236}">
                      <a16:creationId xmlns:a16="http://schemas.microsoft.com/office/drawing/2014/main" id="{46CB808B-BF7F-1144-B173-7C863A2DF3E8}"/>
                    </a:ext>
                  </a:extLst>
                </p:cNvPr>
                <p:cNvSpPr/>
                <p:nvPr/>
              </p:nvSpPr>
              <p:spPr>
                <a:xfrm>
                  <a:off x="3219840" y="2920467"/>
                  <a:ext cx="470977" cy="450522"/>
                </a:xfrm>
                <a:prstGeom prst="rect">
                  <a:avLst/>
                </a:prstGeom>
                <a:solidFill>
                  <a:srgbClr val="FF0000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FFE689C3-065B-7F41-92A7-9E8ADF81EFF7}"/>
                    </a:ext>
                  </a:extLst>
                </p:cNvPr>
                <p:cNvSpPr txBox="1"/>
                <p:nvPr/>
              </p:nvSpPr>
              <p:spPr>
                <a:xfrm>
                  <a:off x="3311280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4</a:t>
                  </a:r>
                </a:p>
              </p:txBody>
            </p:sp>
            <p:sp>
              <p:nvSpPr>
                <p:cNvPr id="124" name="Google Shape;597;p29">
                  <a:extLst>
                    <a:ext uri="{FF2B5EF4-FFF2-40B4-BE49-F238E27FC236}">
                      <a16:creationId xmlns:a16="http://schemas.microsoft.com/office/drawing/2014/main" id="{C45FA4C3-F910-7244-826E-31FE190BA229}"/>
                    </a:ext>
                  </a:extLst>
                </p:cNvPr>
                <p:cNvSpPr/>
                <p:nvPr/>
              </p:nvSpPr>
              <p:spPr>
                <a:xfrm>
                  <a:off x="3804861" y="2920467"/>
                  <a:ext cx="470977" cy="450522"/>
                </a:xfrm>
                <a:prstGeom prst="rect">
                  <a:avLst/>
                </a:prstGeom>
                <a:solidFill>
                  <a:srgbClr val="FF0000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ECB1F385-B514-BB41-AFF5-912BFCE03C41}"/>
                    </a:ext>
                  </a:extLst>
                </p:cNvPr>
                <p:cNvSpPr txBox="1"/>
                <p:nvPr/>
              </p:nvSpPr>
              <p:spPr>
                <a:xfrm>
                  <a:off x="3896301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5</a:t>
                  </a:r>
                </a:p>
              </p:txBody>
            </p:sp>
            <p:sp>
              <p:nvSpPr>
                <p:cNvPr id="120" name="Google Shape;597;p29">
                  <a:extLst>
                    <a:ext uri="{FF2B5EF4-FFF2-40B4-BE49-F238E27FC236}">
                      <a16:creationId xmlns:a16="http://schemas.microsoft.com/office/drawing/2014/main" id="{B2950B6D-59D5-624F-BA35-5CD70806223D}"/>
                    </a:ext>
                  </a:extLst>
                </p:cNvPr>
                <p:cNvSpPr/>
                <p:nvPr/>
              </p:nvSpPr>
              <p:spPr>
                <a:xfrm>
                  <a:off x="4367278" y="2920467"/>
                  <a:ext cx="470977" cy="450522"/>
                </a:xfrm>
                <a:prstGeom prst="rect">
                  <a:avLst/>
                </a:prstGeom>
                <a:solidFill>
                  <a:srgbClr val="FF0000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4D930B13-4B56-C241-AA18-42753A174A77}"/>
                    </a:ext>
                  </a:extLst>
                </p:cNvPr>
                <p:cNvSpPr txBox="1"/>
                <p:nvPr/>
              </p:nvSpPr>
              <p:spPr>
                <a:xfrm>
                  <a:off x="4458718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6</a:t>
                  </a:r>
                </a:p>
              </p:txBody>
            </p:sp>
            <p:sp>
              <p:nvSpPr>
                <p:cNvPr id="118" name="Google Shape;597;p29">
                  <a:extLst>
                    <a:ext uri="{FF2B5EF4-FFF2-40B4-BE49-F238E27FC236}">
                      <a16:creationId xmlns:a16="http://schemas.microsoft.com/office/drawing/2014/main" id="{BACB5459-612E-114C-83E5-261851884835}"/>
                    </a:ext>
                  </a:extLst>
                </p:cNvPr>
                <p:cNvSpPr/>
                <p:nvPr/>
              </p:nvSpPr>
              <p:spPr>
                <a:xfrm>
                  <a:off x="4952299" y="2920467"/>
                  <a:ext cx="470977" cy="450522"/>
                </a:xfrm>
                <a:prstGeom prst="rect">
                  <a:avLst/>
                </a:prstGeom>
                <a:solidFill>
                  <a:srgbClr val="FFFF00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0D001085-F789-5A4E-872C-1509DE2E23A2}"/>
                    </a:ext>
                  </a:extLst>
                </p:cNvPr>
                <p:cNvSpPr txBox="1"/>
                <p:nvPr/>
              </p:nvSpPr>
              <p:spPr>
                <a:xfrm>
                  <a:off x="5043739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7</a:t>
                  </a: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443D255B-29A6-BF46-8A78-C7B989194D88}"/>
                  </a:ext>
                </a:extLst>
              </p:cNvPr>
              <p:cNvGrpSpPr/>
              <p:nvPr/>
            </p:nvGrpSpPr>
            <p:grpSpPr>
              <a:xfrm>
                <a:off x="4384682" y="3992153"/>
                <a:ext cx="2203436" cy="450522"/>
                <a:chOff x="5539363" y="2920467"/>
                <a:chExt cx="2203436" cy="450522"/>
              </a:xfrm>
            </p:grpSpPr>
            <p:sp>
              <p:nvSpPr>
                <p:cNvPr id="157" name="Google Shape;597;p29">
                  <a:extLst>
                    <a:ext uri="{FF2B5EF4-FFF2-40B4-BE49-F238E27FC236}">
                      <a16:creationId xmlns:a16="http://schemas.microsoft.com/office/drawing/2014/main" id="{A8186D0F-BD9D-854F-9A0F-FA5146DEE97E}"/>
                    </a:ext>
                  </a:extLst>
                </p:cNvPr>
                <p:cNvSpPr/>
                <p:nvPr/>
              </p:nvSpPr>
              <p:spPr>
                <a:xfrm>
                  <a:off x="5539363" y="2920467"/>
                  <a:ext cx="470977" cy="450522"/>
                </a:xfrm>
                <a:prstGeom prst="rect">
                  <a:avLst/>
                </a:prstGeom>
                <a:solidFill>
                  <a:srgbClr val="FF0000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BF5311C1-C289-0348-BA57-6255AF1A6450}"/>
                    </a:ext>
                  </a:extLst>
                </p:cNvPr>
                <p:cNvSpPr txBox="1"/>
                <p:nvPr/>
              </p:nvSpPr>
              <p:spPr>
                <a:xfrm>
                  <a:off x="5630803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8</a:t>
                  </a:r>
                </a:p>
              </p:txBody>
            </p:sp>
            <p:sp>
              <p:nvSpPr>
                <p:cNvPr id="155" name="Google Shape;597;p29">
                  <a:extLst>
                    <a:ext uri="{FF2B5EF4-FFF2-40B4-BE49-F238E27FC236}">
                      <a16:creationId xmlns:a16="http://schemas.microsoft.com/office/drawing/2014/main" id="{EAC56A79-980C-A14D-9501-1F1438151F29}"/>
                    </a:ext>
                  </a:extLst>
                </p:cNvPr>
                <p:cNvSpPr/>
                <p:nvPr/>
              </p:nvSpPr>
              <p:spPr>
                <a:xfrm>
                  <a:off x="6124384" y="2920467"/>
                  <a:ext cx="470977" cy="450522"/>
                </a:xfrm>
                <a:prstGeom prst="rect">
                  <a:avLst/>
                </a:prstGeom>
                <a:solidFill>
                  <a:srgbClr val="FF0000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3F9E369F-EA6D-9C40-9199-7FFEA717A660}"/>
                    </a:ext>
                  </a:extLst>
                </p:cNvPr>
                <p:cNvSpPr txBox="1"/>
                <p:nvPr/>
              </p:nvSpPr>
              <p:spPr>
                <a:xfrm>
                  <a:off x="6215824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9</a:t>
                  </a:r>
                </a:p>
              </p:txBody>
            </p:sp>
            <p:sp>
              <p:nvSpPr>
                <p:cNvPr id="151" name="Google Shape;597;p29">
                  <a:extLst>
                    <a:ext uri="{FF2B5EF4-FFF2-40B4-BE49-F238E27FC236}">
                      <a16:creationId xmlns:a16="http://schemas.microsoft.com/office/drawing/2014/main" id="{85B4F415-8956-054B-B1A7-5A21EE83C3B3}"/>
                    </a:ext>
                  </a:extLst>
                </p:cNvPr>
                <p:cNvSpPr/>
                <p:nvPr/>
              </p:nvSpPr>
              <p:spPr>
                <a:xfrm>
                  <a:off x="6686801" y="2920467"/>
                  <a:ext cx="470977" cy="450522"/>
                </a:xfrm>
                <a:prstGeom prst="rect">
                  <a:avLst/>
                </a:prstGeom>
                <a:solidFill>
                  <a:srgbClr val="FF0000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535E58F8-82F5-A541-84F1-A27DE490C930}"/>
                    </a:ext>
                  </a:extLst>
                </p:cNvPr>
                <p:cNvSpPr txBox="1"/>
                <p:nvPr/>
              </p:nvSpPr>
              <p:spPr>
                <a:xfrm>
                  <a:off x="6727441" y="2991840"/>
                  <a:ext cx="398096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10</a:t>
                  </a:r>
                </a:p>
              </p:txBody>
            </p:sp>
            <p:sp>
              <p:nvSpPr>
                <p:cNvPr id="149" name="Google Shape;597;p29">
                  <a:extLst>
                    <a:ext uri="{FF2B5EF4-FFF2-40B4-BE49-F238E27FC236}">
                      <a16:creationId xmlns:a16="http://schemas.microsoft.com/office/drawing/2014/main" id="{FFC773DB-37F7-5E4E-9DEF-C3CEB32CF924}"/>
                    </a:ext>
                  </a:extLst>
                </p:cNvPr>
                <p:cNvSpPr/>
                <p:nvPr/>
              </p:nvSpPr>
              <p:spPr>
                <a:xfrm>
                  <a:off x="7271822" y="2920467"/>
                  <a:ext cx="470977" cy="450522"/>
                </a:xfrm>
                <a:prstGeom prst="rect">
                  <a:avLst/>
                </a:prstGeom>
                <a:solidFill>
                  <a:srgbClr val="FFFF00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749B8211-C224-DE45-900C-FC1CBCA05B7C}"/>
                    </a:ext>
                  </a:extLst>
                </p:cNvPr>
                <p:cNvSpPr txBox="1"/>
                <p:nvPr/>
              </p:nvSpPr>
              <p:spPr>
                <a:xfrm>
                  <a:off x="7322622" y="2991840"/>
                  <a:ext cx="414180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11</a:t>
                  </a: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F897CA32-1AC4-9B44-A0F4-02E330581E4F}"/>
                  </a:ext>
                </a:extLst>
              </p:cNvPr>
              <p:cNvGrpSpPr/>
              <p:nvPr/>
            </p:nvGrpSpPr>
            <p:grpSpPr>
              <a:xfrm>
                <a:off x="4384682" y="4528663"/>
                <a:ext cx="2203436" cy="450522"/>
                <a:chOff x="7856843" y="2920467"/>
                <a:chExt cx="2203436" cy="450522"/>
              </a:xfrm>
            </p:grpSpPr>
            <p:sp>
              <p:nvSpPr>
                <p:cNvPr id="143" name="Google Shape;597;p29">
                  <a:extLst>
                    <a:ext uri="{FF2B5EF4-FFF2-40B4-BE49-F238E27FC236}">
                      <a16:creationId xmlns:a16="http://schemas.microsoft.com/office/drawing/2014/main" id="{0337DDDC-B579-2D4C-A109-4354C3179A7C}"/>
                    </a:ext>
                  </a:extLst>
                </p:cNvPr>
                <p:cNvSpPr/>
                <p:nvPr/>
              </p:nvSpPr>
              <p:spPr>
                <a:xfrm>
                  <a:off x="7856843" y="2920467"/>
                  <a:ext cx="470977" cy="450522"/>
                </a:xfrm>
                <a:prstGeom prst="rect">
                  <a:avLst/>
                </a:prstGeom>
                <a:solidFill>
                  <a:srgbClr val="FF0000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0FBA571E-C22F-1647-8CD4-ACDB6466EF2E}"/>
                    </a:ext>
                  </a:extLst>
                </p:cNvPr>
                <p:cNvSpPr txBox="1"/>
                <p:nvPr/>
              </p:nvSpPr>
              <p:spPr>
                <a:xfrm>
                  <a:off x="7897483" y="2991840"/>
                  <a:ext cx="398096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12</a:t>
                  </a:r>
                </a:p>
              </p:txBody>
            </p:sp>
            <p:sp>
              <p:nvSpPr>
                <p:cNvPr id="141" name="Google Shape;597;p29">
                  <a:extLst>
                    <a:ext uri="{FF2B5EF4-FFF2-40B4-BE49-F238E27FC236}">
                      <a16:creationId xmlns:a16="http://schemas.microsoft.com/office/drawing/2014/main" id="{A8BB2235-D73D-E543-B5E4-2651720C89A7}"/>
                    </a:ext>
                  </a:extLst>
                </p:cNvPr>
                <p:cNvSpPr/>
                <p:nvPr/>
              </p:nvSpPr>
              <p:spPr>
                <a:xfrm>
                  <a:off x="8441864" y="2920467"/>
                  <a:ext cx="470977" cy="450522"/>
                </a:xfrm>
                <a:prstGeom prst="rect">
                  <a:avLst/>
                </a:prstGeom>
                <a:solidFill>
                  <a:srgbClr val="FF0000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3C4A8BCD-7D12-3E4B-8D35-0A487DA9EFE9}"/>
                    </a:ext>
                  </a:extLst>
                </p:cNvPr>
                <p:cNvSpPr txBox="1"/>
                <p:nvPr/>
              </p:nvSpPr>
              <p:spPr>
                <a:xfrm>
                  <a:off x="8482504" y="2991840"/>
                  <a:ext cx="389698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13</a:t>
                  </a:r>
                </a:p>
              </p:txBody>
            </p:sp>
            <p:sp>
              <p:nvSpPr>
                <p:cNvPr id="137" name="Google Shape;597;p29">
                  <a:extLst>
                    <a:ext uri="{FF2B5EF4-FFF2-40B4-BE49-F238E27FC236}">
                      <a16:creationId xmlns:a16="http://schemas.microsoft.com/office/drawing/2014/main" id="{EDE5C2CD-18CC-CF4A-9AF5-BB84D894B941}"/>
                    </a:ext>
                  </a:extLst>
                </p:cNvPr>
                <p:cNvSpPr/>
                <p:nvPr/>
              </p:nvSpPr>
              <p:spPr>
                <a:xfrm>
                  <a:off x="9004281" y="2920467"/>
                  <a:ext cx="470977" cy="450522"/>
                </a:xfrm>
                <a:prstGeom prst="rect">
                  <a:avLst/>
                </a:prstGeom>
                <a:solidFill>
                  <a:srgbClr val="FF0000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820B2566-9FDF-BD42-B44E-4B75E34BBA30}"/>
                    </a:ext>
                  </a:extLst>
                </p:cNvPr>
                <p:cNvSpPr txBox="1"/>
                <p:nvPr/>
              </p:nvSpPr>
              <p:spPr>
                <a:xfrm>
                  <a:off x="9044921" y="2991840"/>
                  <a:ext cx="398096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14</a:t>
                  </a:r>
                </a:p>
              </p:txBody>
            </p:sp>
            <p:sp>
              <p:nvSpPr>
                <p:cNvPr id="135" name="Google Shape;597;p29">
                  <a:extLst>
                    <a:ext uri="{FF2B5EF4-FFF2-40B4-BE49-F238E27FC236}">
                      <a16:creationId xmlns:a16="http://schemas.microsoft.com/office/drawing/2014/main" id="{8288DDBB-501B-7F47-94FE-6D61F1FD7EB2}"/>
                    </a:ext>
                  </a:extLst>
                </p:cNvPr>
                <p:cNvSpPr/>
                <p:nvPr/>
              </p:nvSpPr>
              <p:spPr>
                <a:xfrm>
                  <a:off x="9589302" y="2920467"/>
                  <a:ext cx="470977" cy="450522"/>
                </a:xfrm>
                <a:prstGeom prst="rect">
                  <a:avLst/>
                </a:prstGeom>
                <a:solidFill>
                  <a:srgbClr val="FFFF00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0B8EAB02-8069-BB4C-BCB1-F322A54A8B72}"/>
                    </a:ext>
                  </a:extLst>
                </p:cNvPr>
                <p:cNvSpPr txBox="1"/>
                <p:nvPr/>
              </p:nvSpPr>
              <p:spPr>
                <a:xfrm>
                  <a:off x="9629941" y="2991840"/>
                  <a:ext cx="389699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15</a:t>
                  </a:r>
                </a:p>
              </p:txBody>
            </p:sp>
          </p:grpSp>
        </p:grp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F1EF1388-99D0-034B-8E59-73EF0196B2FB}"/>
              </a:ext>
            </a:extLst>
          </p:cNvPr>
          <p:cNvSpPr txBox="1"/>
          <p:nvPr/>
        </p:nvSpPr>
        <p:spPr>
          <a:xfrm>
            <a:off x="5125243" y="5223212"/>
            <a:ext cx="72231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Data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14C1704-AED9-0D42-A118-C65D322EE3DC}"/>
              </a:ext>
            </a:extLst>
          </p:cNvPr>
          <p:cNvSpPr txBox="1"/>
          <p:nvPr/>
        </p:nvSpPr>
        <p:spPr>
          <a:xfrm>
            <a:off x="5125243" y="1003510"/>
            <a:ext cx="72231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Warp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998793B-ABEE-1545-8FC5-DCE9D07B3956}"/>
              </a:ext>
            </a:extLst>
          </p:cNvPr>
          <p:cNvGrpSpPr/>
          <p:nvPr/>
        </p:nvGrpSpPr>
        <p:grpSpPr>
          <a:xfrm>
            <a:off x="3980855" y="1451731"/>
            <a:ext cx="3011091" cy="863140"/>
            <a:chOff x="3980854" y="1451731"/>
            <a:chExt cx="3011091" cy="863140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9E859B6-C08F-3945-97C5-4EBADD3BC35E}"/>
                </a:ext>
              </a:extLst>
            </p:cNvPr>
            <p:cNvSpPr/>
            <p:nvPr/>
          </p:nvSpPr>
          <p:spPr>
            <a:xfrm>
              <a:off x="3980854" y="1451731"/>
              <a:ext cx="3011091" cy="863140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FC325CD4-EF94-A74A-9B1D-88CF05BEA3AF}"/>
                </a:ext>
              </a:extLst>
            </p:cNvPr>
            <p:cNvGrpSpPr/>
            <p:nvPr/>
          </p:nvGrpSpPr>
          <p:grpSpPr>
            <a:xfrm>
              <a:off x="4248482" y="1652598"/>
              <a:ext cx="2494795" cy="450522"/>
              <a:chOff x="4248482" y="1652598"/>
              <a:chExt cx="2494795" cy="450522"/>
            </a:xfrm>
          </p:grpSpPr>
          <p:sp>
            <p:nvSpPr>
              <p:cNvPr id="72" name="Google Shape;597;p29">
                <a:extLst>
                  <a:ext uri="{FF2B5EF4-FFF2-40B4-BE49-F238E27FC236}">
                    <a16:creationId xmlns:a16="http://schemas.microsoft.com/office/drawing/2014/main" id="{28FB20AE-89E6-984A-A1F4-93780B700C06}"/>
                  </a:ext>
                </a:extLst>
              </p:cNvPr>
              <p:cNvSpPr/>
              <p:nvPr/>
            </p:nvSpPr>
            <p:spPr>
              <a:xfrm>
                <a:off x="4248482" y="1652598"/>
                <a:ext cx="470977" cy="450522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597;p29">
                <a:extLst>
                  <a:ext uri="{FF2B5EF4-FFF2-40B4-BE49-F238E27FC236}">
                    <a16:creationId xmlns:a16="http://schemas.microsoft.com/office/drawing/2014/main" id="{20B99282-EBA8-0247-803F-9D5DE637ADF5}"/>
                  </a:ext>
                </a:extLst>
              </p:cNvPr>
              <p:cNvSpPr/>
              <p:nvPr/>
            </p:nvSpPr>
            <p:spPr>
              <a:xfrm>
                <a:off x="4923086" y="1652598"/>
                <a:ext cx="470977" cy="450522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597;p29">
                <a:extLst>
                  <a:ext uri="{FF2B5EF4-FFF2-40B4-BE49-F238E27FC236}">
                    <a16:creationId xmlns:a16="http://schemas.microsoft.com/office/drawing/2014/main" id="{3681DD1E-7537-9046-BC21-D598CE8E2A46}"/>
                  </a:ext>
                </a:extLst>
              </p:cNvPr>
              <p:cNvSpPr/>
              <p:nvPr/>
            </p:nvSpPr>
            <p:spPr>
              <a:xfrm>
                <a:off x="5597690" y="1652598"/>
                <a:ext cx="470977" cy="450522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597;p29">
                <a:extLst>
                  <a:ext uri="{FF2B5EF4-FFF2-40B4-BE49-F238E27FC236}">
                    <a16:creationId xmlns:a16="http://schemas.microsoft.com/office/drawing/2014/main" id="{3F5E6355-747A-2D48-8AE0-D3D26529EE17}"/>
                  </a:ext>
                </a:extLst>
              </p:cNvPr>
              <p:cNvSpPr/>
              <p:nvPr/>
            </p:nvSpPr>
            <p:spPr>
              <a:xfrm>
                <a:off x="6272300" y="1652598"/>
                <a:ext cx="470977" cy="450522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113" name="Google Shape;1467;p60">
            <a:extLst>
              <a:ext uri="{FF2B5EF4-FFF2-40B4-BE49-F238E27FC236}">
                <a16:creationId xmlns:a16="http://schemas.microsoft.com/office/drawing/2014/main" id="{4CE86878-A612-9D47-8378-5C9F08CE9A1A}"/>
              </a:ext>
            </a:extLst>
          </p:cNvPr>
          <p:cNvCxnSpPr>
            <a:cxnSpLocks/>
            <a:endCxn id="105" idx="0"/>
          </p:cNvCxnSpPr>
          <p:nvPr/>
        </p:nvCxnSpPr>
        <p:spPr>
          <a:xfrm>
            <a:off x="4483972" y="2103120"/>
            <a:ext cx="1868658" cy="817347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triangle" w="sm" len="sm"/>
            <a:tailEnd type="none" w="med" len="med"/>
          </a:ln>
        </p:spPr>
      </p:cxnSp>
      <p:cxnSp>
        <p:nvCxnSpPr>
          <p:cNvPr id="114" name="Google Shape;1467;p60">
            <a:extLst>
              <a:ext uri="{FF2B5EF4-FFF2-40B4-BE49-F238E27FC236}">
                <a16:creationId xmlns:a16="http://schemas.microsoft.com/office/drawing/2014/main" id="{92592F4A-C6BD-B54A-AB02-20A3BCF6C7D2}"/>
              </a:ext>
            </a:extLst>
          </p:cNvPr>
          <p:cNvCxnSpPr>
            <a:cxnSpLocks/>
            <a:endCxn id="118" idx="0"/>
          </p:cNvCxnSpPr>
          <p:nvPr/>
        </p:nvCxnSpPr>
        <p:spPr>
          <a:xfrm>
            <a:off x="5125243" y="2103120"/>
            <a:ext cx="1227387" cy="1352523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triangle" w="sm" len="sm"/>
            <a:tailEnd type="none" w="med" len="med"/>
          </a:ln>
        </p:spPr>
      </p:cxnSp>
      <p:cxnSp>
        <p:nvCxnSpPr>
          <p:cNvPr id="115" name="Google Shape;1467;p60">
            <a:extLst>
              <a:ext uri="{FF2B5EF4-FFF2-40B4-BE49-F238E27FC236}">
                <a16:creationId xmlns:a16="http://schemas.microsoft.com/office/drawing/2014/main" id="{778EB5C3-B042-DC4B-85F8-12AC9951A098}"/>
              </a:ext>
            </a:extLst>
          </p:cNvPr>
          <p:cNvCxnSpPr>
            <a:cxnSpLocks/>
            <a:stCxn id="74" idx="2"/>
            <a:endCxn id="149" idx="0"/>
          </p:cNvCxnSpPr>
          <p:nvPr/>
        </p:nvCxnSpPr>
        <p:spPr>
          <a:xfrm>
            <a:off x="5833180" y="2103120"/>
            <a:ext cx="519450" cy="1889033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triangle" w="sm" len="sm"/>
            <a:tailEnd type="none" w="med" len="med"/>
          </a:ln>
        </p:spPr>
      </p:cxnSp>
      <p:cxnSp>
        <p:nvCxnSpPr>
          <p:cNvPr id="116" name="Google Shape;1467;p60">
            <a:extLst>
              <a:ext uri="{FF2B5EF4-FFF2-40B4-BE49-F238E27FC236}">
                <a16:creationId xmlns:a16="http://schemas.microsoft.com/office/drawing/2014/main" id="{433F40D7-2D9B-E347-B56E-C8399A12090B}"/>
              </a:ext>
            </a:extLst>
          </p:cNvPr>
          <p:cNvCxnSpPr>
            <a:cxnSpLocks/>
            <a:endCxn id="135" idx="0"/>
          </p:cNvCxnSpPr>
          <p:nvPr/>
        </p:nvCxnSpPr>
        <p:spPr>
          <a:xfrm flipH="1">
            <a:off x="6352630" y="2103120"/>
            <a:ext cx="140008" cy="2425543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triangle" w="sm" len="sm"/>
            <a:tailEnd type="none" w="med" len="med"/>
          </a:ln>
        </p:spPr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7FE7A04-ADA1-8045-BCFA-847D6B5C4B37}"/>
              </a:ext>
            </a:extLst>
          </p:cNvPr>
          <p:cNvGrpSpPr/>
          <p:nvPr/>
        </p:nvGrpSpPr>
        <p:grpSpPr>
          <a:xfrm>
            <a:off x="7797868" y="4162408"/>
            <a:ext cx="2509520" cy="875256"/>
            <a:chOff x="7687007" y="2651760"/>
            <a:chExt cx="2509520" cy="875256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831CD3A-AFFB-2D4C-B5D4-4EB288C716C5}"/>
                </a:ext>
              </a:extLst>
            </p:cNvPr>
            <p:cNvSpPr/>
            <p:nvPr/>
          </p:nvSpPr>
          <p:spPr>
            <a:xfrm>
              <a:off x="7687007" y="2651760"/>
              <a:ext cx="2509520" cy="87525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A6108C2A-7C25-B94B-85E5-9B7F66821D73}"/>
                </a:ext>
              </a:extLst>
            </p:cNvPr>
            <p:cNvGrpSpPr/>
            <p:nvPr/>
          </p:nvGrpSpPr>
          <p:grpSpPr>
            <a:xfrm>
              <a:off x="7841640" y="2818794"/>
              <a:ext cx="2203436" cy="347788"/>
              <a:chOff x="3406297" y="4884380"/>
              <a:chExt cx="1824161" cy="241500"/>
            </a:xfrm>
          </p:grpSpPr>
          <p:cxnSp>
            <p:nvCxnSpPr>
              <p:cNvPr id="68" name="Google Shape;936;p46">
                <a:extLst>
                  <a:ext uri="{FF2B5EF4-FFF2-40B4-BE49-F238E27FC236}">
                    <a16:creationId xmlns:a16="http://schemas.microsoft.com/office/drawing/2014/main" id="{1AF8362C-05AC-3345-87CD-392B33140491}"/>
                  </a:ext>
                </a:extLst>
              </p:cNvPr>
              <p:cNvCxnSpPr/>
              <p:nvPr/>
            </p:nvCxnSpPr>
            <p:spPr>
              <a:xfrm>
                <a:off x="3413358" y="4995508"/>
                <a:ext cx="181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9" name="Google Shape;937;p46">
                <a:extLst>
                  <a:ext uri="{FF2B5EF4-FFF2-40B4-BE49-F238E27FC236}">
                    <a16:creationId xmlns:a16="http://schemas.microsoft.com/office/drawing/2014/main" id="{BC4B7200-2AC9-B348-A566-A90462CD4F42}"/>
                  </a:ext>
                </a:extLst>
              </p:cNvPr>
              <p:cNvCxnSpPr/>
              <p:nvPr/>
            </p:nvCxnSpPr>
            <p:spPr>
              <a:xfrm>
                <a:off x="5230366" y="4884380"/>
                <a:ext cx="0" cy="241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6" name="Google Shape;938;p46">
                <a:extLst>
                  <a:ext uri="{FF2B5EF4-FFF2-40B4-BE49-F238E27FC236}">
                    <a16:creationId xmlns:a16="http://schemas.microsoft.com/office/drawing/2014/main" id="{1E418202-7E4F-904F-AB73-DA1DA5F60715}"/>
                  </a:ext>
                </a:extLst>
              </p:cNvPr>
              <p:cNvCxnSpPr/>
              <p:nvPr/>
            </p:nvCxnSpPr>
            <p:spPr>
              <a:xfrm>
                <a:off x="3406297" y="4884380"/>
                <a:ext cx="0" cy="241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4A9C218-3006-BA4E-BCAC-65587AAB04F1}"/>
                </a:ext>
              </a:extLst>
            </p:cNvPr>
            <p:cNvSpPr txBox="1"/>
            <p:nvPr/>
          </p:nvSpPr>
          <p:spPr>
            <a:xfrm>
              <a:off x="8053749" y="3086100"/>
              <a:ext cx="1798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Memory Line Size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86578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605;p29">
            <a:extLst>
              <a:ext uri="{FF2B5EF4-FFF2-40B4-BE49-F238E27FC236}">
                <a16:creationId xmlns:a16="http://schemas.microsoft.com/office/drawing/2014/main" id="{A47E1ACA-0A99-FB43-8302-7CDAB3A47758}"/>
              </a:ext>
            </a:extLst>
          </p:cNvPr>
          <p:cNvSpPr txBox="1"/>
          <p:nvPr/>
        </p:nvSpPr>
        <p:spPr>
          <a:xfrm>
            <a:off x="7421078" y="211755"/>
            <a:ext cx="3263100" cy="791755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SzPts val="1400"/>
            </a:pPr>
            <a:r>
              <a:rPr lang="en-US" dirty="0"/>
              <a:t>In this example we transferred 16 memory lines, and used 25% of the data for each line transferred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DEF0FB5-02D6-0D41-8461-EE04F896033A}"/>
              </a:ext>
            </a:extLst>
          </p:cNvPr>
          <p:cNvGrpSpPr/>
          <p:nvPr/>
        </p:nvGrpSpPr>
        <p:grpSpPr>
          <a:xfrm>
            <a:off x="4248483" y="2804161"/>
            <a:ext cx="2494795" cy="2285999"/>
            <a:chOff x="4248483" y="2804161"/>
            <a:chExt cx="2494795" cy="2285999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A80DFC1-F546-1346-96C2-9B77BD519E93}"/>
                </a:ext>
              </a:extLst>
            </p:cNvPr>
            <p:cNvSpPr/>
            <p:nvPr/>
          </p:nvSpPr>
          <p:spPr>
            <a:xfrm>
              <a:off x="4248483" y="2804161"/>
              <a:ext cx="2494795" cy="2285999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DE18AE0-97C8-6A4B-8FFB-0A9861C869FA}"/>
                </a:ext>
              </a:extLst>
            </p:cNvPr>
            <p:cNvGrpSpPr/>
            <p:nvPr/>
          </p:nvGrpSpPr>
          <p:grpSpPr>
            <a:xfrm>
              <a:off x="4384682" y="2920467"/>
              <a:ext cx="2203436" cy="2058718"/>
              <a:chOff x="4384682" y="2920467"/>
              <a:chExt cx="2203436" cy="2058718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68E82081-D719-5F46-976D-5EDD8B8398A5}"/>
                  </a:ext>
                </a:extLst>
              </p:cNvPr>
              <p:cNvGrpSpPr/>
              <p:nvPr/>
            </p:nvGrpSpPr>
            <p:grpSpPr>
              <a:xfrm>
                <a:off x="4384682" y="2920467"/>
                <a:ext cx="2203436" cy="450522"/>
                <a:chOff x="902360" y="2920467"/>
                <a:chExt cx="2203436" cy="450522"/>
              </a:xfrm>
            </p:grpSpPr>
            <p:sp>
              <p:nvSpPr>
                <p:cNvPr id="15" name="Google Shape;597;p29">
                  <a:extLst>
                    <a:ext uri="{FF2B5EF4-FFF2-40B4-BE49-F238E27FC236}">
                      <a16:creationId xmlns:a16="http://schemas.microsoft.com/office/drawing/2014/main" id="{994E7F19-F89A-A44B-A1E2-34FB789CDBC2}"/>
                    </a:ext>
                  </a:extLst>
                </p:cNvPr>
                <p:cNvSpPr/>
                <p:nvPr/>
              </p:nvSpPr>
              <p:spPr>
                <a:xfrm>
                  <a:off x="902360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706C303-541D-8842-B82E-A09B7278DB39}"/>
                    </a:ext>
                  </a:extLst>
                </p:cNvPr>
                <p:cNvSpPr txBox="1"/>
                <p:nvPr/>
              </p:nvSpPr>
              <p:spPr>
                <a:xfrm>
                  <a:off x="993800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0</a:t>
                  </a:r>
                </a:p>
              </p:txBody>
            </p:sp>
            <p:sp>
              <p:nvSpPr>
                <p:cNvPr id="98" name="Google Shape;597;p29">
                  <a:extLst>
                    <a:ext uri="{FF2B5EF4-FFF2-40B4-BE49-F238E27FC236}">
                      <a16:creationId xmlns:a16="http://schemas.microsoft.com/office/drawing/2014/main" id="{A944B00A-529C-AB4E-9F8F-22CF403BE76C}"/>
                    </a:ext>
                  </a:extLst>
                </p:cNvPr>
                <p:cNvSpPr/>
                <p:nvPr/>
              </p:nvSpPr>
              <p:spPr>
                <a:xfrm>
                  <a:off x="148738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8FD1188E-3266-3648-88C9-15CDC0BA6C9A}"/>
                    </a:ext>
                  </a:extLst>
                </p:cNvPr>
                <p:cNvSpPr txBox="1"/>
                <p:nvPr/>
              </p:nvSpPr>
              <p:spPr>
                <a:xfrm>
                  <a:off x="1578821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  <p:sp>
              <p:nvSpPr>
                <p:cNvPr id="111" name="Google Shape;597;p29">
                  <a:extLst>
                    <a:ext uri="{FF2B5EF4-FFF2-40B4-BE49-F238E27FC236}">
                      <a16:creationId xmlns:a16="http://schemas.microsoft.com/office/drawing/2014/main" id="{6BC21C9F-063B-6843-9F3C-FCAF4C1DBA67}"/>
                    </a:ext>
                  </a:extLst>
                </p:cNvPr>
                <p:cNvSpPr/>
                <p:nvPr/>
              </p:nvSpPr>
              <p:spPr>
                <a:xfrm>
                  <a:off x="2049798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D456AC0C-7728-D847-A878-D7CD0D753DF0}"/>
                    </a:ext>
                  </a:extLst>
                </p:cNvPr>
                <p:cNvSpPr txBox="1"/>
                <p:nvPr/>
              </p:nvSpPr>
              <p:spPr>
                <a:xfrm>
                  <a:off x="2141238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2</a:t>
                  </a:r>
                </a:p>
              </p:txBody>
            </p:sp>
            <p:sp>
              <p:nvSpPr>
                <p:cNvPr id="105" name="Google Shape;597;p29">
                  <a:extLst>
                    <a:ext uri="{FF2B5EF4-FFF2-40B4-BE49-F238E27FC236}">
                      <a16:creationId xmlns:a16="http://schemas.microsoft.com/office/drawing/2014/main" id="{B7F33AD7-F710-234E-94E5-3A023BF31F92}"/>
                    </a:ext>
                  </a:extLst>
                </p:cNvPr>
                <p:cNvSpPr/>
                <p:nvPr/>
              </p:nvSpPr>
              <p:spPr>
                <a:xfrm>
                  <a:off x="2634819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7C7D87B3-A5C7-574C-96FC-1FA5B769E81B}"/>
                    </a:ext>
                  </a:extLst>
                </p:cNvPr>
                <p:cNvSpPr txBox="1"/>
                <p:nvPr/>
              </p:nvSpPr>
              <p:spPr>
                <a:xfrm>
                  <a:off x="2726259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3</a:t>
                  </a:r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78A5B8BF-EBBB-0B4A-9257-49CE0FBDA4C0}"/>
                  </a:ext>
                </a:extLst>
              </p:cNvPr>
              <p:cNvGrpSpPr/>
              <p:nvPr/>
            </p:nvGrpSpPr>
            <p:grpSpPr>
              <a:xfrm>
                <a:off x="4384682" y="3455643"/>
                <a:ext cx="2203436" cy="450522"/>
                <a:chOff x="3219840" y="2920467"/>
                <a:chExt cx="2203436" cy="450522"/>
              </a:xfrm>
            </p:grpSpPr>
            <p:sp>
              <p:nvSpPr>
                <p:cNvPr id="126" name="Google Shape;597;p29">
                  <a:extLst>
                    <a:ext uri="{FF2B5EF4-FFF2-40B4-BE49-F238E27FC236}">
                      <a16:creationId xmlns:a16="http://schemas.microsoft.com/office/drawing/2014/main" id="{46CB808B-BF7F-1144-B173-7C863A2DF3E8}"/>
                    </a:ext>
                  </a:extLst>
                </p:cNvPr>
                <p:cNvSpPr/>
                <p:nvPr/>
              </p:nvSpPr>
              <p:spPr>
                <a:xfrm>
                  <a:off x="3219840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FFE689C3-065B-7F41-92A7-9E8ADF81EFF7}"/>
                    </a:ext>
                  </a:extLst>
                </p:cNvPr>
                <p:cNvSpPr txBox="1"/>
                <p:nvPr/>
              </p:nvSpPr>
              <p:spPr>
                <a:xfrm>
                  <a:off x="3311280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4</a:t>
                  </a:r>
                </a:p>
              </p:txBody>
            </p:sp>
            <p:sp>
              <p:nvSpPr>
                <p:cNvPr id="124" name="Google Shape;597;p29">
                  <a:extLst>
                    <a:ext uri="{FF2B5EF4-FFF2-40B4-BE49-F238E27FC236}">
                      <a16:creationId xmlns:a16="http://schemas.microsoft.com/office/drawing/2014/main" id="{C45FA4C3-F910-7244-826E-31FE190BA229}"/>
                    </a:ext>
                  </a:extLst>
                </p:cNvPr>
                <p:cNvSpPr/>
                <p:nvPr/>
              </p:nvSpPr>
              <p:spPr>
                <a:xfrm>
                  <a:off x="380486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ECB1F385-B514-BB41-AFF5-912BFCE03C41}"/>
                    </a:ext>
                  </a:extLst>
                </p:cNvPr>
                <p:cNvSpPr txBox="1"/>
                <p:nvPr/>
              </p:nvSpPr>
              <p:spPr>
                <a:xfrm>
                  <a:off x="3896301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5</a:t>
                  </a:r>
                </a:p>
              </p:txBody>
            </p:sp>
            <p:sp>
              <p:nvSpPr>
                <p:cNvPr id="120" name="Google Shape;597;p29">
                  <a:extLst>
                    <a:ext uri="{FF2B5EF4-FFF2-40B4-BE49-F238E27FC236}">
                      <a16:creationId xmlns:a16="http://schemas.microsoft.com/office/drawing/2014/main" id="{B2950B6D-59D5-624F-BA35-5CD70806223D}"/>
                    </a:ext>
                  </a:extLst>
                </p:cNvPr>
                <p:cNvSpPr/>
                <p:nvPr/>
              </p:nvSpPr>
              <p:spPr>
                <a:xfrm>
                  <a:off x="4367278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4D930B13-4B56-C241-AA18-42753A174A77}"/>
                    </a:ext>
                  </a:extLst>
                </p:cNvPr>
                <p:cNvSpPr txBox="1"/>
                <p:nvPr/>
              </p:nvSpPr>
              <p:spPr>
                <a:xfrm>
                  <a:off x="4458718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6</a:t>
                  </a:r>
                </a:p>
              </p:txBody>
            </p:sp>
            <p:sp>
              <p:nvSpPr>
                <p:cNvPr id="118" name="Google Shape;597;p29">
                  <a:extLst>
                    <a:ext uri="{FF2B5EF4-FFF2-40B4-BE49-F238E27FC236}">
                      <a16:creationId xmlns:a16="http://schemas.microsoft.com/office/drawing/2014/main" id="{BACB5459-612E-114C-83E5-261851884835}"/>
                    </a:ext>
                  </a:extLst>
                </p:cNvPr>
                <p:cNvSpPr/>
                <p:nvPr/>
              </p:nvSpPr>
              <p:spPr>
                <a:xfrm>
                  <a:off x="4952299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0D001085-F789-5A4E-872C-1509DE2E23A2}"/>
                    </a:ext>
                  </a:extLst>
                </p:cNvPr>
                <p:cNvSpPr txBox="1"/>
                <p:nvPr/>
              </p:nvSpPr>
              <p:spPr>
                <a:xfrm>
                  <a:off x="5043739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7</a:t>
                  </a: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443D255B-29A6-BF46-8A78-C7B989194D88}"/>
                  </a:ext>
                </a:extLst>
              </p:cNvPr>
              <p:cNvGrpSpPr/>
              <p:nvPr/>
            </p:nvGrpSpPr>
            <p:grpSpPr>
              <a:xfrm>
                <a:off x="4384682" y="3992153"/>
                <a:ext cx="2203436" cy="450522"/>
                <a:chOff x="5539363" y="2920467"/>
                <a:chExt cx="2203436" cy="450522"/>
              </a:xfrm>
            </p:grpSpPr>
            <p:sp>
              <p:nvSpPr>
                <p:cNvPr id="157" name="Google Shape;597;p29">
                  <a:extLst>
                    <a:ext uri="{FF2B5EF4-FFF2-40B4-BE49-F238E27FC236}">
                      <a16:creationId xmlns:a16="http://schemas.microsoft.com/office/drawing/2014/main" id="{A8186D0F-BD9D-854F-9A0F-FA5146DEE97E}"/>
                    </a:ext>
                  </a:extLst>
                </p:cNvPr>
                <p:cNvSpPr/>
                <p:nvPr/>
              </p:nvSpPr>
              <p:spPr>
                <a:xfrm>
                  <a:off x="5539363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BF5311C1-C289-0348-BA57-6255AF1A6450}"/>
                    </a:ext>
                  </a:extLst>
                </p:cNvPr>
                <p:cNvSpPr txBox="1"/>
                <p:nvPr/>
              </p:nvSpPr>
              <p:spPr>
                <a:xfrm>
                  <a:off x="5630803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8</a:t>
                  </a:r>
                </a:p>
              </p:txBody>
            </p:sp>
            <p:sp>
              <p:nvSpPr>
                <p:cNvPr id="155" name="Google Shape;597;p29">
                  <a:extLst>
                    <a:ext uri="{FF2B5EF4-FFF2-40B4-BE49-F238E27FC236}">
                      <a16:creationId xmlns:a16="http://schemas.microsoft.com/office/drawing/2014/main" id="{EAC56A79-980C-A14D-9501-1F1438151F29}"/>
                    </a:ext>
                  </a:extLst>
                </p:cNvPr>
                <p:cNvSpPr/>
                <p:nvPr/>
              </p:nvSpPr>
              <p:spPr>
                <a:xfrm>
                  <a:off x="6124384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3F9E369F-EA6D-9C40-9199-7FFEA717A660}"/>
                    </a:ext>
                  </a:extLst>
                </p:cNvPr>
                <p:cNvSpPr txBox="1"/>
                <p:nvPr/>
              </p:nvSpPr>
              <p:spPr>
                <a:xfrm>
                  <a:off x="6215824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9</a:t>
                  </a:r>
                </a:p>
              </p:txBody>
            </p:sp>
            <p:sp>
              <p:nvSpPr>
                <p:cNvPr id="151" name="Google Shape;597;p29">
                  <a:extLst>
                    <a:ext uri="{FF2B5EF4-FFF2-40B4-BE49-F238E27FC236}">
                      <a16:creationId xmlns:a16="http://schemas.microsoft.com/office/drawing/2014/main" id="{85B4F415-8956-054B-B1A7-5A21EE83C3B3}"/>
                    </a:ext>
                  </a:extLst>
                </p:cNvPr>
                <p:cNvSpPr/>
                <p:nvPr/>
              </p:nvSpPr>
              <p:spPr>
                <a:xfrm>
                  <a:off x="668680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535E58F8-82F5-A541-84F1-A27DE490C930}"/>
                    </a:ext>
                  </a:extLst>
                </p:cNvPr>
                <p:cNvSpPr txBox="1"/>
                <p:nvPr/>
              </p:nvSpPr>
              <p:spPr>
                <a:xfrm>
                  <a:off x="6727441" y="2991840"/>
                  <a:ext cx="398096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10</a:t>
                  </a:r>
                </a:p>
              </p:txBody>
            </p:sp>
            <p:sp>
              <p:nvSpPr>
                <p:cNvPr id="149" name="Google Shape;597;p29">
                  <a:extLst>
                    <a:ext uri="{FF2B5EF4-FFF2-40B4-BE49-F238E27FC236}">
                      <a16:creationId xmlns:a16="http://schemas.microsoft.com/office/drawing/2014/main" id="{FFC773DB-37F7-5E4E-9DEF-C3CEB32CF924}"/>
                    </a:ext>
                  </a:extLst>
                </p:cNvPr>
                <p:cNvSpPr/>
                <p:nvPr/>
              </p:nvSpPr>
              <p:spPr>
                <a:xfrm>
                  <a:off x="7271822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749B8211-C224-DE45-900C-FC1CBCA05B7C}"/>
                    </a:ext>
                  </a:extLst>
                </p:cNvPr>
                <p:cNvSpPr txBox="1"/>
                <p:nvPr/>
              </p:nvSpPr>
              <p:spPr>
                <a:xfrm>
                  <a:off x="7322622" y="2991840"/>
                  <a:ext cx="414180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11</a:t>
                  </a: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F897CA32-1AC4-9B44-A0F4-02E330581E4F}"/>
                  </a:ext>
                </a:extLst>
              </p:cNvPr>
              <p:cNvGrpSpPr/>
              <p:nvPr/>
            </p:nvGrpSpPr>
            <p:grpSpPr>
              <a:xfrm>
                <a:off x="4384682" y="4528663"/>
                <a:ext cx="2203436" cy="450522"/>
                <a:chOff x="7856843" y="2920467"/>
                <a:chExt cx="2203436" cy="450522"/>
              </a:xfrm>
            </p:grpSpPr>
            <p:sp>
              <p:nvSpPr>
                <p:cNvPr id="143" name="Google Shape;597;p29">
                  <a:extLst>
                    <a:ext uri="{FF2B5EF4-FFF2-40B4-BE49-F238E27FC236}">
                      <a16:creationId xmlns:a16="http://schemas.microsoft.com/office/drawing/2014/main" id="{0337DDDC-B579-2D4C-A109-4354C3179A7C}"/>
                    </a:ext>
                  </a:extLst>
                </p:cNvPr>
                <p:cNvSpPr/>
                <p:nvPr/>
              </p:nvSpPr>
              <p:spPr>
                <a:xfrm>
                  <a:off x="7856843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0FBA571E-C22F-1647-8CD4-ACDB6466EF2E}"/>
                    </a:ext>
                  </a:extLst>
                </p:cNvPr>
                <p:cNvSpPr txBox="1"/>
                <p:nvPr/>
              </p:nvSpPr>
              <p:spPr>
                <a:xfrm>
                  <a:off x="7897483" y="2991840"/>
                  <a:ext cx="398096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12</a:t>
                  </a:r>
                </a:p>
              </p:txBody>
            </p:sp>
            <p:sp>
              <p:nvSpPr>
                <p:cNvPr id="141" name="Google Shape;597;p29">
                  <a:extLst>
                    <a:ext uri="{FF2B5EF4-FFF2-40B4-BE49-F238E27FC236}">
                      <a16:creationId xmlns:a16="http://schemas.microsoft.com/office/drawing/2014/main" id="{A8BB2235-D73D-E543-B5E4-2651720C89A7}"/>
                    </a:ext>
                  </a:extLst>
                </p:cNvPr>
                <p:cNvSpPr/>
                <p:nvPr/>
              </p:nvSpPr>
              <p:spPr>
                <a:xfrm>
                  <a:off x="8441864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3C4A8BCD-7D12-3E4B-8D35-0A487DA9EFE9}"/>
                    </a:ext>
                  </a:extLst>
                </p:cNvPr>
                <p:cNvSpPr txBox="1"/>
                <p:nvPr/>
              </p:nvSpPr>
              <p:spPr>
                <a:xfrm>
                  <a:off x="8482504" y="2991840"/>
                  <a:ext cx="389698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13</a:t>
                  </a:r>
                </a:p>
              </p:txBody>
            </p:sp>
            <p:sp>
              <p:nvSpPr>
                <p:cNvPr id="137" name="Google Shape;597;p29">
                  <a:extLst>
                    <a:ext uri="{FF2B5EF4-FFF2-40B4-BE49-F238E27FC236}">
                      <a16:creationId xmlns:a16="http://schemas.microsoft.com/office/drawing/2014/main" id="{EDE5C2CD-18CC-CF4A-9AF5-BB84D894B941}"/>
                    </a:ext>
                  </a:extLst>
                </p:cNvPr>
                <p:cNvSpPr/>
                <p:nvPr/>
              </p:nvSpPr>
              <p:spPr>
                <a:xfrm>
                  <a:off x="900428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820B2566-9FDF-BD42-B44E-4B75E34BBA30}"/>
                    </a:ext>
                  </a:extLst>
                </p:cNvPr>
                <p:cNvSpPr txBox="1"/>
                <p:nvPr/>
              </p:nvSpPr>
              <p:spPr>
                <a:xfrm>
                  <a:off x="9044921" y="2991840"/>
                  <a:ext cx="398096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14</a:t>
                  </a:r>
                </a:p>
              </p:txBody>
            </p:sp>
            <p:sp>
              <p:nvSpPr>
                <p:cNvPr id="135" name="Google Shape;597;p29">
                  <a:extLst>
                    <a:ext uri="{FF2B5EF4-FFF2-40B4-BE49-F238E27FC236}">
                      <a16:creationId xmlns:a16="http://schemas.microsoft.com/office/drawing/2014/main" id="{8288DDBB-501B-7F47-94FE-6D61F1FD7EB2}"/>
                    </a:ext>
                  </a:extLst>
                </p:cNvPr>
                <p:cNvSpPr/>
                <p:nvPr/>
              </p:nvSpPr>
              <p:spPr>
                <a:xfrm>
                  <a:off x="9589302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0B8EAB02-8069-BB4C-BCB1-F322A54A8B72}"/>
                    </a:ext>
                  </a:extLst>
                </p:cNvPr>
                <p:cNvSpPr txBox="1"/>
                <p:nvPr/>
              </p:nvSpPr>
              <p:spPr>
                <a:xfrm>
                  <a:off x="9629941" y="2991840"/>
                  <a:ext cx="389699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15</a:t>
                  </a:r>
                </a:p>
              </p:txBody>
            </p:sp>
          </p:grpSp>
        </p:grp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F1EF1388-99D0-034B-8E59-73EF0196B2FB}"/>
              </a:ext>
            </a:extLst>
          </p:cNvPr>
          <p:cNvSpPr txBox="1"/>
          <p:nvPr/>
        </p:nvSpPr>
        <p:spPr>
          <a:xfrm>
            <a:off x="5125243" y="5223212"/>
            <a:ext cx="72231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Data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14C1704-AED9-0D42-A118-C65D322EE3DC}"/>
              </a:ext>
            </a:extLst>
          </p:cNvPr>
          <p:cNvSpPr txBox="1"/>
          <p:nvPr/>
        </p:nvSpPr>
        <p:spPr>
          <a:xfrm>
            <a:off x="5125243" y="1003510"/>
            <a:ext cx="72231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Warp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998793B-ABEE-1545-8FC5-DCE9D07B3956}"/>
              </a:ext>
            </a:extLst>
          </p:cNvPr>
          <p:cNvGrpSpPr/>
          <p:nvPr/>
        </p:nvGrpSpPr>
        <p:grpSpPr>
          <a:xfrm>
            <a:off x="3980855" y="1451731"/>
            <a:ext cx="3011091" cy="863140"/>
            <a:chOff x="3980854" y="1451731"/>
            <a:chExt cx="3011091" cy="863140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9E859B6-C08F-3945-97C5-4EBADD3BC35E}"/>
                </a:ext>
              </a:extLst>
            </p:cNvPr>
            <p:cNvSpPr/>
            <p:nvPr/>
          </p:nvSpPr>
          <p:spPr>
            <a:xfrm>
              <a:off x="3980854" y="1451731"/>
              <a:ext cx="3011091" cy="863140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FC325CD4-EF94-A74A-9B1D-88CF05BEA3AF}"/>
                </a:ext>
              </a:extLst>
            </p:cNvPr>
            <p:cNvGrpSpPr/>
            <p:nvPr/>
          </p:nvGrpSpPr>
          <p:grpSpPr>
            <a:xfrm>
              <a:off x="4248482" y="1652598"/>
              <a:ext cx="2494795" cy="450522"/>
              <a:chOff x="4248482" y="1652598"/>
              <a:chExt cx="2494795" cy="450522"/>
            </a:xfrm>
          </p:grpSpPr>
          <p:sp>
            <p:nvSpPr>
              <p:cNvPr id="72" name="Google Shape;597;p29">
                <a:extLst>
                  <a:ext uri="{FF2B5EF4-FFF2-40B4-BE49-F238E27FC236}">
                    <a16:creationId xmlns:a16="http://schemas.microsoft.com/office/drawing/2014/main" id="{28FB20AE-89E6-984A-A1F4-93780B700C06}"/>
                  </a:ext>
                </a:extLst>
              </p:cNvPr>
              <p:cNvSpPr/>
              <p:nvPr/>
            </p:nvSpPr>
            <p:spPr>
              <a:xfrm>
                <a:off x="4248482" y="1652598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597;p29">
                <a:extLst>
                  <a:ext uri="{FF2B5EF4-FFF2-40B4-BE49-F238E27FC236}">
                    <a16:creationId xmlns:a16="http://schemas.microsoft.com/office/drawing/2014/main" id="{20B99282-EBA8-0247-803F-9D5DE637ADF5}"/>
                  </a:ext>
                </a:extLst>
              </p:cNvPr>
              <p:cNvSpPr/>
              <p:nvPr/>
            </p:nvSpPr>
            <p:spPr>
              <a:xfrm>
                <a:off x="4923086" y="1652598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597;p29">
                <a:extLst>
                  <a:ext uri="{FF2B5EF4-FFF2-40B4-BE49-F238E27FC236}">
                    <a16:creationId xmlns:a16="http://schemas.microsoft.com/office/drawing/2014/main" id="{3681DD1E-7537-9046-BC21-D598CE8E2A46}"/>
                  </a:ext>
                </a:extLst>
              </p:cNvPr>
              <p:cNvSpPr/>
              <p:nvPr/>
            </p:nvSpPr>
            <p:spPr>
              <a:xfrm>
                <a:off x="5597690" y="1652598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597;p29">
                <a:extLst>
                  <a:ext uri="{FF2B5EF4-FFF2-40B4-BE49-F238E27FC236}">
                    <a16:creationId xmlns:a16="http://schemas.microsoft.com/office/drawing/2014/main" id="{3F5E6355-747A-2D48-8AE0-D3D26529EE17}"/>
                  </a:ext>
                </a:extLst>
              </p:cNvPr>
              <p:cNvSpPr/>
              <p:nvPr/>
            </p:nvSpPr>
            <p:spPr>
              <a:xfrm>
                <a:off x="6272300" y="1652598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06161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AD652D9-1B2A-904F-988B-7A7BF7522E44}"/>
              </a:ext>
            </a:extLst>
          </p:cNvPr>
          <p:cNvSpPr/>
          <p:nvPr/>
        </p:nvSpPr>
        <p:spPr>
          <a:xfrm>
            <a:off x="7676847" y="2495646"/>
            <a:ext cx="2509520" cy="10313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Google Shape;605;p29">
            <a:extLst>
              <a:ext uri="{FF2B5EF4-FFF2-40B4-BE49-F238E27FC236}">
                <a16:creationId xmlns:a16="http://schemas.microsoft.com/office/drawing/2014/main" id="{A47E1ACA-0A99-FB43-8302-7CDAB3A47758}"/>
              </a:ext>
            </a:extLst>
          </p:cNvPr>
          <p:cNvSpPr txBox="1"/>
          <p:nvPr/>
        </p:nvSpPr>
        <p:spPr>
          <a:xfrm>
            <a:off x="7421078" y="211755"/>
            <a:ext cx="3263100" cy="791755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SzPts val="1400"/>
            </a:pPr>
            <a:r>
              <a:rPr lang="en-US" dirty="0"/>
              <a:t>Let’s compare a kernel that stores the sum of each </a:t>
            </a:r>
            <a:r>
              <a:rPr lang="en-US" b="1" dirty="0"/>
              <a:t>column</a:t>
            </a:r>
            <a:r>
              <a:rPr lang="en-US" dirty="0"/>
              <a:t> of a matrix in a result vector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96D0EBC-105A-9446-B77B-99437BE1F4A6}"/>
              </a:ext>
            </a:extLst>
          </p:cNvPr>
          <p:cNvGrpSpPr/>
          <p:nvPr/>
        </p:nvGrpSpPr>
        <p:grpSpPr>
          <a:xfrm>
            <a:off x="3980855" y="1451731"/>
            <a:ext cx="3011091" cy="863140"/>
            <a:chOff x="3980854" y="1451731"/>
            <a:chExt cx="3011091" cy="863140"/>
          </a:xfrm>
        </p:grpSpPr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7C606025-24AC-8848-A056-D2B1FB90088E}"/>
                </a:ext>
              </a:extLst>
            </p:cNvPr>
            <p:cNvSpPr/>
            <p:nvPr/>
          </p:nvSpPr>
          <p:spPr>
            <a:xfrm>
              <a:off x="3980854" y="1451731"/>
              <a:ext cx="3011091" cy="863140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49D441C-C808-A64A-927C-584293693AFD}"/>
                </a:ext>
              </a:extLst>
            </p:cNvPr>
            <p:cNvGrpSpPr/>
            <p:nvPr/>
          </p:nvGrpSpPr>
          <p:grpSpPr>
            <a:xfrm>
              <a:off x="4248482" y="1652598"/>
              <a:ext cx="2494795" cy="450522"/>
              <a:chOff x="4248482" y="1652598"/>
              <a:chExt cx="2494795" cy="450522"/>
            </a:xfrm>
          </p:grpSpPr>
          <p:sp>
            <p:nvSpPr>
              <p:cNvPr id="106" name="Google Shape;597;p29">
                <a:extLst>
                  <a:ext uri="{FF2B5EF4-FFF2-40B4-BE49-F238E27FC236}">
                    <a16:creationId xmlns:a16="http://schemas.microsoft.com/office/drawing/2014/main" id="{E5CE413C-871C-F741-B351-D1EBD714EB9E}"/>
                  </a:ext>
                </a:extLst>
              </p:cNvPr>
              <p:cNvSpPr/>
              <p:nvPr/>
            </p:nvSpPr>
            <p:spPr>
              <a:xfrm>
                <a:off x="4248482" y="1652598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597;p29">
                <a:extLst>
                  <a:ext uri="{FF2B5EF4-FFF2-40B4-BE49-F238E27FC236}">
                    <a16:creationId xmlns:a16="http://schemas.microsoft.com/office/drawing/2014/main" id="{F36995F5-736E-0646-819C-FF4FB8595F9F}"/>
                  </a:ext>
                </a:extLst>
              </p:cNvPr>
              <p:cNvSpPr/>
              <p:nvPr/>
            </p:nvSpPr>
            <p:spPr>
              <a:xfrm>
                <a:off x="4923086" y="1652598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597;p29">
                <a:extLst>
                  <a:ext uri="{FF2B5EF4-FFF2-40B4-BE49-F238E27FC236}">
                    <a16:creationId xmlns:a16="http://schemas.microsoft.com/office/drawing/2014/main" id="{00FC7E5C-F519-8643-9E25-EE3FAD4B75EF}"/>
                  </a:ext>
                </a:extLst>
              </p:cNvPr>
              <p:cNvSpPr/>
              <p:nvPr/>
            </p:nvSpPr>
            <p:spPr>
              <a:xfrm>
                <a:off x="5597690" y="1652598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597;p29">
                <a:extLst>
                  <a:ext uri="{FF2B5EF4-FFF2-40B4-BE49-F238E27FC236}">
                    <a16:creationId xmlns:a16="http://schemas.microsoft.com/office/drawing/2014/main" id="{3399333D-455A-4740-9B3F-E6571848DDC0}"/>
                  </a:ext>
                </a:extLst>
              </p:cNvPr>
              <p:cNvSpPr/>
              <p:nvPr/>
            </p:nvSpPr>
            <p:spPr>
              <a:xfrm>
                <a:off x="6272300" y="1652598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DEF0FB5-02D6-0D41-8461-EE04F896033A}"/>
              </a:ext>
            </a:extLst>
          </p:cNvPr>
          <p:cNvGrpSpPr/>
          <p:nvPr/>
        </p:nvGrpSpPr>
        <p:grpSpPr>
          <a:xfrm>
            <a:off x="4248483" y="2804161"/>
            <a:ext cx="2494795" cy="2285999"/>
            <a:chOff x="4248483" y="2804161"/>
            <a:chExt cx="2494795" cy="2285999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A80DFC1-F546-1346-96C2-9B77BD519E93}"/>
                </a:ext>
              </a:extLst>
            </p:cNvPr>
            <p:cNvSpPr/>
            <p:nvPr/>
          </p:nvSpPr>
          <p:spPr>
            <a:xfrm>
              <a:off x="4248483" y="2804161"/>
              <a:ext cx="2494795" cy="2285999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DE18AE0-97C8-6A4B-8FFB-0A9861C869FA}"/>
                </a:ext>
              </a:extLst>
            </p:cNvPr>
            <p:cNvGrpSpPr/>
            <p:nvPr/>
          </p:nvGrpSpPr>
          <p:grpSpPr>
            <a:xfrm>
              <a:off x="4384682" y="2920467"/>
              <a:ext cx="2203436" cy="2058718"/>
              <a:chOff x="4384682" y="2920467"/>
              <a:chExt cx="2203436" cy="2058718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68E82081-D719-5F46-976D-5EDD8B8398A5}"/>
                  </a:ext>
                </a:extLst>
              </p:cNvPr>
              <p:cNvGrpSpPr/>
              <p:nvPr/>
            </p:nvGrpSpPr>
            <p:grpSpPr>
              <a:xfrm>
                <a:off x="4384682" y="2920467"/>
                <a:ext cx="2203436" cy="450522"/>
                <a:chOff x="902360" y="2920467"/>
                <a:chExt cx="2203436" cy="450522"/>
              </a:xfrm>
            </p:grpSpPr>
            <p:sp>
              <p:nvSpPr>
                <p:cNvPr id="15" name="Google Shape;597;p29">
                  <a:extLst>
                    <a:ext uri="{FF2B5EF4-FFF2-40B4-BE49-F238E27FC236}">
                      <a16:creationId xmlns:a16="http://schemas.microsoft.com/office/drawing/2014/main" id="{994E7F19-F89A-A44B-A1E2-34FB789CDBC2}"/>
                    </a:ext>
                  </a:extLst>
                </p:cNvPr>
                <p:cNvSpPr/>
                <p:nvPr/>
              </p:nvSpPr>
              <p:spPr>
                <a:xfrm>
                  <a:off x="902360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706C303-541D-8842-B82E-A09B7278DB39}"/>
                    </a:ext>
                  </a:extLst>
                </p:cNvPr>
                <p:cNvSpPr txBox="1"/>
                <p:nvPr/>
              </p:nvSpPr>
              <p:spPr>
                <a:xfrm>
                  <a:off x="993800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0</a:t>
                  </a:r>
                </a:p>
              </p:txBody>
            </p:sp>
            <p:sp>
              <p:nvSpPr>
                <p:cNvPr id="98" name="Google Shape;597;p29">
                  <a:extLst>
                    <a:ext uri="{FF2B5EF4-FFF2-40B4-BE49-F238E27FC236}">
                      <a16:creationId xmlns:a16="http://schemas.microsoft.com/office/drawing/2014/main" id="{A944B00A-529C-AB4E-9F8F-22CF403BE76C}"/>
                    </a:ext>
                  </a:extLst>
                </p:cNvPr>
                <p:cNvSpPr/>
                <p:nvPr/>
              </p:nvSpPr>
              <p:spPr>
                <a:xfrm>
                  <a:off x="148738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8FD1188E-3266-3648-88C9-15CDC0BA6C9A}"/>
                    </a:ext>
                  </a:extLst>
                </p:cNvPr>
                <p:cNvSpPr txBox="1"/>
                <p:nvPr/>
              </p:nvSpPr>
              <p:spPr>
                <a:xfrm>
                  <a:off x="1578821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  <p:sp>
              <p:nvSpPr>
                <p:cNvPr id="111" name="Google Shape;597;p29">
                  <a:extLst>
                    <a:ext uri="{FF2B5EF4-FFF2-40B4-BE49-F238E27FC236}">
                      <a16:creationId xmlns:a16="http://schemas.microsoft.com/office/drawing/2014/main" id="{6BC21C9F-063B-6843-9F3C-FCAF4C1DBA67}"/>
                    </a:ext>
                  </a:extLst>
                </p:cNvPr>
                <p:cNvSpPr/>
                <p:nvPr/>
              </p:nvSpPr>
              <p:spPr>
                <a:xfrm>
                  <a:off x="2049798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D456AC0C-7728-D847-A878-D7CD0D753DF0}"/>
                    </a:ext>
                  </a:extLst>
                </p:cNvPr>
                <p:cNvSpPr txBox="1"/>
                <p:nvPr/>
              </p:nvSpPr>
              <p:spPr>
                <a:xfrm>
                  <a:off x="2141238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2</a:t>
                  </a:r>
                </a:p>
              </p:txBody>
            </p:sp>
            <p:sp>
              <p:nvSpPr>
                <p:cNvPr id="105" name="Google Shape;597;p29">
                  <a:extLst>
                    <a:ext uri="{FF2B5EF4-FFF2-40B4-BE49-F238E27FC236}">
                      <a16:creationId xmlns:a16="http://schemas.microsoft.com/office/drawing/2014/main" id="{B7F33AD7-F710-234E-94E5-3A023BF31F92}"/>
                    </a:ext>
                  </a:extLst>
                </p:cNvPr>
                <p:cNvSpPr/>
                <p:nvPr/>
              </p:nvSpPr>
              <p:spPr>
                <a:xfrm>
                  <a:off x="2634819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7C7D87B3-A5C7-574C-96FC-1FA5B769E81B}"/>
                    </a:ext>
                  </a:extLst>
                </p:cNvPr>
                <p:cNvSpPr txBox="1"/>
                <p:nvPr/>
              </p:nvSpPr>
              <p:spPr>
                <a:xfrm>
                  <a:off x="2726259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3</a:t>
                  </a:r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78A5B8BF-EBBB-0B4A-9257-49CE0FBDA4C0}"/>
                  </a:ext>
                </a:extLst>
              </p:cNvPr>
              <p:cNvGrpSpPr/>
              <p:nvPr/>
            </p:nvGrpSpPr>
            <p:grpSpPr>
              <a:xfrm>
                <a:off x="4384682" y="3455643"/>
                <a:ext cx="2203436" cy="450522"/>
                <a:chOff x="3219840" y="2920467"/>
                <a:chExt cx="2203436" cy="450522"/>
              </a:xfrm>
            </p:grpSpPr>
            <p:sp>
              <p:nvSpPr>
                <p:cNvPr id="126" name="Google Shape;597;p29">
                  <a:extLst>
                    <a:ext uri="{FF2B5EF4-FFF2-40B4-BE49-F238E27FC236}">
                      <a16:creationId xmlns:a16="http://schemas.microsoft.com/office/drawing/2014/main" id="{46CB808B-BF7F-1144-B173-7C863A2DF3E8}"/>
                    </a:ext>
                  </a:extLst>
                </p:cNvPr>
                <p:cNvSpPr/>
                <p:nvPr/>
              </p:nvSpPr>
              <p:spPr>
                <a:xfrm>
                  <a:off x="3219840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FFE689C3-065B-7F41-92A7-9E8ADF81EFF7}"/>
                    </a:ext>
                  </a:extLst>
                </p:cNvPr>
                <p:cNvSpPr txBox="1"/>
                <p:nvPr/>
              </p:nvSpPr>
              <p:spPr>
                <a:xfrm>
                  <a:off x="3311280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4</a:t>
                  </a:r>
                </a:p>
              </p:txBody>
            </p:sp>
            <p:sp>
              <p:nvSpPr>
                <p:cNvPr id="124" name="Google Shape;597;p29">
                  <a:extLst>
                    <a:ext uri="{FF2B5EF4-FFF2-40B4-BE49-F238E27FC236}">
                      <a16:creationId xmlns:a16="http://schemas.microsoft.com/office/drawing/2014/main" id="{C45FA4C3-F910-7244-826E-31FE190BA229}"/>
                    </a:ext>
                  </a:extLst>
                </p:cNvPr>
                <p:cNvSpPr/>
                <p:nvPr/>
              </p:nvSpPr>
              <p:spPr>
                <a:xfrm>
                  <a:off x="380486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ECB1F385-B514-BB41-AFF5-912BFCE03C41}"/>
                    </a:ext>
                  </a:extLst>
                </p:cNvPr>
                <p:cNvSpPr txBox="1"/>
                <p:nvPr/>
              </p:nvSpPr>
              <p:spPr>
                <a:xfrm>
                  <a:off x="3896301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5</a:t>
                  </a:r>
                </a:p>
              </p:txBody>
            </p:sp>
            <p:sp>
              <p:nvSpPr>
                <p:cNvPr id="120" name="Google Shape;597;p29">
                  <a:extLst>
                    <a:ext uri="{FF2B5EF4-FFF2-40B4-BE49-F238E27FC236}">
                      <a16:creationId xmlns:a16="http://schemas.microsoft.com/office/drawing/2014/main" id="{B2950B6D-59D5-624F-BA35-5CD70806223D}"/>
                    </a:ext>
                  </a:extLst>
                </p:cNvPr>
                <p:cNvSpPr/>
                <p:nvPr/>
              </p:nvSpPr>
              <p:spPr>
                <a:xfrm>
                  <a:off x="4367278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4D930B13-4B56-C241-AA18-42753A174A77}"/>
                    </a:ext>
                  </a:extLst>
                </p:cNvPr>
                <p:cNvSpPr txBox="1"/>
                <p:nvPr/>
              </p:nvSpPr>
              <p:spPr>
                <a:xfrm>
                  <a:off x="4458718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6</a:t>
                  </a:r>
                </a:p>
              </p:txBody>
            </p:sp>
            <p:sp>
              <p:nvSpPr>
                <p:cNvPr id="118" name="Google Shape;597;p29">
                  <a:extLst>
                    <a:ext uri="{FF2B5EF4-FFF2-40B4-BE49-F238E27FC236}">
                      <a16:creationId xmlns:a16="http://schemas.microsoft.com/office/drawing/2014/main" id="{BACB5459-612E-114C-83E5-261851884835}"/>
                    </a:ext>
                  </a:extLst>
                </p:cNvPr>
                <p:cNvSpPr/>
                <p:nvPr/>
              </p:nvSpPr>
              <p:spPr>
                <a:xfrm>
                  <a:off x="4952299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0D001085-F789-5A4E-872C-1509DE2E23A2}"/>
                    </a:ext>
                  </a:extLst>
                </p:cNvPr>
                <p:cNvSpPr txBox="1"/>
                <p:nvPr/>
              </p:nvSpPr>
              <p:spPr>
                <a:xfrm>
                  <a:off x="5043739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7</a:t>
                  </a: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443D255B-29A6-BF46-8A78-C7B989194D88}"/>
                  </a:ext>
                </a:extLst>
              </p:cNvPr>
              <p:cNvGrpSpPr/>
              <p:nvPr/>
            </p:nvGrpSpPr>
            <p:grpSpPr>
              <a:xfrm>
                <a:off x="4384682" y="3992153"/>
                <a:ext cx="2203436" cy="450522"/>
                <a:chOff x="5539363" y="2920467"/>
                <a:chExt cx="2203436" cy="450522"/>
              </a:xfrm>
            </p:grpSpPr>
            <p:sp>
              <p:nvSpPr>
                <p:cNvPr id="157" name="Google Shape;597;p29">
                  <a:extLst>
                    <a:ext uri="{FF2B5EF4-FFF2-40B4-BE49-F238E27FC236}">
                      <a16:creationId xmlns:a16="http://schemas.microsoft.com/office/drawing/2014/main" id="{A8186D0F-BD9D-854F-9A0F-FA5146DEE97E}"/>
                    </a:ext>
                  </a:extLst>
                </p:cNvPr>
                <p:cNvSpPr/>
                <p:nvPr/>
              </p:nvSpPr>
              <p:spPr>
                <a:xfrm>
                  <a:off x="5539363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BF5311C1-C289-0348-BA57-6255AF1A6450}"/>
                    </a:ext>
                  </a:extLst>
                </p:cNvPr>
                <p:cNvSpPr txBox="1"/>
                <p:nvPr/>
              </p:nvSpPr>
              <p:spPr>
                <a:xfrm>
                  <a:off x="5630803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8</a:t>
                  </a:r>
                </a:p>
              </p:txBody>
            </p:sp>
            <p:sp>
              <p:nvSpPr>
                <p:cNvPr id="155" name="Google Shape;597;p29">
                  <a:extLst>
                    <a:ext uri="{FF2B5EF4-FFF2-40B4-BE49-F238E27FC236}">
                      <a16:creationId xmlns:a16="http://schemas.microsoft.com/office/drawing/2014/main" id="{EAC56A79-980C-A14D-9501-1F1438151F29}"/>
                    </a:ext>
                  </a:extLst>
                </p:cNvPr>
                <p:cNvSpPr/>
                <p:nvPr/>
              </p:nvSpPr>
              <p:spPr>
                <a:xfrm>
                  <a:off x="6124384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3F9E369F-EA6D-9C40-9199-7FFEA717A660}"/>
                    </a:ext>
                  </a:extLst>
                </p:cNvPr>
                <p:cNvSpPr txBox="1"/>
                <p:nvPr/>
              </p:nvSpPr>
              <p:spPr>
                <a:xfrm>
                  <a:off x="6215824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9</a:t>
                  </a:r>
                </a:p>
              </p:txBody>
            </p:sp>
            <p:sp>
              <p:nvSpPr>
                <p:cNvPr id="151" name="Google Shape;597;p29">
                  <a:extLst>
                    <a:ext uri="{FF2B5EF4-FFF2-40B4-BE49-F238E27FC236}">
                      <a16:creationId xmlns:a16="http://schemas.microsoft.com/office/drawing/2014/main" id="{85B4F415-8956-054B-B1A7-5A21EE83C3B3}"/>
                    </a:ext>
                  </a:extLst>
                </p:cNvPr>
                <p:cNvSpPr/>
                <p:nvPr/>
              </p:nvSpPr>
              <p:spPr>
                <a:xfrm>
                  <a:off x="668680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535E58F8-82F5-A541-84F1-A27DE490C930}"/>
                    </a:ext>
                  </a:extLst>
                </p:cNvPr>
                <p:cNvSpPr txBox="1"/>
                <p:nvPr/>
              </p:nvSpPr>
              <p:spPr>
                <a:xfrm>
                  <a:off x="6727441" y="2991840"/>
                  <a:ext cx="398096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10</a:t>
                  </a:r>
                </a:p>
              </p:txBody>
            </p:sp>
            <p:sp>
              <p:nvSpPr>
                <p:cNvPr id="149" name="Google Shape;597;p29">
                  <a:extLst>
                    <a:ext uri="{FF2B5EF4-FFF2-40B4-BE49-F238E27FC236}">
                      <a16:creationId xmlns:a16="http://schemas.microsoft.com/office/drawing/2014/main" id="{FFC773DB-37F7-5E4E-9DEF-C3CEB32CF924}"/>
                    </a:ext>
                  </a:extLst>
                </p:cNvPr>
                <p:cNvSpPr/>
                <p:nvPr/>
              </p:nvSpPr>
              <p:spPr>
                <a:xfrm>
                  <a:off x="7271822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749B8211-C224-DE45-900C-FC1CBCA05B7C}"/>
                    </a:ext>
                  </a:extLst>
                </p:cNvPr>
                <p:cNvSpPr txBox="1"/>
                <p:nvPr/>
              </p:nvSpPr>
              <p:spPr>
                <a:xfrm>
                  <a:off x="7322622" y="2991840"/>
                  <a:ext cx="414180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11</a:t>
                  </a: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F897CA32-1AC4-9B44-A0F4-02E330581E4F}"/>
                  </a:ext>
                </a:extLst>
              </p:cNvPr>
              <p:cNvGrpSpPr/>
              <p:nvPr/>
            </p:nvGrpSpPr>
            <p:grpSpPr>
              <a:xfrm>
                <a:off x="4384682" y="4528663"/>
                <a:ext cx="2203436" cy="450522"/>
                <a:chOff x="7856843" y="2920467"/>
                <a:chExt cx="2203436" cy="450522"/>
              </a:xfrm>
            </p:grpSpPr>
            <p:sp>
              <p:nvSpPr>
                <p:cNvPr id="143" name="Google Shape;597;p29">
                  <a:extLst>
                    <a:ext uri="{FF2B5EF4-FFF2-40B4-BE49-F238E27FC236}">
                      <a16:creationId xmlns:a16="http://schemas.microsoft.com/office/drawing/2014/main" id="{0337DDDC-B579-2D4C-A109-4354C3179A7C}"/>
                    </a:ext>
                  </a:extLst>
                </p:cNvPr>
                <p:cNvSpPr/>
                <p:nvPr/>
              </p:nvSpPr>
              <p:spPr>
                <a:xfrm>
                  <a:off x="7856843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0FBA571E-C22F-1647-8CD4-ACDB6466EF2E}"/>
                    </a:ext>
                  </a:extLst>
                </p:cNvPr>
                <p:cNvSpPr txBox="1"/>
                <p:nvPr/>
              </p:nvSpPr>
              <p:spPr>
                <a:xfrm>
                  <a:off x="7897483" y="2991840"/>
                  <a:ext cx="398096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12</a:t>
                  </a:r>
                </a:p>
              </p:txBody>
            </p:sp>
            <p:sp>
              <p:nvSpPr>
                <p:cNvPr id="141" name="Google Shape;597;p29">
                  <a:extLst>
                    <a:ext uri="{FF2B5EF4-FFF2-40B4-BE49-F238E27FC236}">
                      <a16:creationId xmlns:a16="http://schemas.microsoft.com/office/drawing/2014/main" id="{A8BB2235-D73D-E543-B5E4-2651720C89A7}"/>
                    </a:ext>
                  </a:extLst>
                </p:cNvPr>
                <p:cNvSpPr/>
                <p:nvPr/>
              </p:nvSpPr>
              <p:spPr>
                <a:xfrm>
                  <a:off x="8441864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3C4A8BCD-7D12-3E4B-8D35-0A487DA9EFE9}"/>
                    </a:ext>
                  </a:extLst>
                </p:cNvPr>
                <p:cNvSpPr txBox="1"/>
                <p:nvPr/>
              </p:nvSpPr>
              <p:spPr>
                <a:xfrm>
                  <a:off x="8482504" y="2991840"/>
                  <a:ext cx="389698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13</a:t>
                  </a:r>
                </a:p>
              </p:txBody>
            </p:sp>
            <p:sp>
              <p:nvSpPr>
                <p:cNvPr id="137" name="Google Shape;597;p29">
                  <a:extLst>
                    <a:ext uri="{FF2B5EF4-FFF2-40B4-BE49-F238E27FC236}">
                      <a16:creationId xmlns:a16="http://schemas.microsoft.com/office/drawing/2014/main" id="{EDE5C2CD-18CC-CF4A-9AF5-BB84D894B941}"/>
                    </a:ext>
                  </a:extLst>
                </p:cNvPr>
                <p:cNvSpPr/>
                <p:nvPr/>
              </p:nvSpPr>
              <p:spPr>
                <a:xfrm>
                  <a:off x="900428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820B2566-9FDF-BD42-B44E-4B75E34BBA30}"/>
                    </a:ext>
                  </a:extLst>
                </p:cNvPr>
                <p:cNvSpPr txBox="1"/>
                <p:nvPr/>
              </p:nvSpPr>
              <p:spPr>
                <a:xfrm>
                  <a:off x="9044921" y="2991840"/>
                  <a:ext cx="398096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14</a:t>
                  </a:r>
                </a:p>
              </p:txBody>
            </p:sp>
            <p:sp>
              <p:nvSpPr>
                <p:cNvPr id="135" name="Google Shape;597;p29">
                  <a:extLst>
                    <a:ext uri="{FF2B5EF4-FFF2-40B4-BE49-F238E27FC236}">
                      <a16:creationId xmlns:a16="http://schemas.microsoft.com/office/drawing/2014/main" id="{8288DDBB-501B-7F47-94FE-6D61F1FD7EB2}"/>
                    </a:ext>
                  </a:extLst>
                </p:cNvPr>
                <p:cNvSpPr/>
                <p:nvPr/>
              </p:nvSpPr>
              <p:spPr>
                <a:xfrm>
                  <a:off x="9589302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0B8EAB02-8069-BB4C-BCB1-F322A54A8B72}"/>
                    </a:ext>
                  </a:extLst>
                </p:cNvPr>
                <p:cNvSpPr txBox="1"/>
                <p:nvPr/>
              </p:nvSpPr>
              <p:spPr>
                <a:xfrm>
                  <a:off x="9629941" y="2991840"/>
                  <a:ext cx="389699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15</a:t>
                  </a:r>
                </a:p>
              </p:txBody>
            </p:sp>
          </p:grpSp>
        </p:grp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F1EF1388-99D0-034B-8E59-73EF0196B2FB}"/>
              </a:ext>
            </a:extLst>
          </p:cNvPr>
          <p:cNvSpPr txBox="1"/>
          <p:nvPr/>
        </p:nvSpPr>
        <p:spPr>
          <a:xfrm>
            <a:off x="5125243" y="5223212"/>
            <a:ext cx="72231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Data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3F32464-8A3A-204E-BD6C-1B6EEC5D4AA5}"/>
              </a:ext>
            </a:extLst>
          </p:cNvPr>
          <p:cNvSpPr txBox="1"/>
          <p:nvPr/>
        </p:nvSpPr>
        <p:spPr>
          <a:xfrm>
            <a:off x="8515543" y="2495646"/>
            <a:ext cx="832129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Result</a:t>
            </a:r>
          </a:p>
        </p:txBody>
      </p:sp>
      <p:sp>
        <p:nvSpPr>
          <p:cNvPr id="56" name="Google Shape;597;p29">
            <a:extLst>
              <a:ext uri="{FF2B5EF4-FFF2-40B4-BE49-F238E27FC236}">
                <a16:creationId xmlns:a16="http://schemas.microsoft.com/office/drawing/2014/main" id="{67E0BB64-8DC6-B74D-988A-E0DD2156984B}"/>
              </a:ext>
            </a:extLst>
          </p:cNvPr>
          <p:cNvSpPr/>
          <p:nvPr/>
        </p:nvSpPr>
        <p:spPr>
          <a:xfrm>
            <a:off x="7857641" y="2860839"/>
            <a:ext cx="470977" cy="450522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399976B-D260-E34B-9172-F13136DDB6AC}"/>
              </a:ext>
            </a:extLst>
          </p:cNvPr>
          <p:cNvSpPr txBox="1"/>
          <p:nvPr/>
        </p:nvSpPr>
        <p:spPr>
          <a:xfrm>
            <a:off x="7950842" y="2932212"/>
            <a:ext cx="284052" cy="307777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58" name="Google Shape;597;p29">
            <a:extLst>
              <a:ext uri="{FF2B5EF4-FFF2-40B4-BE49-F238E27FC236}">
                <a16:creationId xmlns:a16="http://schemas.microsoft.com/office/drawing/2014/main" id="{5AB3C109-C617-184A-BBC9-64D372E2267C}"/>
              </a:ext>
            </a:extLst>
          </p:cNvPr>
          <p:cNvSpPr/>
          <p:nvPr/>
        </p:nvSpPr>
        <p:spPr>
          <a:xfrm>
            <a:off x="8424103" y="2860839"/>
            <a:ext cx="470977" cy="450522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7;p29">
            <a:extLst>
              <a:ext uri="{FF2B5EF4-FFF2-40B4-BE49-F238E27FC236}">
                <a16:creationId xmlns:a16="http://schemas.microsoft.com/office/drawing/2014/main" id="{E8302186-F53A-FC4A-815D-419BF4403A10}"/>
              </a:ext>
            </a:extLst>
          </p:cNvPr>
          <p:cNvSpPr/>
          <p:nvPr/>
        </p:nvSpPr>
        <p:spPr>
          <a:xfrm>
            <a:off x="8986514" y="2860839"/>
            <a:ext cx="470977" cy="450522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597;p29">
            <a:extLst>
              <a:ext uri="{FF2B5EF4-FFF2-40B4-BE49-F238E27FC236}">
                <a16:creationId xmlns:a16="http://schemas.microsoft.com/office/drawing/2014/main" id="{D930DE16-987B-F74C-AAF0-62982E4D961C}"/>
              </a:ext>
            </a:extLst>
          </p:cNvPr>
          <p:cNvSpPr/>
          <p:nvPr/>
        </p:nvSpPr>
        <p:spPr>
          <a:xfrm>
            <a:off x="9548925" y="2860839"/>
            <a:ext cx="470977" cy="450522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4C58FFA-9D56-4243-BC7B-6407520A14E3}"/>
              </a:ext>
            </a:extLst>
          </p:cNvPr>
          <p:cNvSpPr txBox="1"/>
          <p:nvPr/>
        </p:nvSpPr>
        <p:spPr>
          <a:xfrm>
            <a:off x="8515543" y="2932212"/>
            <a:ext cx="284052" cy="307777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6C64980-1B88-4A48-B598-51898CD4E11F}"/>
              </a:ext>
            </a:extLst>
          </p:cNvPr>
          <p:cNvSpPr txBox="1"/>
          <p:nvPr/>
        </p:nvSpPr>
        <p:spPr>
          <a:xfrm>
            <a:off x="9067223" y="2932212"/>
            <a:ext cx="284052" cy="307777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2C81CF9-4B57-4743-8FE0-F22AC55BDB71}"/>
              </a:ext>
            </a:extLst>
          </p:cNvPr>
          <p:cNvSpPr txBox="1"/>
          <p:nvPr/>
        </p:nvSpPr>
        <p:spPr>
          <a:xfrm>
            <a:off x="9640804" y="2932212"/>
            <a:ext cx="284052" cy="307777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14C1704-AED9-0D42-A118-C65D322EE3DC}"/>
              </a:ext>
            </a:extLst>
          </p:cNvPr>
          <p:cNvSpPr txBox="1"/>
          <p:nvPr/>
        </p:nvSpPr>
        <p:spPr>
          <a:xfrm>
            <a:off x="5125243" y="1003510"/>
            <a:ext cx="72231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Warp</a:t>
            </a:r>
          </a:p>
        </p:txBody>
      </p:sp>
    </p:spTree>
    <p:extLst>
      <p:ext uri="{BB962C8B-B14F-4D97-AF65-F5344CB8AC3E}">
        <p14:creationId xmlns:p14="http://schemas.microsoft.com/office/powerpoint/2010/main" val="24952110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AD652D9-1B2A-904F-988B-7A7BF7522E44}"/>
              </a:ext>
            </a:extLst>
          </p:cNvPr>
          <p:cNvSpPr/>
          <p:nvPr/>
        </p:nvSpPr>
        <p:spPr>
          <a:xfrm>
            <a:off x="7676847" y="2495646"/>
            <a:ext cx="2509520" cy="10313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Google Shape;605;p29">
            <a:extLst>
              <a:ext uri="{FF2B5EF4-FFF2-40B4-BE49-F238E27FC236}">
                <a16:creationId xmlns:a16="http://schemas.microsoft.com/office/drawing/2014/main" id="{A47E1ACA-0A99-FB43-8302-7CDAB3A47758}"/>
              </a:ext>
            </a:extLst>
          </p:cNvPr>
          <p:cNvSpPr txBox="1"/>
          <p:nvPr/>
        </p:nvSpPr>
        <p:spPr>
          <a:xfrm>
            <a:off x="7421078" y="211755"/>
            <a:ext cx="3263100" cy="791755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SzPts val="1400"/>
            </a:pPr>
            <a:r>
              <a:rPr lang="en-US" dirty="0"/>
              <a:t>A single thread could iterate over a column, summing it, and then write the result in the solution vector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96D0EBC-105A-9446-B77B-99437BE1F4A6}"/>
              </a:ext>
            </a:extLst>
          </p:cNvPr>
          <p:cNvGrpSpPr/>
          <p:nvPr/>
        </p:nvGrpSpPr>
        <p:grpSpPr>
          <a:xfrm>
            <a:off x="3980855" y="1451731"/>
            <a:ext cx="3011091" cy="863140"/>
            <a:chOff x="3980854" y="1451731"/>
            <a:chExt cx="3011091" cy="863140"/>
          </a:xfrm>
        </p:grpSpPr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7C606025-24AC-8848-A056-D2B1FB90088E}"/>
                </a:ext>
              </a:extLst>
            </p:cNvPr>
            <p:cNvSpPr/>
            <p:nvPr/>
          </p:nvSpPr>
          <p:spPr>
            <a:xfrm>
              <a:off x="3980854" y="1451731"/>
              <a:ext cx="3011091" cy="863140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49D441C-C808-A64A-927C-584293693AFD}"/>
                </a:ext>
              </a:extLst>
            </p:cNvPr>
            <p:cNvGrpSpPr/>
            <p:nvPr/>
          </p:nvGrpSpPr>
          <p:grpSpPr>
            <a:xfrm>
              <a:off x="4248482" y="1652598"/>
              <a:ext cx="2494795" cy="450522"/>
              <a:chOff x="4248482" y="1652598"/>
              <a:chExt cx="2494795" cy="450522"/>
            </a:xfrm>
          </p:grpSpPr>
          <p:sp>
            <p:nvSpPr>
              <p:cNvPr id="106" name="Google Shape;597;p29">
                <a:extLst>
                  <a:ext uri="{FF2B5EF4-FFF2-40B4-BE49-F238E27FC236}">
                    <a16:creationId xmlns:a16="http://schemas.microsoft.com/office/drawing/2014/main" id="{E5CE413C-871C-F741-B351-D1EBD714EB9E}"/>
                  </a:ext>
                </a:extLst>
              </p:cNvPr>
              <p:cNvSpPr/>
              <p:nvPr/>
            </p:nvSpPr>
            <p:spPr>
              <a:xfrm>
                <a:off x="4248482" y="1652598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597;p29">
                <a:extLst>
                  <a:ext uri="{FF2B5EF4-FFF2-40B4-BE49-F238E27FC236}">
                    <a16:creationId xmlns:a16="http://schemas.microsoft.com/office/drawing/2014/main" id="{F36995F5-736E-0646-819C-FF4FB8595F9F}"/>
                  </a:ext>
                </a:extLst>
              </p:cNvPr>
              <p:cNvSpPr/>
              <p:nvPr/>
            </p:nvSpPr>
            <p:spPr>
              <a:xfrm>
                <a:off x="4923086" y="1652598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597;p29">
                <a:extLst>
                  <a:ext uri="{FF2B5EF4-FFF2-40B4-BE49-F238E27FC236}">
                    <a16:creationId xmlns:a16="http://schemas.microsoft.com/office/drawing/2014/main" id="{00FC7E5C-F519-8643-9E25-EE3FAD4B75EF}"/>
                  </a:ext>
                </a:extLst>
              </p:cNvPr>
              <p:cNvSpPr/>
              <p:nvPr/>
            </p:nvSpPr>
            <p:spPr>
              <a:xfrm>
                <a:off x="5597690" y="1652598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597;p29">
                <a:extLst>
                  <a:ext uri="{FF2B5EF4-FFF2-40B4-BE49-F238E27FC236}">
                    <a16:creationId xmlns:a16="http://schemas.microsoft.com/office/drawing/2014/main" id="{3399333D-455A-4740-9B3F-E6571848DDC0}"/>
                  </a:ext>
                </a:extLst>
              </p:cNvPr>
              <p:cNvSpPr/>
              <p:nvPr/>
            </p:nvSpPr>
            <p:spPr>
              <a:xfrm>
                <a:off x="6272300" y="1652598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DEF0FB5-02D6-0D41-8461-EE04F896033A}"/>
              </a:ext>
            </a:extLst>
          </p:cNvPr>
          <p:cNvGrpSpPr/>
          <p:nvPr/>
        </p:nvGrpSpPr>
        <p:grpSpPr>
          <a:xfrm>
            <a:off x="4248483" y="2804161"/>
            <a:ext cx="2494795" cy="2285999"/>
            <a:chOff x="4248483" y="2804161"/>
            <a:chExt cx="2494795" cy="2285999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A80DFC1-F546-1346-96C2-9B77BD519E93}"/>
                </a:ext>
              </a:extLst>
            </p:cNvPr>
            <p:cNvSpPr/>
            <p:nvPr/>
          </p:nvSpPr>
          <p:spPr>
            <a:xfrm>
              <a:off x="4248483" y="2804161"/>
              <a:ext cx="2494795" cy="2285999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DE18AE0-97C8-6A4B-8FFB-0A9861C869FA}"/>
                </a:ext>
              </a:extLst>
            </p:cNvPr>
            <p:cNvGrpSpPr/>
            <p:nvPr/>
          </p:nvGrpSpPr>
          <p:grpSpPr>
            <a:xfrm>
              <a:off x="4384682" y="2920467"/>
              <a:ext cx="2203436" cy="2058718"/>
              <a:chOff x="4384682" y="2920467"/>
              <a:chExt cx="2203436" cy="2058718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68E82081-D719-5F46-976D-5EDD8B8398A5}"/>
                  </a:ext>
                </a:extLst>
              </p:cNvPr>
              <p:cNvGrpSpPr/>
              <p:nvPr/>
            </p:nvGrpSpPr>
            <p:grpSpPr>
              <a:xfrm>
                <a:off x="4384682" y="2920467"/>
                <a:ext cx="2203436" cy="450522"/>
                <a:chOff x="902360" y="2920467"/>
                <a:chExt cx="2203436" cy="450522"/>
              </a:xfrm>
            </p:grpSpPr>
            <p:sp>
              <p:nvSpPr>
                <p:cNvPr id="15" name="Google Shape;597;p29">
                  <a:extLst>
                    <a:ext uri="{FF2B5EF4-FFF2-40B4-BE49-F238E27FC236}">
                      <a16:creationId xmlns:a16="http://schemas.microsoft.com/office/drawing/2014/main" id="{994E7F19-F89A-A44B-A1E2-34FB789CDBC2}"/>
                    </a:ext>
                  </a:extLst>
                </p:cNvPr>
                <p:cNvSpPr/>
                <p:nvPr/>
              </p:nvSpPr>
              <p:spPr>
                <a:xfrm>
                  <a:off x="902360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706C303-541D-8842-B82E-A09B7278DB39}"/>
                    </a:ext>
                  </a:extLst>
                </p:cNvPr>
                <p:cNvSpPr txBox="1"/>
                <p:nvPr/>
              </p:nvSpPr>
              <p:spPr>
                <a:xfrm>
                  <a:off x="993800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0</a:t>
                  </a:r>
                </a:p>
              </p:txBody>
            </p:sp>
            <p:sp>
              <p:nvSpPr>
                <p:cNvPr id="98" name="Google Shape;597;p29">
                  <a:extLst>
                    <a:ext uri="{FF2B5EF4-FFF2-40B4-BE49-F238E27FC236}">
                      <a16:creationId xmlns:a16="http://schemas.microsoft.com/office/drawing/2014/main" id="{A944B00A-529C-AB4E-9F8F-22CF403BE76C}"/>
                    </a:ext>
                  </a:extLst>
                </p:cNvPr>
                <p:cNvSpPr/>
                <p:nvPr/>
              </p:nvSpPr>
              <p:spPr>
                <a:xfrm>
                  <a:off x="148738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8FD1188E-3266-3648-88C9-15CDC0BA6C9A}"/>
                    </a:ext>
                  </a:extLst>
                </p:cNvPr>
                <p:cNvSpPr txBox="1"/>
                <p:nvPr/>
              </p:nvSpPr>
              <p:spPr>
                <a:xfrm>
                  <a:off x="1578821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  <p:sp>
              <p:nvSpPr>
                <p:cNvPr id="111" name="Google Shape;597;p29">
                  <a:extLst>
                    <a:ext uri="{FF2B5EF4-FFF2-40B4-BE49-F238E27FC236}">
                      <a16:creationId xmlns:a16="http://schemas.microsoft.com/office/drawing/2014/main" id="{6BC21C9F-063B-6843-9F3C-FCAF4C1DBA67}"/>
                    </a:ext>
                  </a:extLst>
                </p:cNvPr>
                <p:cNvSpPr/>
                <p:nvPr/>
              </p:nvSpPr>
              <p:spPr>
                <a:xfrm>
                  <a:off x="2049798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D456AC0C-7728-D847-A878-D7CD0D753DF0}"/>
                    </a:ext>
                  </a:extLst>
                </p:cNvPr>
                <p:cNvSpPr txBox="1"/>
                <p:nvPr/>
              </p:nvSpPr>
              <p:spPr>
                <a:xfrm>
                  <a:off x="2141238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2</a:t>
                  </a:r>
                </a:p>
              </p:txBody>
            </p:sp>
            <p:sp>
              <p:nvSpPr>
                <p:cNvPr id="105" name="Google Shape;597;p29">
                  <a:extLst>
                    <a:ext uri="{FF2B5EF4-FFF2-40B4-BE49-F238E27FC236}">
                      <a16:creationId xmlns:a16="http://schemas.microsoft.com/office/drawing/2014/main" id="{B7F33AD7-F710-234E-94E5-3A023BF31F92}"/>
                    </a:ext>
                  </a:extLst>
                </p:cNvPr>
                <p:cNvSpPr/>
                <p:nvPr/>
              </p:nvSpPr>
              <p:spPr>
                <a:xfrm>
                  <a:off x="2634819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7C7D87B3-A5C7-574C-96FC-1FA5B769E81B}"/>
                    </a:ext>
                  </a:extLst>
                </p:cNvPr>
                <p:cNvSpPr txBox="1"/>
                <p:nvPr/>
              </p:nvSpPr>
              <p:spPr>
                <a:xfrm>
                  <a:off x="2726259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3</a:t>
                  </a:r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78A5B8BF-EBBB-0B4A-9257-49CE0FBDA4C0}"/>
                  </a:ext>
                </a:extLst>
              </p:cNvPr>
              <p:cNvGrpSpPr/>
              <p:nvPr/>
            </p:nvGrpSpPr>
            <p:grpSpPr>
              <a:xfrm>
                <a:off x="4384682" y="3455643"/>
                <a:ext cx="2203436" cy="450522"/>
                <a:chOff x="3219840" y="2920467"/>
                <a:chExt cx="2203436" cy="450522"/>
              </a:xfrm>
            </p:grpSpPr>
            <p:sp>
              <p:nvSpPr>
                <p:cNvPr id="126" name="Google Shape;597;p29">
                  <a:extLst>
                    <a:ext uri="{FF2B5EF4-FFF2-40B4-BE49-F238E27FC236}">
                      <a16:creationId xmlns:a16="http://schemas.microsoft.com/office/drawing/2014/main" id="{46CB808B-BF7F-1144-B173-7C863A2DF3E8}"/>
                    </a:ext>
                  </a:extLst>
                </p:cNvPr>
                <p:cNvSpPr/>
                <p:nvPr/>
              </p:nvSpPr>
              <p:spPr>
                <a:xfrm>
                  <a:off x="3219840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FFE689C3-065B-7F41-92A7-9E8ADF81EFF7}"/>
                    </a:ext>
                  </a:extLst>
                </p:cNvPr>
                <p:cNvSpPr txBox="1"/>
                <p:nvPr/>
              </p:nvSpPr>
              <p:spPr>
                <a:xfrm>
                  <a:off x="3311280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4</a:t>
                  </a:r>
                </a:p>
              </p:txBody>
            </p:sp>
            <p:sp>
              <p:nvSpPr>
                <p:cNvPr id="124" name="Google Shape;597;p29">
                  <a:extLst>
                    <a:ext uri="{FF2B5EF4-FFF2-40B4-BE49-F238E27FC236}">
                      <a16:creationId xmlns:a16="http://schemas.microsoft.com/office/drawing/2014/main" id="{C45FA4C3-F910-7244-826E-31FE190BA229}"/>
                    </a:ext>
                  </a:extLst>
                </p:cNvPr>
                <p:cNvSpPr/>
                <p:nvPr/>
              </p:nvSpPr>
              <p:spPr>
                <a:xfrm>
                  <a:off x="380486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ECB1F385-B514-BB41-AFF5-912BFCE03C41}"/>
                    </a:ext>
                  </a:extLst>
                </p:cNvPr>
                <p:cNvSpPr txBox="1"/>
                <p:nvPr/>
              </p:nvSpPr>
              <p:spPr>
                <a:xfrm>
                  <a:off x="3896301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5</a:t>
                  </a:r>
                </a:p>
              </p:txBody>
            </p:sp>
            <p:sp>
              <p:nvSpPr>
                <p:cNvPr id="120" name="Google Shape;597;p29">
                  <a:extLst>
                    <a:ext uri="{FF2B5EF4-FFF2-40B4-BE49-F238E27FC236}">
                      <a16:creationId xmlns:a16="http://schemas.microsoft.com/office/drawing/2014/main" id="{B2950B6D-59D5-624F-BA35-5CD70806223D}"/>
                    </a:ext>
                  </a:extLst>
                </p:cNvPr>
                <p:cNvSpPr/>
                <p:nvPr/>
              </p:nvSpPr>
              <p:spPr>
                <a:xfrm>
                  <a:off x="4367278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4D930B13-4B56-C241-AA18-42753A174A77}"/>
                    </a:ext>
                  </a:extLst>
                </p:cNvPr>
                <p:cNvSpPr txBox="1"/>
                <p:nvPr/>
              </p:nvSpPr>
              <p:spPr>
                <a:xfrm>
                  <a:off x="4458718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6</a:t>
                  </a:r>
                </a:p>
              </p:txBody>
            </p:sp>
            <p:sp>
              <p:nvSpPr>
                <p:cNvPr id="118" name="Google Shape;597;p29">
                  <a:extLst>
                    <a:ext uri="{FF2B5EF4-FFF2-40B4-BE49-F238E27FC236}">
                      <a16:creationId xmlns:a16="http://schemas.microsoft.com/office/drawing/2014/main" id="{BACB5459-612E-114C-83E5-261851884835}"/>
                    </a:ext>
                  </a:extLst>
                </p:cNvPr>
                <p:cNvSpPr/>
                <p:nvPr/>
              </p:nvSpPr>
              <p:spPr>
                <a:xfrm>
                  <a:off x="4952299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0D001085-F789-5A4E-872C-1509DE2E23A2}"/>
                    </a:ext>
                  </a:extLst>
                </p:cNvPr>
                <p:cNvSpPr txBox="1"/>
                <p:nvPr/>
              </p:nvSpPr>
              <p:spPr>
                <a:xfrm>
                  <a:off x="5043739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7</a:t>
                  </a: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443D255B-29A6-BF46-8A78-C7B989194D88}"/>
                  </a:ext>
                </a:extLst>
              </p:cNvPr>
              <p:cNvGrpSpPr/>
              <p:nvPr/>
            </p:nvGrpSpPr>
            <p:grpSpPr>
              <a:xfrm>
                <a:off x="4384682" y="3992153"/>
                <a:ext cx="2203436" cy="450522"/>
                <a:chOff x="5539363" y="2920467"/>
                <a:chExt cx="2203436" cy="450522"/>
              </a:xfrm>
            </p:grpSpPr>
            <p:sp>
              <p:nvSpPr>
                <p:cNvPr id="157" name="Google Shape;597;p29">
                  <a:extLst>
                    <a:ext uri="{FF2B5EF4-FFF2-40B4-BE49-F238E27FC236}">
                      <a16:creationId xmlns:a16="http://schemas.microsoft.com/office/drawing/2014/main" id="{A8186D0F-BD9D-854F-9A0F-FA5146DEE97E}"/>
                    </a:ext>
                  </a:extLst>
                </p:cNvPr>
                <p:cNvSpPr/>
                <p:nvPr/>
              </p:nvSpPr>
              <p:spPr>
                <a:xfrm>
                  <a:off x="5539363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BF5311C1-C289-0348-BA57-6255AF1A6450}"/>
                    </a:ext>
                  </a:extLst>
                </p:cNvPr>
                <p:cNvSpPr txBox="1"/>
                <p:nvPr/>
              </p:nvSpPr>
              <p:spPr>
                <a:xfrm>
                  <a:off x="5630803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8</a:t>
                  </a:r>
                </a:p>
              </p:txBody>
            </p:sp>
            <p:sp>
              <p:nvSpPr>
                <p:cNvPr id="155" name="Google Shape;597;p29">
                  <a:extLst>
                    <a:ext uri="{FF2B5EF4-FFF2-40B4-BE49-F238E27FC236}">
                      <a16:creationId xmlns:a16="http://schemas.microsoft.com/office/drawing/2014/main" id="{EAC56A79-980C-A14D-9501-1F1438151F29}"/>
                    </a:ext>
                  </a:extLst>
                </p:cNvPr>
                <p:cNvSpPr/>
                <p:nvPr/>
              </p:nvSpPr>
              <p:spPr>
                <a:xfrm>
                  <a:off x="6124384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3F9E369F-EA6D-9C40-9199-7FFEA717A660}"/>
                    </a:ext>
                  </a:extLst>
                </p:cNvPr>
                <p:cNvSpPr txBox="1"/>
                <p:nvPr/>
              </p:nvSpPr>
              <p:spPr>
                <a:xfrm>
                  <a:off x="6215824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9</a:t>
                  </a:r>
                </a:p>
              </p:txBody>
            </p:sp>
            <p:sp>
              <p:nvSpPr>
                <p:cNvPr id="151" name="Google Shape;597;p29">
                  <a:extLst>
                    <a:ext uri="{FF2B5EF4-FFF2-40B4-BE49-F238E27FC236}">
                      <a16:creationId xmlns:a16="http://schemas.microsoft.com/office/drawing/2014/main" id="{85B4F415-8956-054B-B1A7-5A21EE83C3B3}"/>
                    </a:ext>
                  </a:extLst>
                </p:cNvPr>
                <p:cNvSpPr/>
                <p:nvPr/>
              </p:nvSpPr>
              <p:spPr>
                <a:xfrm>
                  <a:off x="668680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535E58F8-82F5-A541-84F1-A27DE490C930}"/>
                    </a:ext>
                  </a:extLst>
                </p:cNvPr>
                <p:cNvSpPr txBox="1"/>
                <p:nvPr/>
              </p:nvSpPr>
              <p:spPr>
                <a:xfrm>
                  <a:off x="6727441" y="2991840"/>
                  <a:ext cx="398096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10</a:t>
                  </a:r>
                </a:p>
              </p:txBody>
            </p:sp>
            <p:sp>
              <p:nvSpPr>
                <p:cNvPr id="149" name="Google Shape;597;p29">
                  <a:extLst>
                    <a:ext uri="{FF2B5EF4-FFF2-40B4-BE49-F238E27FC236}">
                      <a16:creationId xmlns:a16="http://schemas.microsoft.com/office/drawing/2014/main" id="{FFC773DB-37F7-5E4E-9DEF-C3CEB32CF924}"/>
                    </a:ext>
                  </a:extLst>
                </p:cNvPr>
                <p:cNvSpPr/>
                <p:nvPr/>
              </p:nvSpPr>
              <p:spPr>
                <a:xfrm>
                  <a:off x="7271822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749B8211-C224-DE45-900C-FC1CBCA05B7C}"/>
                    </a:ext>
                  </a:extLst>
                </p:cNvPr>
                <p:cNvSpPr txBox="1"/>
                <p:nvPr/>
              </p:nvSpPr>
              <p:spPr>
                <a:xfrm>
                  <a:off x="7322622" y="2991840"/>
                  <a:ext cx="414180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11</a:t>
                  </a: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F897CA32-1AC4-9B44-A0F4-02E330581E4F}"/>
                  </a:ext>
                </a:extLst>
              </p:cNvPr>
              <p:cNvGrpSpPr/>
              <p:nvPr/>
            </p:nvGrpSpPr>
            <p:grpSpPr>
              <a:xfrm>
                <a:off x="4384682" y="4528663"/>
                <a:ext cx="2203436" cy="450522"/>
                <a:chOff x="7856843" y="2920467"/>
                <a:chExt cx="2203436" cy="450522"/>
              </a:xfrm>
            </p:grpSpPr>
            <p:sp>
              <p:nvSpPr>
                <p:cNvPr id="143" name="Google Shape;597;p29">
                  <a:extLst>
                    <a:ext uri="{FF2B5EF4-FFF2-40B4-BE49-F238E27FC236}">
                      <a16:creationId xmlns:a16="http://schemas.microsoft.com/office/drawing/2014/main" id="{0337DDDC-B579-2D4C-A109-4354C3179A7C}"/>
                    </a:ext>
                  </a:extLst>
                </p:cNvPr>
                <p:cNvSpPr/>
                <p:nvPr/>
              </p:nvSpPr>
              <p:spPr>
                <a:xfrm>
                  <a:off x="7856843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0FBA571E-C22F-1647-8CD4-ACDB6466EF2E}"/>
                    </a:ext>
                  </a:extLst>
                </p:cNvPr>
                <p:cNvSpPr txBox="1"/>
                <p:nvPr/>
              </p:nvSpPr>
              <p:spPr>
                <a:xfrm>
                  <a:off x="7897483" y="2991840"/>
                  <a:ext cx="398096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12</a:t>
                  </a:r>
                </a:p>
              </p:txBody>
            </p:sp>
            <p:sp>
              <p:nvSpPr>
                <p:cNvPr id="141" name="Google Shape;597;p29">
                  <a:extLst>
                    <a:ext uri="{FF2B5EF4-FFF2-40B4-BE49-F238E27FC236}">
                      <a16:creationId xmlns:a16="http://schemas.microsoft.com/office/drawing/2014/main" id="{A8BB2235-D73D-E543-B5E4-2651720C89A7}"/>
                    </a:ext>
                  </a:extLst>
                </p:cNvPr>
                <p:cNvSpPr/>
                <p:nvPr/>
              </p:nvSpPr>
              <p:spPr>
                <a:xfrm>
                  <a:off x="8441864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3C4A8BCD-7D12-3E4B-8D35-0A487DA9EFE9}"/>
                    </a:ext>
                  </a:extLst>
                </p:cNvPr>
                <p:cNvSpPr txBox="1"/>
                <p:nvPr/>
              </p:nvSpPr>
              <p:spPr>
                <a:xfrm>
                  <a:off x="8482504" y="2991840"/>
                  <a:ext cx="389698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13</a:t>
                  </a:r>
                </a:p>
              </p:txBody>
            </p:sp>
            <p:sp>
              <p:nvSpPr>
                <p:cNvPr id="137" name="Google Shape;597;p29">
                  <a:extLst>
                    <a:ext uri="{FF2B5EF4-FFF2-40B4-BE49-F238E27FC236}">
                      <a16:creationId xmlns:a16="http://schemas.microsoft.com/office/drawing/2014/main" id="{EDE5C2CD-18CC-CF4A-9AF5-BB84D894B941}"/>
                    </a:ext>
                  </a:extLst>
                </p:cNvPr>
                <p:cNvSpPr/>
                <p:nvPr/>
              </p:nvSpPr>
              <p:spPr>
                <a:xfrm>
                  <a:off x="900428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820B2566-9FDF-BD42-B44E-4B75E34BBA30}"/>
                    </a:ext>
                  </a:extLst>
                </p:cNvPr>
                <p:cNvSpPr txBox="1"/>
                <p:nvPr/>
              </p:nvSpPr>
              <p:spPr>
                <a:xfrm>
                  <a:off x="9044921" y="2991840"/>
                  <a:ext cx="398096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14</a:t>
                  </a:r>
                </a:p>
              </p:txBody>
            </p:sp>
            <p:sp>
              <p:nvSpPr>
                <p:cNvPr id="135" name="Google Shape;597;p29">
                  <a:extLst>
                    <a:ext uri="{FF2B5EF4-FFF2-40B4-BE49-F238E27FC236}">
                      <a16:creationId xmlns:a16="http://schemas.microsoft.com/office/drawing/2014/main" id="{8288DDBB-501B-7F47-94FE-6D61F1FD7EB2}"/>
                    </a:ext>
                  </a:extLst>
                </p:cNvPr>
                <p:cNvSpPr/>
                <p:nvPr/>
              </p:nvSpPr>
              <p:spPr>
                <a:xfrm>
                  <a:off x="9589302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0B8EAB02-8069-BB4C-BCB1-F322A54A8B72}"/>
                    </a:ext>
                  </a:extLst>
                </p:cNvPr>
                <p:cNvSpPr txBox="1"/>
                <p:nvPr/>
              </p:nvSpPr>
              <p:spPr>
                <a:xfrm>
                  <a:off x="9629941" y="2991840"/>
                  <a:ext cx="389699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15</a:t>
                  </a:r>
                </a:p>
              </p:txBody>
            </p:sp>
          </p:grpSp>
        </p:grp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F1EF1388-99D0-034B-8E59-73EF0196B2FB}"/>
              </a:ext>
            </a:extLst>
          </p:cNvPr>
          <p:cNvSpPr txBox="1"/>
          <p:nvPr/>
        </p:nvSpPr>
        <p:spPr>
          <a:xfrm>
            <a:off x="5125243" y="5223212"/>
            <a:ext cx="72231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Data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3F32464-8A3A-204E-BD6C-1B6EEC5D4AA5}"/>
              </a:ext>
            </a:extLst>
          </p:cNvPr>
          <p:cNvSpPr txBox="1"/>
          <p:nvPr/>
        </p:nvSpPr>
        <p:spPr>
          <a:xfrm>
            <a:off x="8515543" y="2495646"/>
            <a:ext cx="832129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Result</a:t>
            </a:r>
          </a:p>
        </p:txBody>
      </p:sp>
      <p:sp>
        <p:nvSpPr>
          <p:cNvPr id="56" name="Google Shape;597;p29">
            <a:extLst>
              <a:ext uri="{FF2B5EF4-FFF2-40B4-BE49-F238E27FC236}">
                <a16:creationId xmlns:a16="http://schemas.microsoft.com/office/drawing/2014/main" id="{67E0BB64-8DC6-B74D-988A-E0DD2156984B}"/>
              </a:ext>
            </a:extLst>
          </p:cNvPr>
          <p:cNvSpPr/>
          <p:nvPr/>
        </p:nvSpPr>
        <p:spPr>
          <a:xfrm>
            <a:off x="7857641" y="2860839"/>
            <a:ext cx="470977" cy="450522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399976B-D260-E34B-9172-F13136DDB6AC}"/>
              </a:ext>
            </a:extLst>
          </p:cNvPr>
          <p:cNvSpPr txBox="1"/>
          <p:nvPr/>
        </p:nvSpPr>
        <p:spPr>
          <a:xfrm>
            <a:off x="7950842" y="2932212"/>
            <a:ext cx="284052" cy="307777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58" name="Google Shape;597;p29">
            <a:extLst>
              <a:ext uri="{FF2B5EF4-FFF2-40B4-BE49-F238E27FC236}">
                <a16:creationId xmlns:a16="http://schemas.microsoft.com/office/drawing/2014/main" id="{5AB3C109-C617-184A-BBC9-64D372E2267C}"/>
              </a:ext>
            </a:extLst>
          </p:cNvPr>
          <p:cNvSpPr/>
          <p:nvPr/>
        </p:nvSpPr>
        <p:spPr>
          <a:xfrm>
            <a:off x="8424103" y="2860839"/>
            <a:ext cx="470977" cy="450522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7;p29">
            <a:extLst>
              <a:ext uri="{FF2B5EF4-FFF2-40B4-BE49-F238E27FC236}">
                <a16:creationId xmlns:a16="http://schemas.microsoft.com/office/drawing/2014/main" id="{E8302186-F53A-FC4A-815D-419BF4403A10}"/>
              </a:ext>
            </a:extLst>
          </p:cNvPr>
          <p:cNvSpPr/>
          <p:nvPr/>
        </p:nvSpPr>
        <p:spPr>
          <a:xfrm>
            <a:off x="8986514" y="2860839"/>
            <a:ext cx="470977" cy="450522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597;p29">
            <a:extLst>
              <a:ext uri="{FF2B5EF4-FFF2-40B4-BE49-F238E27FC236}">
                <a16:creationId xmlns:a16="http://schemas.microsoft.com/office/drawing/2014/main" id="{D930DE16-987B-F74C-AAF0-62982E4D961C}"/>
              </a:ext>
            </a:extLst>
          </p:cNvPr>
          <p:cNvSpPr/>
          <p:nvPr/>
        </p:nvSpPr>
        <p:spPr>
          <a:xfrm>
            <a:off x="9548925" y="2860839"/>
            <a:ext cx="470977" cy="450522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4C58FFA-9D56-4243-BC7B-6407520A14E3}"/>
              </a:ext>
            </a:extLst>
          </p:cNvPr>
          <p:cNvSpPr txBox="1"/>
          <p:nvPr/>
        </p:nvSpPr>
        <p:spPr>
          <a:xfrm>
            <a:off x="8515543" y="2932212"/>
            <a:ext cx="284052" cy="307777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6C64980-1B88-4A48-B598-51898CD4E11F}"/>
              </a:ext>
            </a:extLst>
          </p:cNvPr>
          <p:cNvSpPr txBox="1"/>
          <p:nvPr/>
        </p:nvSpPr>
        <p:spPr>
          <a:xfrm>
            <a:off x="9067223" y="2932212"/>
            <a:ext cx="284052" cy="307777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2C81CF9-4B57-4743-8FE0-F22AC55BDB71}"/>
              </a:ext>
            </a:extLst>
          </p:cNvPr>
          <p:cNvSpPr txBox="1"/>
          <p:nvPr/>
        </p:nvSpPr>
        <p:spPr>
          <a:xfrm>
            <a:off x="9640804" y="2932212"/>
            <a:ext cx="284052" cy="307777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14C1704-AED9-0D42-A118-C65D322EE3DC}"/>
              </a:ext>
            </a:extLst>
          </p:cNvPr>
          <p:cNvSpPr txBox="1"/>
          <p:nvPr/>
        </p:nvSpPr>
        <p:spPr>
          <a:xfrm>
            <a:off x="5125243" y="1003510"/>
            <a:ext cx="72231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Warp</a:t>
            </a:r>
          </a:p>
        </p:txBody>
      </p:sp>
    </p:spTree>
    <p:extLst>
      <p:ext uri="{BB962C8B-B14F-4D97-AF65-F5344CB8AC3E}">
        <p14:creationId xmlns:p14="http://schemas.microsoft.com/office/powerpoint/2010/main" val="19035385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AD652D9-1B2A-904F-988B-7A7BF7522E44}"/>
              </a:ext>
            </a:extLst>
          </p:cNvPr>
          <p:cNvSpPr/>
          <p:nvPr/>
        </p:nvSpPr>
        <p:spPr>
          <a:xfrm>
            <a:off x="7676847" y="2495646"/>
            <a:ext cx="2509520" cy="10313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Google Shape;605;p29">
            <a:extLst>
              <a:ext uri="{FF2B5EF4-FFF2-40B4-BE49-F238E27FC236}">
                <a16:creationId xmlns:a16="http://schemas.microsoft.com/office/drawing/2014/main" id="{A47E1ACA-0A99-FB43-8302-7CDAB3A47758}"/>
              </a:ext>
            </a:extLst>
          </p:cNvPr>
          <p:cNvSpPr txBox="1"/>
          <p:nvPr/>
        </p:nvSpPr>
        <p:spPr>
          <a:xfrm>
            <a:off x="7421078" y="211755"/>
            <a:ext cx="3263100" cy="791755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SzPts val="1400"/>
            </a:pPr>
            <a:r>
              <a:rPr lang="en-US" dirty="0"/>
              <a:t>A single thread could iterate over a column, summing it, and then write the result in the solution vector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96D0EBC-105A-9446-B77B-99437BE1F4A6}"/>
              </a:ext>
            </a:extLst>
          </p:cNvPr>
          <p:cNvGrpSpPr/>
          <p:nvPr/>
        </p:nvGrpSpPr>
        <p:grpSpPr>
          <a:xfrm>
            <a:off x="3980855" y="1451731"/>
            <a:ext cx="3011091" cy="863140"/>
            <a:chOff x="3980854" y="1451731"/>
            <a:chExt cx="3011091" cy="863140"/>
          </a:xfrm>
        </p:grpSpPr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7C606025-24AC-8848-A056-D2B1FB90088E}"/>
                </a:ext>
              </a:extLst>
            </p:cNvPr>
            <p:cNvSpPr/>
            <p:nvPr/>
          </p:nvSpPr>
          <p:spPr>
            <a:xfrm>
              <a:off x="3980854" y="1451731"/>
              <a:ext cx="3011091" cy="863140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49D441C-C808-A64A-927C-584293693AFD}"/>
                </a:ext>
              </a:extLst>
            </p:cNvPr>
            <p:cNvGrpSpPr/>
            <p:nvPr/>
          </p:nvGrpSpPr>
          <p:grpSpPr>
            <a:xfrm>
              <a:off x="4248482" y="1652598"/>
              <a:ext cx="2494795" cy="450522"/>
              <a:chOff x="4248482" y="1652598"/>
              <a:chExt cx="2494795" cy="450522"/>
            </a:xfrm>
          </p:grpSpPr>
          <p:sp>
            <p:nvSpPr>
              <p:cNvPr id="106" name="Google Shape;597;p29">
                <a:extLst>
                  <a:ext uri="{FF2B5EF4-FFF2-40B4-BE49-F238E27FC236}">
                    <a16:creationId xmlns:a16="http://schemas.microsoft.com/office/drawing/2014/main" id="{E5CE413C-871C-F741-B351-D1EBD714EB9E}"/>
                  </a:ext>
                </a:extLst>
              </p:cNvPr>
              <p:cNvSpPr/>
              <p:nvPr/>
            </p:nvSpPr>
            <p:spPr>
              <a:xfrm>
                <a:off x="4248482" y="1652598"/>
                <a:ext cx="470977" cy="45052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597;p29">
                <a:extLst>
                  <a:ext uri="{FF2B5EF4-FFF2-40B4-BE49-F238E27FC236}">
                    <a16:creationId xmlns:a16="http://schemas.microsoft.com/office/drawing/2014/main" id="{F36995F5-736E-0646-819C-FF4FB8595F9F}"/>
                  </a:ext>
                </a:extLst>
              </p:cNvPr>
              <p:cNvSpPr/>
              <p:nvPr/>
            </p:nvSpPr>
            <p:spPr>
              <a:xfrm>
                <a:off x="4923086" y="1652598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597;p29">
                <a:extLst>
                  <a:ext uri="{FF2B5EF4-FFF2-40B4-BE49-F238E27FC236}">
                    <a16:creationId xmlns:a16="http://schemas.microsoft.com/office/drawing/2014/main" id="{00FC7E5C-F519-8643-9E25-EE3FAD4B75EF}"/>
                  </a:ext>
                </a:extLst>
              </p:cNvPr>
              <p:cNvSpPr/>
              <p:nvPr/>
            </p:nvSpPr>
            <p:spPr>
              <a:xfrm>
                <a:off x="5597690" y="1652598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597;p29">
                <a:extLst>
                  <a:ext uri="{FF2B5EF4-FFF2-40B4-BE49-F238E27FC236}">
                    <a16:creationId xmlns:a16="http://schemas.microsoft.com/office/drawing/2014/main" id="{3399333D-455A-4740-9B3F-E6571848DDC0}"/>
                  </a:ext>
                </a:extLst>
              </p:cNvPr>
              <p:cNvSpPr/>
              <p:nvPr/>
            </p:nvSpPr>
            <p:spPr>
              <a:xfrm>
                <a:off x="6272300" y="1652598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DEF0FB5-02D6-0D41-8461-EE04F896033A}"/>
              </a:ext>
            </a:extLst>
          </p:cNvPr>
          <p:cNvGrpSpPr/>
          <p:nvPr/>
        </p:nvGrpSpPr>
        <p:grpSpPr>
          <a:xfrm>
            <a:off x="4248483" y="2804161"/>
            <a:ext cx="2494795" cy="2285999"/>
            <a:chOff x="4248483" y="2804161"/>
            <a:chExt cx="2494795" cy="2285999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A80DFC1-F546-1346-96C2-9B77BD519E93}"/>
                </a:ext>
              </a:extLst>
            </p:cNvPr>
            <p:cNvSpPr/>
            <p:nvPr/>
          </p:nvSpPr>
          <p:spPr>
            <a:xfrm>
              <a:off x="4248483" y="2804161"/>
              <a:ext cx="2494795" cy="2285999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DE18AE0-97C8-6A4B-8FFB-0A9861C869FA}"/>
                </a:ext>
              </a:extLst>
            </p:cNvPr>
            <p:cNvGrpSpPr/>
            <p:nvPr/>
          </p:nvGrpSpPr>
          <p:grpSpPr>
            <a:xfrm>
              <a:off x="4384682" y="2920467"/>
              <a:ext cx="2203436" cy="2058718"/>
              <a:chOff x="4384682" y="2920467"/>
              <a:chExt cx="2203436" cy="2058718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68E82081-D719-5F46-976D-5EDD8B8398A5}"/>
                  </a:ext>
                </a:extLst>
              </p:cNvPr>
              <p:cNvGrpSpPr/>
              <p:nvPr/>
            </p:nvGrpSpPr>
            <p:grpSpPr>
              <a:xfrm>
                <a:off x="4384682" y="2920467"/>
                <a:ext cx="2203436" cy="450522"/>
                <a:chOff x="902360" y="2920467"/>
                <a:chExt cx="2203436" cy="450522"/>
              </a:xfrm>
            </p:grpSpPr>
            <p:sp>
              <p:nvSpPr>
                <p:cNvPr id="15" name="Google Shape;597;p29">
                  <a:extLst>
                    <a:ext uri="{FF2B5EF4-FFF2-40B4-BE49-F238E27FC236}">
                      <a16:creationId xmlns:a16="http://schemas.microsoft.com/office/drawing/2014/main" id="{994E7F19-F89A-A44B-A1E2-34FB789CDBC2}"/>
                    </a:ext>
                  </a:extLst>
                </p:cNvPr>
                <p:cNvSpPr/>
                <p:nvPr/>
              </p:nvSpPr>
              <p:spPr>
                <a:xfrm>
                  <a:off x="902360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706C303-541D-8842-B82E-A09B7278DB39}"/>
                    </a:ext>
                  </a:extLst>
                </p:cNvPr>
                <p:cNvSpPr txBox="1"/>
                <p:nvPr/>
              </p:nvSpPr>
              <p:spPr>
                <a:xfrm>
                  <a:off x="993800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0</a:t>
                  </a:r>
                </a:p>
              </p:txBody>
            </p:sp>
            <p:sp>
              <p:nvSpPr>
                <p:cNvPr id="98" name="Google Shape;597;p29">
                  <a:extLst>
                    <a:ext uri="{FF2B5EF4-FFF2-40B4-BE49-F238E27FC236}">
                      <a16:creationId xmlns:a16="http://schemas.microsoft.com/office/drawing/2014/main" id="{A944B00A-529C-AB4E-9F8F-22CF403BE76C}"/>
                    </a:ext>
                  </a:extLst>
                </p:cNvPr>
                <p:cNvSpPr/>
                <p:nvPr/>
              </p:nvSpPr>
              <p:spPr>
                <a:xfrm>
                  <a:off x="148738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8FD1188E-3266-3648-88C9-15CDC0BA6C9A}"/>
                    </a:ext>
                  </a:extLst>
                </p:cNvPr>
                <p:cNvSpPr txBox="1"/>
                <p:nvPr/>
              </p:nvSpPr>
              <p:spPr>
                <a:xfrm>
                  <a:off x="1578821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  <p:sp>
              <p:nvSpPr>
                <p:cNvPr id="111" name="Google Shape;597;p29">
                  <a:extLst>
                    <a:ext uri="{FF2B5EF4-FFF2-40B4-BE49-F238E27FC236}">
                      <a16:creationId xmlns:a16="http://schemas.microsoft.com/office/drawing/2014/main" id="{6BC21C9F-063B-6843-9F3C-FCAF4C1DBA67}"/>
                    </a:ext>
                  </a:extLst>
                </p:cNvPr>
                <p:cNvSpPr/>
                <p:nvPr/>
              </p:nvSpPr>
              <p:spPr>
                <a:xfrm>
                  <a:off x="2049798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D456AC0C-7728-D847-A878-D7CD0D753DF0}"/>
                    </a:ext>
                  </a:extLst>
                </p:cNvPr>
                <p:cNvSpPr txBox="1"/>
                <p:nvPr/>
              </p:nvSpPr>
              <p:spPr>
                <a:xfrm>
                  <a:off x="2141238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2</a:t>
                  </a:r>
                </a:p>
              </p:txBody>
            </p:sp>
            <p:sp>
              <p:nvSpPr>
                <p:cNvPr id="105" name="Google Shape;597;p29">
                  <a:extLst>
                    <a:ext uri="{FF2B5EF4-FFF2-40B4-BE49-F238E27FC236}">
                      <a16:creationId xmlns:a16="http://schemas.microsoft.com/office/drawing/2014/main" id="{B7F33AD7-F710-234E-94E5-3A023BF31F92}"/>
                    </a:ext>
                  </a:extLst>
                </p:cNvPr>
                <p:cNvSpPr/>
                <p:nvPr/>
              </p:nvSpPr>
              <p:spPr>
                <a:xfrm>
                  <a:off x="2634819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7C7D87B3-A5C7-574C-96FC-1FA5B769E81B}"/>
                    </a:ext>
                  </a:extLst>
                </p:cNvPr>
                <p:cNvSpPr txBox="1"/>
                <p:nvPr/>
              </p:nvSpPr>
              <p:spPr>
                <a:xfrm>
                  <a:off x="2726259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3</a:t>
                  </a:r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78A5B8BF-EBBB-0B4A-9257-49CE0FBDA4C0}"/>
                  </a:ext>
                </a:extLst>
              </p:cNvPr>
              <p:cNvGrpSpPr/>
              <p:nvPr/>
            </p:nvGrpSpPr>
            <p:grpSpPr>
              <a:xfrm>
                <a:off x="4384682" y="3455643"/>
                <a:ext cx="2203436" cy="450522"/>
                <a:chOff x="3219840" y="2920467"/>
                <a:chExt cx="2203436" cy="450522"/>
              </a:xfrm>
            </p:grpSpPr>
            <p:sp>
              <p:nvSpPr>
                <p:cNvPr id="126" name="Google Shape;597;p29">
                  <a:extLst>
                    <a:ext uri="{FF2B5EF4-FFF2-40B4-BE49-F238E27FC236}">
                      <a16:creationId xmlns:a16="http://schemas.microsoft.com/office/drawing/2014/main" id="{46CB808B-BF7F-1144-B173-7C863A2DF3E8}"/>
                    </a:ext>
                  </a:extLst>
                </p:cNvPr>
                <p:cNvSpPr/>
                <p:nvPr/>
              </p:nvSpPr>
              <p:spPr>
                <a:xfrm>
                  <a:off x="3219840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FFE689C3-065B-7F41-92A7-9E8ADF81EFF7}"/>
                    </a:ext>
                  </a:extLst>
                </p:cNvPr>
                <p:cNvSpPr txBox="1"/>
                <p:nvPr/>
              </p:nvSpPr>
              <p:spPr>
                <a:xfrm>
                  <a:off x="3311280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4</a:t>
                  </a:r>
                </a:p>
              </p:txBody>
            </p:sp>
            <p:sp>
              <p:nvSpPr>
                <p:cNvPr id="124" name="Google Shape;597;p29">
                  <a:extLst>
                    <a:ext uri="{FF2B5EF4-FFF2-40B4-BE49-F238E27FC236}">
                      <a16:creationId xmlns:a16="http://schemas.microsoft.com/office/drawing/2014/main" id="{C45FA4C3-F910-7244-826E-31FE190BA229}"/>
                    </a:ext>
                  </a:extLst>
                </p:cNvPr>
                <p:cNvSpPr/>
                <p:nvPr/>
              </p:nvSpPr>
              <p:spPr>
                <a:xfrm>
                  <a:off x="380486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ECB1F385-B514-BB41-AFF5-912BFCE03C41}"/>
                    </a:ext>
                  </a:extLst>
                </p:cNvPr>
                <p:cNvSpPr txBox="1"/>
                <p:nvPr/>
              </p:nvSpPr>
              <p:spPr>
                <a:xfrm>
                  <a:off x="3896301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5</a:t>
                  </a:r>
                </a:p>
              </p:txBody>
            </p:sp>
            <p:sp>
              <p:nvSpPr>
                <p:cNvPr id="120" name="Google Shape;597;p29">
                  <a:extLst>
                    <a:ext uri="{FF2B5EF4-FFF2-40B4-BE49-F238E27FC236}">
                      <a16:creationId xmlns:a16="http://schemas.microsoft.com/office/drawing/2014/main" id="{B2950B6D-59D5-624F-BA35-5CD70806223D}"/>
                    </a:ext>
                  </a:extLst>
                </p:cNvPr>
                <p:cNvSpPr/>
                <p:nvPr/>
              </p:nvSpPr>
              <p:spPr>
                <a:xfrm>
                  <a:off x="4367278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4D930B13-4B56-C241-AA18-42753A174A77}"/>
                    </a:ext>
                  </a:extLst>
                </p:cNvPr>
                <p:cNvSpPr txBox="1"/>
                <p:nvPr/>
              </p:nvSpPr>
              <p:spPr>
                <a:xfrm>
                  <a:off x="4458718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6</a:t>
                  </a:r>
                </a:p>
              </p:txBody>
            </p:sp>
            <p:sp>
              <p:nvSpPr>
                <p:cNvPr id="118" name="Google Shape;597;p29">
                  <a:extLst>
                    <a:ext uri="{FF2B5EF4-FFF2-40B4-BE49-F238E27FC236}">
                      <a16:creationId xmlns:a16="http://schemas.microsoft.com/office/drawing/2014/main" id="{BACB5459-612E-114C-83E5-261851884835}"/>
                    </a:ext>
                  </a:extLst>
                </p:cNvPr>
                <p:cNvSpPr/>
                <p:nvPr/>
              </p:nvSpPr>
              <p:spPr>
                <a:xfrm>
                  <a:off x="4952299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0D001085-F789-5A4E-872C-1509DE2E23A2}"/>
                    </a:ext>
                  </a:extLst>
                </p:cNvPr>
                <p:cNvSpPr txBox="1"/>
                <p:nvPr/>
              </p:nvSpPr>
              <p:spPr>
                <a:xfrm>
                  <a:off x="5043739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7</a:t>
                  </a: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443D255B-29A6-BF46-8A78-C7B989194D88}"/>
                  </a:ext>
                </a:extLst>
              </p:cNvPr>
              <p:cNvGrpSpPr/>
              <p:nvPr/>
            </p:nvGrpSpPr>
            <p:grpSpPr>
              <a:xfrm>
                <a:off x="4384682" y="3992153"/>
                <a:ext cx="2203436" cy="450522"/>
                <a:chOff x="5539363" y="2920467"/>
                <a:chExt cx="2203436" cy="450522"/>
              </a:xfrm>
            </p:grpSpPr>
            <p:sp>
              <p:nvSpPr>
                <p:cNvPr id="157" name="Google Shape;597;p29">
                  <a:extLst>
                    <a:ext uri="{FF2B5EF4-FFF2-40B4-BE49-F238E27FC236}">
                      <a16:creationId xmlns:a16="http://schemas.microsoft.com/office/drawing/2014/main" id="{A8186D0F-BD9D-854F-9A0F-FA5146DEE97E}"/>
                    </a:ext>
                  </a:extLst>
                </p:cNvPr>
                <p:cNvSpPr/>
                <p:nvPr/>
              </p:nvSpPr>
              <p:spPr>
                <a:xfrm>
                  <a:off x="5539363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BF5311C1-C289-0348-BA57-6255AF1A6450}"/>
                    </a:ext>
                  </a:extLst>
                </p:cNvPr>
                <p:cNvSpPr txBox="1"/>
                <p:nvPr/>
              </p:nvSpPr>
              <p:spPr>
                <a:xfrm>
                  <a:off x="5630803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8</a:t>
                  </a:r>
                </a:p>
              </p:txBody>
            </p:sp>
            <p:sp>
              <p:nvSpPr>
                <p:cNvPr id="155" name="Google Shape;597;p29">
                  <a:extLst>
                    <a:ext uri="{FF2B5EF4-FFF2-40B4-BE49-F238E27FC236}">
                      <a16:creationId xmlns:a16="http://schemas.microsoft.com/office/drawing/2014/main" id="{EAC56A79-980C-A14D-9501-1F1438151F29}"/>
                    </a:ext>
                  </a:extLst>
                </p:cNvPr>
                <p:cNvSpPr/>
                <p:nvPr/>
              </p:nvSpPr>
              <p:spPr>
                <a:xfrm>
                  <a:off x="6124384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3F9E369F-EA6D-9C40-9199-7FFEA717A660}"/>
                    </a:ext>
                  </a:extLst>
                </p:cNvPr>
                <p:cNvSpPr txBox="1"/>
                <p:nvPr/>
              </p:nvSpPr>
              <p:spPr>
                <a:xfrm>
                  <a:off x="6215824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9</a:t>
                  </a:r>
                </a:p>
              </p:txBody>
            </p:sp>
            <p:sp>
              <p:nvSpPr>
                <p:cNvPr id="151" name="Google Shape;597;p29">
                  <a:extLst>
                    <a:ext uri="{FF2B5EF4-FFF2-40B4-BE49-F238E27FC236}">
                      <a16:creationId xmlns:a16="http://schemas.microsoft.com/office/drawing/2014/main" id="{85B4F415-8956-054B-B1A7-5A21EE83C3B3}"/>
                    </a:ext>
                  </a:extLst>
                </p:cNvPr>
                <p:cNvSpPr/>
                <p:nvPr/>
              </p:nvSpPr>
              <p:spPr>
                <a:xfrm>
                  <a:off x="668680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535E58F8-82F5-A541-84F1-A27DE490C930}"/>
                    </a:ext>
                  </a:extLst>
                </p:cNvPr>
                <p:cNvSpPr txBox="1"/>
                <p:nvPr/>
              </p:nvSpPr>
              <p:spPr>
                <a:xfrm>
                  <a:off x="6727441" y="2991840"/>
                  <a:ext cx="398096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10</a:t>
                  </a:r>
                </a:p>
              </p:txBody>
            </p:sp>
            <p:sp>
              <p:nvSpPr>
                <p:cNvPr id="149" name="Google Shape;597;p29">
                  <a:extLst>
                    <a:ext uri="{FF2B5EF4-FFF2-40B4-BE49-F238E27FC236}">
                      <a16:creationId xmlns:a16="http://schemas.microsoft.com/office/drawing/2014/main" id="{FFC773DB-37F7-5E4E-9DEF-C3CEB32CF924}"/>
                    </a:ext>
                  </a:extLst>
                </p:cNvPr>
                <p:cNvSpPr/>
                <p:nvPr/>
              </p:nvSpPr>
              <p:spPr>
                <a:xfrm>
                  <a:off x="7271822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749B8211-C224-DE45-900C-FC1CBCA05B7C}"/>
                    </a:ext>
                  </a:extLst>
                </p:cNvPr>
                <p:cNvSpPr txBox="1"/>
                <p:nvPr/>
              </p:nvSpPr>
              <p:spPr>
                <a:xfrm>
                  <a:off x="7322622" y="2991840"/>
                  <a:ext cx="414180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11</a:t>
                  </a: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F897CA32-1AC4-9B44-A0F4-02E330581E4F}"/>
                  </a:ext>
                </a:extLst>
              </p:cNvPr>
              <p:cNvGrpSpPr/>
              <p:nvPr/>
            </p:nvGrpSpPr>
            <p:grpSpPr>
              <a:xfrm>
                <a:off x="4384682" y="4528663"/>
                <a:ext cx="2203436" cy="450522"/>
                <a:chOff x="7856843" y="2920467"/>
                <a:chExt cx="2203436" cy="450522"/>
              </a:xfrm>
            </p:grpSpPr>
            <p:sp>
              <p:nvSpPr>
                <p:cNvPr id="143" name="Google Shape;597;p29">
                  <a:extLst>
                    <a:ext uri="{FF2B5EF4-FFF2-40B4-BE49-F238E27FC236}">
                      <a16:creationId xmlns:a16="http://schemas.microsoft.com/office/drawing/2014/main" id="{0337DDDC-B579-2D4C-A109-4354C3179A7C}"/>
                    </a:ext>
                  </a:extLst>
                </p:cNvPr>
                <p:cNvSpPr/>
                <p:nvPr/>
              </p:nvSpPr>
              <p:spPr>
                <a:xfrm>
                  <a:off x="7856843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0FBA571E-C22F-1647-8CD4-ACDB6466EF2E}"/>
                    </a:ext>
                  </a:extLst>
                </p:cNvPr>
                <p:cNvSpPr txBox="1"/>
                <p:nvPr/>
              </p:nvSpPr>
              <p:spPr>
                <a:xfrm>
                  <a:off x="7897483" y="2991840"/>
                  <a:ext cx="398096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12</a:t>
                  </a:r>
                </a:p>
              </p:txBody>
            </p:sp>
            <p:sp>
              <p:nvSpPr>
                <p:cNvPr id="141" name="Google Shape;597;p29">
                  <a:extLst>
                    <a:ext uri="{FF2B5EF4-FFF2-40B4-BE49-F238E27FC236}">
                      <a16:creationId xmlns:a16="http://schemas.microsoft.com/office/drawing/2014/main" id="{A8BB2235-D73D-E543-B5E4-2651720C89A7}"/>
                    </a:ext>
                  </a:extLst>
                </p:cNvPr>
                <p:cNvSpPr/>
                <p:nvPr/>
              </p:nvSpPr>
              <p:spPr>
                <a:xfrm>
                  <a:off x="8441864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3C4A8BCD-7D12-3E4B-8D35-0A487DA9EFE9}"/>
                    </a:ext>
                  </a:extLst>
                </p:cNvPr>
                <p:cNvSpPr txBox="1"/>
                <p:nvPr/>
              </p:nvSpPr>
              <p:spPr>
                <a:xfrm>
                  <a:off x="8482504" y="2991840"/>
                  <a:ext cx="389698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13</a:t>
                  </a:r>
                </a:p>
              </p:txBody>
            </p:sp>
            <p:sp>
              <p:nvSpPr>
                <p:cNvPr id="137" name="Google Shape;597;p29">
                  <a:extLst>
                    <a:ext uri="{FF2B5EF4-FFF2-40B4-BE49-F238E27FC236}">
                      <a16:creationId xmlns:a16="http://schemas.microsoft.com/office/drawing/2014/main" id="{EDE5C2CD-18CC-CF4A-9AF5-BB84D894B941}"/>
                    </a:ext>
                  </a:extLst>
                </p:cNvPr>
                <p:cNvSpPr/>
                <p:nvPr/>
              </p:nvSpPr>
              <p:spPr>
                <a:xfrm>
                  <a:off x="900428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820B2566-9FDF-BD42-B44E-4B75E34BBA30}"/>
                    </a:ext>
                  </a:extLst>
                </p:cNvPr>
                <p:cNvSpPr txBox="1"/>
                <p:nvPr/>
              </p:nvSpPr>
              <p:spPr>
                <a:xfrm>
                  <a:off x="9044921" y="2991840"/>
                  <a:ext cx="398096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14</a:t>
                  </a:r>
                </a:p>
              </p:txBody>
            </p:sp>
            <p:sp>
              <p:nvSpPr>
                <p:cNvPr id="135" name="Google Shape;597;p29">
                  <a:extLst>
                    <a:ext uri="{FF2B5EF4-FFF2-40B4-BE49-F238E27FC236}">
                      <a16:creationId xmlns:a16="http://schemas.microsoft.com/office/drawing/2014/main" id="{8288DDBB-501B-7F47-94FE-6D61F1FD7EB2}"/>
                    </a:ext>
                  </a:extLst>
                </p:cNvPr>
                <p:cNvSpPr/>
                <p:nvPr/>
              </p:nvSpPr>
              <p:spPr>
                <a:xfrm>
                  <a:off x="9589302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0B8EAB02-8069-BB4C-BCB1-F322A54A8B72}"/>
                    </a:ext>
                  </a:extLst>
                </p:cNvPr>
                <p:cNvSpPr txBox="1"/>
                <p:nvPr/>
              </p:nvSpPr>
              <p:spPr>
                <a:xfrm>
                  <a:off x="9629941" y="2991840"/>
                  <a:ext cx="389699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15</a:t>
                  </a:r>
                </a:p>
              </p:txBody>
            </p:sp>
          </p:grpSp>
        </p:grp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F1EF1388-99D0-034B-8E59-73EF0196B2FB}"/>
              </a:ext>
            </a:extLst>
          </p:cNvPr>
          <p:cNvSpPr txBox="1"/>
          <p:nvPr/>
        </p:nvSpPr>
        <p:spPr>
          <a:xfrm>
            <a:off x="5125243" y="5223212"/>
            <a:ext cx="72231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Data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3F32464-8A3A-204E-BD6C-1B6EEC5D4AA5}"/>
              </a:ext>
            </a:extLst>
          </p:cNvPr>
          <p:cNvSpPr txBox="1"/>
          <p:nvPr/>
        </p:nvSpPr>
        <p:spPr>
          <a:xfrm>
            <a:off x="8515543" y="2495646"/>
            <a:ext cx="832129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Result</a:t>
            </a:r>
          </a:p>
        </p:txBody>
      </p:sp>
      <p:sp>
        <p:nvSpPr>
          <p:cNvPr id="56" name="Google Shape;597;p29">
            <a:extLst>
              <a:ext uri="{FF2B5EF4-FFF2-40B4-BE49-F238E27FC236}">
                <a16:creationId xmlns:a16="http://schemas.microsoft.com/office/drawing/2014/main" id="{67E0BB64-8DC6-B74D-988A-E0DD2156984B}"/>
              </a:ext>
            </a:extLst>
          </p:cNvPr>
          <p:cNvSpPr/>
          <p:nvPr/>
        </p:nvSpPr>
        <p:spPr>
          <a:xfrm>
            <a:off x="7857641" y="2860839"/>
            <a:ext cx="470977" cy="450522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399976B-D260-E34B-9172-F13136DDB6AC}"/>
              </a:ext>
            </a:extLst>
          </p:cNvPr>
          <p:cNvSpPr txBox="1"/>
          <p:nvPr/>
        </p:nvSpPr>
        <p:spPr>
          <a:xfrm>
            <a:off x="7950842" y="2932212"/>
            <a:ext cx="284052" cy="307777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58" name="Google Shape;597;p29">
            <a:extLst>
              <a:ext uri="{FF2B5EF4-FFF2-40B4-BE49-F238E27FC236}">
                <a16:creationId xmlns:a16="http://schemas.microsoft.com/office/drawing/2014/main" id="{5AB3C109-C617-184A-BBC9-64D372E2267C}"/>
              </a:ext>
            </a:extLst>
          </p:cNvPr>
          <p:cNvSpPr/>
          <p:nvPr/>
        </p:nvSpPr>
        <p:spPr>
          <a:xfrm>
            <a:off x="8424103" y="2860839"/>
            <a:ext cx="470977" cy="450522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7;p29">
            <a:extLst>
              <a:ext uri="{FF2B5EF4-FFF2-40B4-BE49-F238E27FC236}">
                <a16:creationId xmlns:a16="http://schemas.microsoft.com/office/drawing/2014/main" id="{E8302186-F53A-FC4A-815D-419BF4403A10}"/>
              </a:ext>
            </a:extLst>
          </p:cNvPr>
          <p:cNvSpPr/>
          <p:nvPr/>
        </p:nvSpPr>
        <p:spPr>
          <a:xfrm>
            <a:off x="8986514" y="2860839"/>
            <a:ext cx="470977" cy="450522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597;p29">
            <a:extLst>
              <a:ext uri="{FF2B5EF4-FFF2-40B4-BE49-F238E27FC236}">
                <a16:creationId xmlns:a16="http://schemas.microsoft.com/office/drawing/2014/main" id="{D930DE16-987B-F74C-AAF0-62982E4D961C}"/>
              </a:ext>
            </a:extLst>
          </p:cNvPr>
          <p:cNvSpPr/>
          <p:nvPr/>
        </p:nvSpPr>
        <p:spPr>
          <a:xfrm>
            <a:off x="9548925" y="2860839"/>
            <a:ext cx="470977" cy="450522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4C58FFA-9D56-4243-BC7B-6407520A14E3}"/>
              </a:ext>
            </a:extLst>
          </p:cNvPr>
          <p:cNvSpPr txBox="1"/>
          <p:nvPr/>
        </p:nvSpPr>
        <p:spPr>
          <a:xfrm>
            <a:off x="8515543" y="2932212"/>
            <a:ext cx="284052" cy="307777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6C64980-1B88-4A48-B598-51898CD4E11F}"/>
              </a:ext>
            </a:extLst>
          </p:cNvPr>
          <p:cNvSpPr txBox="1"/>
          <p:nvPr/>
        </p:nvSpPr>
        <p:spPr>
          <a:xfrm>
            <a:off x="9067223" y="2932212"/>
            <a:ext cx="284052" cy="307777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2C81CF9-4B57-4743-8FE0-F22AC55BDB71}"/>
              </a:ext>
            </a:extLst>
          </p:cNvPr>
          <p:cNvSpPr txBox="1"/>
          <p:nvPr/>
        </p:nvSpPr>
        <p:spPr>
          <a:xfrm>
            <a:off x="9640804" y="2932212"/>
            <a:ext cx="284052" cy="307777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14C1704-AED9-0D42-A118-C65D322EE3DC}"/>
              </a:ext>
            </a:extLst>
          </p:cNvPr>
          <p:cNvSpPr txBox="1"/>
          <p:nvPr/>
        </p:nvSpPr>
        <p:spPr>
          <a:xfrm>
            <a:off x="5125243" y="1003510"/>
            <a:ext cx="72231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Warp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B2F0E9E-85EA-9147-A44A-2145A7BB649B}"/>
              </a:ext>
            </a:extLst>
          </p:cNvPr>
          <p:cNvSpPr txBox="1"/>
          <p:nvPr/>
        </p:nvSpPr>
        <p:spPr>
          <a:xfrm>
            <a:off x="8409958" y="4180875"/>
            <a:ext cx="1218233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Sum = 0 </a:t>
            </a:r>
          </a:p>
        </p:txBody>
      </p:sp>
      <p:cxnSp>
        <p:nvCxnSpPr>
          <p:cNvPr id="65" name="Google Shape;1467;p60">
            <a:extLst>
              <a:ext uri="{FF2B5EF4-FFF2-40B4-BE49-F238E27FC236}">
                <a16:creationId xmlns:a16="http://schemas.microsoft.com/office/drawing/2014/main" id="{507DD119-78FD-CE40-A457-D474637EC20A}"/>
              </a:ext>
            </a:extLst>
          </p:cNvPr>
          <p:cNvCxnSpPr>
            <a:cxnSpLocks/>
            <a:stCxn id="106" idx="2"/>
            <a:endCxn id="15" idx="0"/>
          </p:cNvCxnSpPr>
          <p:nvPr/>
        </p:nvCxnSpPr>
        <p:spPr>
          <a:xfrm>
            <a:off x="4483972" y="2103120"/>
            <a:ext cx="136199" cy="817347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triangle" w="sm" len="sm"/>
            <a:tailEnd type="none" w="med" len="med"/>
          </a:ln>
        </p:spPr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BDF0EEA4-ABA8-5647-A891-2F0F8A9825FD}"/>
              </a:ext>
            </a:extLst>
          </p:cNvPr>
          <p:cNvSpPr/>
          <p:nvPr/>
        </p:nvSpPr>
        <p:spPr>
          <a:xfrm>
            <a:off x="8289441" y="4155776"/>
            <a:ext cx="1159275" cy="431054"/>
          </a:xfrm>
          <a:prstGeom prst="rect">
            <a:avLst/>
          </a:prstGeom>
          <a:noFill/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979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AD652D9-1B2A-904F-988B-7A7BF7522E44}"/>
              </a:ext>
            </a:extLst>
          </p:cNvPr>
          <p:cNvSpPr/>
          <p:nvPr/>
        </p:nvSpPr>
        <p:spPr>
          <a:xfrm>
            <a:off x="7676847" y="2495646"/>
            <a:ext cx="2509520" cy="10313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Google Shape;605;p29">
            <a:extLst>
              <a:ext uri="{FF2B5EF4-FFF2-40B4-BE49-F238E27FC236}">
                <a16:creationId xmlns:a16="http://schemas.microsoft.com/office/drawing/2014/main" id="{A47E1ACA-0A99-FB43-8302-7CDAB3A47758}"/>
              </a:ext>
            </a:extLst>
          </p:cNvPr>
          <p:cNvSpPr txBox="1"/>
          <p:nvPr/>
        </p:nvSpPr>
        <p:spPr>
          <a:xfrm>
            <a:off x="7421078" y="211755"/>
            <a:ext cx="3263100" cy="791755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SzPts val="1400"/>
            </a:pPr>
            <a:r>
              <a:rPr lang="en-US" dirty="0"/>
              <a:t>A single thread could iterate over a column, summing it, and then write the result in the solution vector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96D0EBC-105A-9446-B77B-99437BE1F4A6}"/>
              </a:ext>
            </a:extLst>
          </p:cNvPr>
          <p:cNvGrpSpPr/>
          <p:nvPr/>
        </p:nvGrpSpPr>
        <p:grpSpPr>
          <a:xfrm>
            <a:off x="3980855" y="1451731"/>
            <a:ext cx="3011091" cy="863140"/>
            <a:chOff x="3980854" y="1451731"/>
            <a:chExt cx="3011091" cy="863140"/>
          </a:xfrm>
        </p:grpSpPr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7C606025-24AC-8848-A056-D2B1FB90088E}"/>
                </a:ext>
              </a:extLst>
            </p:cNvPr>
            <p:cNvSpPr/>
            <p:nvPr/>
          </p:nvSpPr>
          <p:spPr>
            <a:xfrm>
              <a:off x="3980854" y="1451731"/>
              <a:ext cx="3011091" cy="863140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49D441C-C808-A64A-927C-584293693AFD}"/>
                </a:ext>
              </a:extLst>
            </p:cNvPr>
            <p:cNvGrpSpPr/>
            <p:nvPr/>
          </p:nvGrpSpPr>
          <p:grpSpPr>
            <a:xfrm>
              <a:off x="4248482" y="1652598"/>
              <a:ext cx="2494795" cy="450522"/>
              <a:chOff x="4248482" y="1652598"/>
              <a:chExt cx="2494795" cy="450522"/>
            </a:xfrm>
          </p:grpSpPr>
          <p:sp>
            <p:nvSpPr>
              <p:cNvPr id="106" name="Google Shape;597;p29">
                <a:extLst>
                  <a:ext uri="{FF2B5EF4-FFF2-40B4-BE49-F238E27FC236}">
                    <a16:creationId xmlns:a16="http://schemas.microsoft.com/office/drawing/2014/main" id="{E5CE413C-871C-F741-B351-D1EBD714EB9E}"/>
                  </a:ext>
                </a:extLst>
              </p:cNvPr>
              <p:cNvSpPr/>
              <p:nvPr/>
            </p:nvSpPr>
            <p:spPr>
              <a:xfrm>
                <a:off x="4248482" y="1652598"/>
                <a:ext cx="470977" cy="45052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597;p29">
                <a:extLst>
                  <a:ext uri="{FF2B5EF4-FFF2-40B4-BE49-F238E27FC236}">
                    <a16:creationId xmlns:a16="http://schemas.microsoft.com/office/drawing/2014/main" id="{F36995F5-736E-0646-819C-FF4FB8595F9F}"/>
                  </a:ext>
                </a:extLst>
              </p:cNvPr>
              <p:cNvSpPr/>
              <p:nvPr/>
            </p:nvSpPr>
            <p:spPr>
              <a:xfrm>
                <a:off x="4923086" y="1652598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597;p29">
                <a:extLst>
                  <a:ext uri="{FF2B5EF4-FFF2-40B4-BE49-F238E27FC236}">
                    <a16:creationId xmlns:a16="http://schemas.microsoft.com/office/drawing/2014/main" id="{00FC7E5C-F519-8643-9E25-EE3FAD4B75EF}"/>
                  </a:ext>
                </a:extLst>
              </p:cNvPr>
              <p:cNvSpPr/>
              <p:nvPr/>
            </p:nvSpPr>
            <p:spPr>
              <a:xfrm>
                <a:off x="5597690" y="1652598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597;p29">
                <a:extLst>
                  <a:ext uri="{FF2B5EF4-FFF2-40B4-BE49-F238E27FC236}">
                    <a16:creationId xmlns:a16="http://schemas.microsoft.com/office/drawing/2014/main" id="{3399333D-455A-4740-9B3F-E6571848DDC0}"/>
                  </a:ext>
                </a:extLst>
              </p:cNvPr>
              <p:cNvSpPr/>
              <p:nvPr/>
            </p:nvSpPr>
            <p:spPr>
              <a:xfrm>
                <a:off x="6272300" y="1652598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DEF0FB5-02D6-0D41-8461-EE04F896033A}"/>
              </a:ext>
            </a:extLst>
          </p:cNvPr>
          <p:cNvGrpSpPr/>
          <p:nvPr/>
        </p:nvGrpSpPr>
        <p:grpSpPr>
          <a:xfrm>
            <a:off x="4248483" y="2804161"/>
            <a:ext cx="2494795" cy="2285999"/>
            <a:chOff x="4248483" y="2804161"/>
            <a:chExt cx="2494795" cy="2285999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A80DFC1-F546-1346-96C2-9B77BD519E93}"/>
                </a:ext>
              </a:extLst>
            </p:cNvPr>
            <p:cNvSpPr/>
            <p:nvPr/>
          </p:nvSpPr>
          <p:spPr>
            <a:xfrm>
              <a:off x="4248483" y="2804161"/>
              <a:ext cx="2494795" cy="2285999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DE18AE0-97C8-6A4B-8FFB-0A9861C869FA}"/>
                </a:ext>
              </a:extLst>
            </p:cNvPr>
            <p:cNvGrpSpPr/>
            <p:nvPr/>
          </p:nvGrpSpPr>
          <p:grpSpPr>
            <a:xfrm>
              <a:off x="4384682" y="2920467"/>
              <a:ext cx="2203436" cy="2058718"/>
              <a:chOff x="4384682" y="2920467"/>
              <a:chExt cx="2203436" cy="2058718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68E82081-D719-5F46-976D-5EDD8B8398A5}"/>
                  </a:ext>
                </a:extLst>
              </p:cNvPr>
              <p:cNvGrpSpPr/>
              <p:nvPr/>
            </p:nvGrpSpPr>
            <p:grpSpPr>
              <a:xfrm>
                <a:off x="4384682" y="2920467"/>
                <a:ext cx="2203436" cy="450522"/>
                <a:chOff x="902360" y="2920467"/>
                <a:chExt cx="2203436" cy="450522"/>
              </a:xfrm>
            </p:grpSpPr>
            <p:sp>
              <p:nvSpPr>
                <p:cNvPr id="15" name="Google Shape;597;p29">
                  <a:extLst>
                    <a:ext uri="{FF2B5EF4-FFF2-40B4-BE49-F238E27FC236}">
                      <a16:creationId xmlns:a16="http://schemas.microsoft.com/office/drawing/2014/main" id="{994E7F19-F89A-A44B-A1E2-34FB789CDBC2}"/>
                    </a:ext>
                  </a:extLst>
                </p:cNvPr>
                <p:cNvSpPr/>
                <p:nvPr/>
              </p:nvSpPr>
              <p:spPr>
                <a:xfrm>
                  <a:off x="902360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706C303-541D-8842-B82E-A09B7278DB39}"/>
                    </a:ext>
                  </a:extLst>
                </p:cNvPr>
                <p:cNvSpPr txBox="1"/>
                <p:nvPr/>
              </p:nvSpPr>
              <p:spPr>
                <a:xfrm>
                  <a:off x="993800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0</a:t>
                  </a:r>
                </a:p>
              </p:txBody>
            </p:sp>
            <p:sp>
              <p:nvSpPr>
                <p:cNvPr id="98" name="Google Shape;597;p29">
                  <a:extLst>
                    <a:ext uri="{FF2B5EF4-FFF2-40B4-BE49-F238E27FC236}">
                      <a16:creationId xmlns:a16="http://schemas.microsoft.com/office/drawing/2014/main" id="{A944B00A-529C-AB4E-9F8F-22CF403BE76C}"/>
                    </a:ext>
                  </a:extLst>
                </p:cNvPr>
                <p:cNvSpPr/>
                <p:nvPr/>
              </p:nvSpPr>
              <p:spPr>
                <a:xfrm>
                  <a:off x="148738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8FD1188E-3266-3648-88C9-15CDC0BA6C9A}"/>
                    </a:ext>
                  </a:extLst>
                </p:cNvPr>
                <p:cNvSpPr txBox="1"/>
                <p:nvPr/>
              </p:nvSpPr>
              <p:spPr>
                <a:xfrm>
                  <a:off x="1578821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  <p:sp>
              <p:nvSpPr>
                <p:cNvPr id="111" name="Google Shape;597;p29">
                  <a:extLst>
                    <a:ext uri="{FF2B5EF4-FFF2-40B4-BE49-F238E27FC236}">
                      <a16:creationId xmlns:a16="http://schemas.microsoft.com/office/drawing/2014/main" id="{6BC21C9F-063B-6843-9F3C-FCAF4C1DBA67}"/>
                    </a:ext>
                  </a:extLst>
                </p:cNvPr>
                <p:cNvSpPr/>
                <p:nvPr/>
              </p:nvSpPr>
              <p:spPr>
                <a:xfrm>
                  <a:off x="2049798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D456AC0C-7728-D847-A878-D7CD0D753DF0}"/>
                    </a:ext>
                  </a:extLst>
                </p:cNvPr>
                <p:cNvSpPr txBox="1"/>
                <p:nvPr/>
              </p:nvSpPr>
              <p:spPr>
                <a:xfrm>
                  <a:off x="2141238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2</a:t>
                  </a:r>
                </a:p>
              </p:txBody>
            </p:sp>
            <p:sp>
              <p:nvSpPr>
                <p:cNvPr id="105" name="Google Shape;597;p29">
                  <a:extLst>
                    <a:ext uri="{FF2B5EF4-FFF2-40B4-BE49-F238E27FC236}">
                      <a16:creationId xmlns:a16="http://schemas.microsoft.com/office/drawing/2014/main" id="{B7F33AD7-F710-234E-94E5-3A023BF31F92}"/>
                    </a:ext>
                  </a:extLst>
                </p:cNvPr>
                <p:cNvSpPr/>
                <p:nvPr/>
              </p:nvSpPr>
              <p:spPr>
                <a:xfrm>
                  <a:off x="2634819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7C7D87B3-A5C7-574C-96FC-1FA5B769E81B}"/>
                    </a:ext>
                  </a:extLst>
                </p:cNvPr>
                <p:cNvSpPr txBox="1"/>
                <p:nvPr/>
              </p:nvSpPr>
              <p:spPr>
                <a:xfrm>
                  <a:off x="2726259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3</a:t>
                  </a:r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78A5B8BF-EBBB-0B4A-9257-49CE0FBDA4C0}"/>
                  </a:ext>
                </a:extLst>
              </p:cNvPr>
              <p:cNvGrpSpPr/>
              <p:nvPr/>
            </p:nvGrpSpPr>
            <p:grpSpPr>
              <a:xfrm>
                <a:off x="4384682" y="3455643"/>
                <a:ext cx="2203436" cy="450522"/>
                <a:chOff x="3219840" y="2920467"/>
                <a:chExt cx="2203436" cy="450522"/>
              </a:xfrm>
            </p:grpSpPr>
            <p:sp>
              <p:nvSpPr>
                <p:cNvPr id="126" name="Google Shape;597;p29">
                  <a:extLst>
                    <a:ext uri="{FF2B5EF4-FFF2-40B4-BE49-F238E27FC236}">
                      <a16:creationId xmlns:a16="http://schemas.microsoft.com/office/drawing/2014/main" id="{46CB808B-BF7F-1144-B173-7C863A2DF3E8}"/>
                    </a:ext>
                  </a:extLst>
                </p:cNvPr>
                <p:cNvSpPr/>
                <p:nvPr/>
              </p:nvSpPr>
              <p:spPr>
                <a:xfrm>
                  <a:off x="3219840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FFE689C3-065B-7F41-92A7-9E8ADF81EFF7}"/>
                    </a:ext>
                  </a:extLst>
                </p:cNvPr>
                <p:cNvSpPr txBox="1"/>
                <p:nvPr/>
              </p:nvSpPr>
              <p:spPr>
                <a:xfrm>
                  <a:off x="3311280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4</a:t>
                  </a:r>
                </a:p>
              </p:txBody>
            </p:sp>
            <p:sp>
              <p:nvSpPr>
                <p:cNvPr id="124" name="Google Shape;597;p29">
                  <a:extLst>
                    <a:ext uri="{FF2B5EF4-FFF2-40B4-BE49-F238E27FC236}">
                      <a16:creationId xmlns:a16="http://schemas.microsoft.com/office/drawing/2014/main" id="{C45FA4C3-F910-7244-826E-31FE190BA229}"/>
                    </a:ext>
                  </a:extLst>
                </p:cNvPr>
                <p:cNvSpPr/>
                <p:nvPr/>
              </p:nvSpPr>
              <p:spPr>
                <a:xfrm>
                  <a:off x="380486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ECB1F385-B514-BB41-AFF5-912BFCE03C41}"/>
                    </a:ext>
                  </a:extLst>
                </p:cNvPr>
                <p:cNvSpPr txBox="1"/>
                <p:nvPr/>
              </p:nvSpPr>
              <p:spPr>
                <a:xfrm>
                  <a:off x="3896301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5</a:t>
                  </a:r>
                </a:p>
              </p:txBody>
            </p:sp>
            <p:sp>
              <p:nvSpPr>
                <p:cNvPr id="120" name="Google Shape;597;p29">
                  <a:extLst>
                    <a:ext uri="{FF2B5EF4-FFF2-40B4-BE49-F238E27FC236}">
                      <a16:creationId xmlns:a16="http://schemas.microsoft.com/office/drawing/2014/main" id="{B2950B6D-59D5-624F-BA35-5CD70806223D}"/>
                    </a:ext>
                  </a:extLst>
                </p:cNvPr>
                <p:cNvSpPr/>
                <p:nvPr/>
              </p:nvSpPr>
              <p:spPr>
                <a:xfrm>
                  <a:off x="4367278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4D930B13-4B56-C241-AA18-42753A174A77}"/>
                    </a:ext>
                  </a:extLst>
                </p:cNvPr>
                <p:cNvSpPr txBox="1"/>
                <p:nvPr/>
              </p:nvSpPr>
              <p:spPr>
                <a:xfrm>
                  <a:off x="4458718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6</a:t>
                  </a:r>
                </a:p>
              </p:txBody>
            </p:sp>
            <p:sp>
              <p:nvSpPr>
                <p:cNvPr id="118" name="Google Shape;597;p29">
                  <a:extLst>
                    <a:ext uri="{FF2B5EF4-FFF2-40B4-BE49-F238E27FC236}">
                      <a16:creationId xmlns:a16="http://schemas.microsoft.com/office/drawing/2014/main" id="{BACB5459-612E-114C-83E5-261851884835}"/>
                    </a:ext>
                  </a:extLst>
                </p:cNvPr>
                <p:cNvSpPr/>
                <p:nvPr/>
              </p:nvSpPr>
              <p:spPr>
                <a:xfrm>
                  <a:off x="4952299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0D001085-F789-5A4E-872C-1509DE2E23A2}"/>
                    </a:ext>
                  </a:extLst>
                </p:cNvPr>
                <p:cNvSpPr txBox="1"/>
                <p:nvPr/>
              </p:nvSpPr>
              <p:spPr>
                <a:xfrm>
                  <a:off x="5043739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7</a:t>
                  </a: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443D255B-29A6-BF46-8A78-C7B989194D88}"/>
                  </a:ext>
                </a:extLst>
              </p:cNvPr>
              <p:cNvGrpSpPr/>
              <p:nvPr/>
            </p:nvGrpSpPr>
            <p:grpSpPr>
              <a:xfrm>
                <a:off x="4384682" y="3992153"/>
                <a:ext cx="2203436" cy="450522"/>
                <a:chOff x="5539363" y="2920467"/>
                <a:chExt cx="2203436" cy="450522"/>
              </a:xfrm>
            </p:grpSpPr>
            <p:sp>
              <p:nvSpPr>
                <p:cNvPr id="157" name="Google Shape;597;p29">
                  <a:extLst>
                    <a:ext uri="{FF2B5EF4-FFF2-40B4-BE49-F238E27FC236}">
                      <a16:creationId xmlns:a16="http://schemas.microsoft.com/office/drawing/2014/main" id="{A8186D0F-BD9D-854F-9A0F-FA5146DEE97E}"/>
                    </a:ext>
                  </a:extLst>
                </p:cNvPr>
                <p:cNvSpPr/>
                <p:nvPr/>
              </p:nvSpPr>
              <p:spPr>
                <a:xfrm>
                  <a:off x="5539363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BF5311C1-C289-0348-BA57-6255AF1A6450}"/>
                    </a:ext>
                  </a:extLst>
                </p:cNvPr>
                <p:cNvSpPr txBox="1"/>
                <p:nvPr/>
              </p:nvSpPr>
              <p:spPr>
                <a:xfrm>
                  <a:off x="5630803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8</a:t>
                  </a:r>
                </a:p>
              </p:txBody>
            </p:sp>
            <p:sp>
              <p:nvSpPr>
                <p:cNvPr id="155" name="Google Shape;597;p29">
                  <a:extLst>
                    <a:ext uri="{FF2B5EF4-FFF2-40B4-BE49-F238E27FC236}">
                      <a16:creationId xmlns:a16="http://schemas.microsoft.com/office/drawing/2014/main" id="{EAC56A79-980C-A14D-9501-1F1438151F29}"/>
                    </a:ext>
                  </a:extLst>
                </p:cNvPr>
                <p:cNvSpPr/>
                <p:nvPr/>
              </p:nvSpPr>
              <p:spPr>
                <a:xfrm>
                  <a:off x="6124384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3F9E369F-EA6D-9C40-9199-7FFEA717A660}"/>
                    </a:ext>
                  </a:extLst>
                </p:cNvPr>
                <p:cNvSpPr txBox="1"/>
                <p:nvPr/>
              </p:nvSpPr>
              <p:spPr>
                <a:xfrm>
                  <a:off x="6215824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9</a:t>
                  </a:r>
                </a:p>
              </p:txBody>
            </p:sp>
            <p:sp>
              <p:nvSpPr>
                <p:cNvPr id="151" name="Google Shape;597;p29">
                  <a:extLst>
                    <a:ext uri="{FF2B5EF4-FFF2-40B4-BE49-F238E27FC236}">
                      <a16:creationId xmlns:a16="http://schemas.microsoft.com/office/drawing/2014/main" id="{85B4F415-8956-054B-B1A7-5A21EE83C3B3}"/>
                    </a:ext>
                  </a:extLst>
                </p:cNvPr>
                <p:cNvSpPr/>
                <p:nvPr/>
              </p:nvSpPr>
              <p:spPr>
                <a:xfrm>
                  <a:off x="668680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535E58F8-82F5-A541-84F1-A27DE490C930}"/>
                    </a:ext>
                  </a:extLst>
                </p:cNvPr>
                <p:cNvSpPr txBox="1"/>
                <p:nvPr/>
              </p:nvSpPr>
              <p:spPr>
                <a:xfrm>
                  <a:off x="6727441" y="2991840"/>
                  <a:ext cx="398096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10</a:t>
                  </a:r>
                </a:p>
              </p:txBody>
            </p:sp>
            <p:sp>
              <p:nvSpPr>
                <p:cNvPr id="149" name="Google Shape;597;p29">
                  <a:extLst>
                    <a:ext uri="{FF2B5EF4-FFF2-40B4-BE49-F238E27FC236}">
                      <a16:creationId xmlns:a16="http://schemas.microsoft.com/office/drawing/2014/main" id="{FFC773DB-37F7-5E4E-9DEF-C3CEB32CF924}"/>
                    </a:ext>
                  </a:extLst>
                </p:cNvPr>
                <p:cNvSpPr/>
                <p:nvPr/>
              </p:nvSpPr>
              <p:spPr>
                <a:xfrm>
                  <a:off x="7271822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749B8211-C224-DE45-900C-FC1CBCA05B7C}"/>
                    </a:ext>
                  </a:extLst>
                </p:cNvPr>
                <p:cNvSpPr txBox="1"/>
                <p:nvPr/>
              </p:nvSpPr>
              <p:spPr>
                <a:xfrm>
                  <a:off x="7322622" y="2991840"/>
                  <a:ext cx="414180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11</a:t>
                  </a: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F897CA32-1AC4-9B44-A0F4-02E330581E4F}"/>
                  </a:ext>
                </a:extLst>
              </p:cNvPr>
              <p:cNvGrpSpPr/>
              <p:nvPr/>
            </p:nvGrpSpPr>
            <p:grpSpPr>
              <a:xfrm>
                <a:off x="4384682" y="4528663"/>
                <a:ext cx="2203436" cy="450522"/>
                <a:chOff x="7856843" y="2920467"/>
                <a:chExt cx="2203436" cy="450522"/>
              </a:xfrm>
            </p:grpSpPr>
            <p:sp>
              <p:nvSpPr>
                <p:cNvPr id="143" name="Google Shape;597;p29">
                  <a:extLst>
                    <a:ext uri="{FF2B5EF4-FFF2-40B4-BE49-F238E27FC236}">
                      <a16:creationId xmlns:a16="http://schemas.microsoft.com/office/drawing/2014/main" id="{0337DDDC-B579-2D4C-A109-4354C3179A7C}"/>
                    </a:ext>
                  </a:extLst>
                </p:cNvPr>
                <p:cNvSpPr/>
                <p:nvPr/>
              </p:nvSpPr>
              <p:spPr>
                <a:xfrm>
                  <a:off x="7856843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0FBA571E-C22F-1647-8CD4-ACDB6466EF2E}"/>
                    </a:ext>
                  </a:extLst>
                </p:cNvPr>
                <p:cNvSpPr txBox="1"/>
                <p:nvPr/>
              </p:nvSpPr>
              <p:spPr>
                <a:xfrm>
                  <a:off x="7897483" y="2991840"/>
                  <a:ext cx="398096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12</a:t>
                  </a:r>
                </a:p>
              </p:txBody>
            </p:sp>
            <p:sp>
              <p:nvSpPr>
                <p:cNvPr id="141" name="Google Shape;597;p29">
                  <a:extLst>
                    <a:ext uri="{FF2B5EF4-FFF2-40B4-BE49-F238E27FC236}">
                      <a16:creationId xmlns:a16="http://schemas.microsoft.com/office/drawing/2014/main" id="{A8BB2235-D73D-E543-B5E4-2651720C89A7}"/>
                    </a:ext>
                  </a:extLst>
                </p:cNvPr>
                <p:cNvSpPr/>
                <p:nvPr/>
              </p:nvSpPr>
              <p:spPr>
                <a:xfrm>
                  <a:off x="8441864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3C4A8BCD-7D12-3E4B-8D35-0A487DA9EFE9}"/>
                    </a:ext>
                  </a:extLst>
                </p:cNvPr>
                <p:cNvSpPr txBox="1"/>
                <p:nvPr/>
              </p:nvSpPr>
              <p:spPr>
                <a:xfrm>
                  <a:off x="8482504" y="2991840"/>
                  <a:ext cx="389698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13</a:t>
                  </a:r>
                </a:p>
              </p:txBody>
            </p:sp>
            <p:sp>
              <p:nvSpPr>
                <p:cNvPr id="137" name="Google Shape;597;p29">
                  <a:extLst>
                    <a:ext uri="{FF2B5EF4-FFF2-40B4-BE49-F238E27FC236}">
                      <a16:creationId xmlns:a16="http://schemas.microsoft.com/office/drawing/2014/main" id="{EDE5C2CD-18CC-CF4A-9AF5-BB84D894B941}"/>
                    </a:ext>
                  </a:extLst>
                </p:cNvPr>
                <p:cNvSpPr/>
                <p:nvPr/>
              </p:nvSpPr>
              <p:spPr>
                <a:xfrm>
                  <a:off x="900428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820B2566-9FDF-BD42-B44E-4B75E34BBA30}"/>
                    </a:ext>
                  </a:extLst>
                </p:cNvPr>
                <p:cNvSpPr txBox="1"/>
                <p:nvPr/>
              </p:nvSpPr>
              <p:spPr>
                <a:xfrm>
                  <a:off x="9044921" y="2991840"/>
                  <a:ext cx="398096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14</a:t>
                  </a:r>
                </a:p>
              </p:txBody>
            </p:sp>
            <p:sp>
              <p:nvSpPr>
                <p:cNvPr id="135" name="Google Shape;597;p29">
                  <a:extLst>
                    <a:ext uri="{FF2B5EF4-FFF2-40B4-BE49-F238E27FC236}">
                      <a16:creationId xmlns:a16="http://schemas.microsoft.com/office/drawing/2014/main" id="{8288DDBB-501B-7F47-94FE-6D61F1FD7EB2}"/>
                    </a:ext>
                  </a:extLst>
                </p:cNvPr>
                <p:cNvSpPr/>
                <p:nvPr/>
              </p:nvSpPr>
              <p:spPr>
                <a:xfrm>
                  <a:off x="9589302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0B8EAB02-8069-BB4C-BCB1-F322A54A8B72}"/>
                    </a:ext>
                  </a:extLst>
                </p:cNvPr>
                <p:cNvSpPr txBox="1"/>
                <p:nvPr/>
              </p:nvSpPr>
              <p:spPr>
                <a:xfrm>
                  <a:off x="9629941" y="2991840"/>
                  <a:ext cx="389699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15</a:t>
                  </a:r>
                </a:p>
              </p:txBody>
            </p:sp>
          </p:grpSp>
        </p:grp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F1EF1388-99D0-034B-8E59-73EF0196B2FB}"/>
              </a:ext>
            </a:extLst>
          </p:cNvPr>
          <p:cNvSpPr txBox="1"/>
          <p:nvPr/>
        </p:nvSpPr>
        <p:spPr>
          <a:xfrm>
            <a:off x="5125243" y="5223212"/>
            <a:ext cx="72231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Data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3F32464-8A3A-204E-BD6C-1B6EEC5D4AA5}"/>
              </a:ext>
            </a:extLst>
          </p:cNvPr>
          <p:cNvSpPr txBox="1"/>
          <p:nvPr/>
        </p:nvSpPr>
        <p:spPr>
          <a:xfrm>
            <a:off x="8515543" y="2495646"/>
            <a:ext cx="832129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Result</a:t>
            </a:r>
          </a:p>
        </p:txBody>
      </p:sp>
      <p:sp>
        <p:nvSpPr>
          <p:cNvPr id="56" name="Google Shape;597;p29">
            <a:extLst>
              <a:ext uri="{FF2B5EF4-FFF2-40B4-BE49-F238E27FC236}">
                <a16:creationId xmlns:a16="http://schemas.microsoft.com/office/drawing/2014/main" id="{67E0BB64-8DC6-B74D-988A-E0DD2156984B}"/>
              </a:ext>
            </a:extLst>
          </p:cNvPr>
          <p:cNvSpPr/>
          <p:nvPr/>
        </p:nvSpPr>
        <p:spPr>
          <a:xfrm>
            <a:off x="7857641" y="2860839"/>
            <a:ext cx="470977" cy="450522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399976B-D260-E34B-9172-F13136DDB6AC}"/>
              </a:ext>
            </a:extLst>
          </p:cNvPr>
          <p:cNvSpPr txBox="1"/>
          <p:nvPr/>
        </p:nvSpPr>
        <p:spPr>
          <a:xfrm>
            <a:off x="7950842" y="2932212"/>
            <a:ext cx="284052" cy="307777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58" name="Google Shape;597;p29">
            <a:extLst>
              <a:ext uri="{FF2B5EF4-FFF2-40B4-BE49-F238E27FC236}">
                <a16:creationId xmlns:a16="http://schemas.microsoft.com/office/drawing/2014/main" id="{5AB3C109-C617-184A-BBC9-64D372E2267C}"/>
              </a:ext>
            </a:extLst>
          </p:cNvPr>
          <p:cNvSpPr/>
          <p:nvPr/>
        </p:nvSpPr>
        <p:spPr>
          <a:xfrm>
            <a:off x="8424103" y="2860839"/>
            <a:ext cx="470977" cy="450522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7;p29">
            <a:extLst>
              <a:ext uri="{FF2B5EF4-FFF2-40B4-BE49-F238E27FC236}">
                <a16:creationId xmlns:a16="http://schemas.microsoft.com/office/drawing/2014/main" id="{E8302186-F53A-FC4A-815D-419BF4403A10}"/>
              </a:ext>
            </a:extLst>
          </p:cNvPr>
          <p:cNvSpPr/>
          <p:nvPr/>
        </p:nvSpPr>
        <p:spPr>
          <a:xfrm>
            <a:off x="8986514" y="2860839"/>
            <a:ext cx="470977" cy="450522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597;p29">
            <a:extLst>
              <a:ext uri="{FF2B5EF4-FFF2-40B4-BE49-F238E27FC236}">
                <a16:creationId xmlns:a16="http://schemas.microsoft.com/office/drawing/2014/main" id="{D930DE16-987B-F74C-AAF0-62982E4D961C}"/>
              </a:ext>
            </a:extLst>
          </p:cNvPr>
          <p:cNvSpPr/>
          <p:nvPr/>
        </p:nvSpPr>
        <p:spPr>
          <a:xfrm>
            <a:off x="9548925" y="2860839"/>
            <a:ext cx="470977" cy="450522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4C58FFA-9D56-4243-BC7B-6407520A14E3}"/>
              </a:ext>
            </a:extLst>
          </p:cNvPr>
          <p:cNvSpPr txBox="1"/>
          <p:nvPr/>
        </p:nvSpPr>
        <p:spPr>
          <a:xfrm>
            <a:off x="8515543" y="2932212"/>
            <a:ext cx="284052" cy="307777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6C64980-1B88-4A48-B598-51898CD4E11F}"/>
              </a:ext>
            </a:extLst>
          </p:cNvPr>
          <p:cNvSpPr txBox="1"/>
          <p:nvPr/>
        </p:nvSpPr>
        <p:spPr>
          <a:xfrm>
            <a:off x="9067223" y="2932212"/>
            <a:ext cx="284052" cy="307777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2C81CF9-4B57-4743-8FE0-F22AC55BDB71}"/>
              </a:ext>
            </a:extLst>
          </p:cNvPr>
          <p:cNvSpPr txBox="1"/>
          <p:nvPr/>
        </p:nvSpPr>
        <p:spPr>
          <a:xfrm>
            <a:off x="9640804" y="2932212"/>
            <a:ext cx="284052" cy="307777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14C1704-AED9-0D42-A118-C65D322EE3DC}"/>
              </a:ext>
            </a:extLst>
          </p:cNvPr>
          <p:cNvSpPr txBox="1"/>
          <p:nvPr/>
        </p:nvSpPr>
        <p:spPr>
          <a:xfrm>
            <a:off x="5125243" y="1003510"/>
            <a:ext cx="72231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Warp</a:t>
            </a:r>
          </a:p>
        </p:txBody>
      </p:sp>
      <p:cxnSp>
        <p:nvCxnSpPr>
          <p:cNvPr id="65" name="Google Shape;1467;p60">
            <a:extLst>
              <a:ext uri="{FF2B5EF4-FFF2-40B4-BE49-F238E27FC236}">
                <a16:creationId xmlns:a16="http://schemas.microsoft.com/office/drawing/2014/main" id="{507DD119-78FD-CE40-A457-D474637EC20A}"/>
              </a:ext>
            </a:extLst>
          </p:cNvPr>
          <p:cNvCxnSpPr>
            <a:cxnSpLocks/>
            <a:stCxn id="106" idx="2"/>
            <a:endCxn id="126" idx="0"/>
          </p:cNvCxnSpPr>
          <p:nvPr/>
        </p:nvCxnSpPr>
        <p:spPr>
          <a:xfrm>
            <a:off x="4483972" y="2103120"/>
            <a:ext cx="136199" cy="1352523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triangle" w="sm" len="sm"/>
            <a:tailEnd type="none" w="med" len="med"/>
          </a:ln>
        </p:spPr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D64854F3-3F20-B841-A0E2-B574059E4969}"/>
              </a:ext>
            </a:extLst>
          </p:cNvPr>
          <p:cNvSpPr txBox="1"/>
          <p:nvPr/>
        </p:nvSpPr>
        <p:spPr>
          <a:xfrm>
            <a:off x="8409958" y="4180875"/>
            <a:ext cx="1218233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Sum = 5 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4B36B2C-CA36-EB4B-9164-3DC8A46229A8}"/>
              </a:ext>
            </a:extLst>
          </p:cNvPr>
          <p:cNvSpPr/>
          <p:nvPr/>
        </p:nvSpPr>
        <p:spPr>
          <a:xfrm>
            <a:off x="8289441" y="4155776"/>
            <a:ext cx="1159275" cy="431054"/>
          </a:xfrm>
          <a:prstGeom prst="rect">
            <a:avLst/>
          </a:prstGeom>
          <a:noFill/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604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Rectangle 364">
            <a:extLst>
              <a:ext uri="{FF2B5EF4-FFF2-40B4-BE49-F238E27FC236}">
                <a16:creationId xmlns:a16="http://schemas.microsoft.com/office/drawing/2014/main" id="{7C606025-24AC-8848-A056-D2B1FB90088E}"/>
              </a:ext>
            </a:extLst>
          </p:cNvPr>
          <p:cNvSpPr/>
          <p:nvPr/>
        </p:nvSpPr>
        <p:spPr>
          <a:xfrm>
            <a:off x="1286227" y="1444673"/>
            <a:ext cx="8400346" cy="166978"/>
          </a:xfrm>
          <a:prstGeom prst="rect">
            <a:avLst/>
          </a:prstGeom>
          <a:solidFill>
            <a:schemeClr val="tx2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Google Shape;597;p29">
            <a:extLst>
              <a:ext uri="{FF2B5EF4-FFF2-40B4-BE49-F238E27FC236}">
                <a16:creationId xmlns:a16="http://schemas.microsoft.com/office/drawing/2014/main" id="{BF0B7ACD-2E83-3343-934D-1DA648B48854}"/>
              </a:ext>
            </a:extLst>
          </p:cNvPr>
          <p:cNvSpPr/>
          <p:nvPr/>
        </p:nvSpPr>
        <p:spPr>
          <a:xfrm>
            <a:off x="1342323" y="1501221"/>
            <a:ext cx="58967" cy="564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597;p29">
            <a:extLst>
              <a:ext uri="{FF2B5EF4-FFF2-40B4-BE49-F238E27FC236}">
                <a16:creationId xmlns:a16="http://schemas.microsoft.com/office/drawing/2014/main" id="{07C8EB5B-ED58-1C4B-90BE-898595CB32FD}"/>
              </a:ext>
            </a:extLst>
          </p:cNvPr>
          <p:cNvSpPr/>
          <p:nvPr/>
        </p:nvSpPr>
        <p:spPr>
          <a:xfrm>
            <a:off x="1472828" y="1501221"/>
            <a:ext cx="58967" cy="564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597;p29">
            <a:extLst>
              <a:ext uri="{FF2B5EF4-FFF2-40B4-BE49-F238E27FC236}">
                <a16:creationId xmlns:a16="http://schemas.microsoft.com/office/drawing/2014/main" id="{2BE25F4D-A852-9B41-81D6-BCC09358CC60}"/>
              </a:ext>
            </a:extLst>
          </p:cNvPr>
          <p:cNvSpPr/>
          <p:nvPr/>
        </p:nvSpPr>
        <p:spPr>
          <a:xfrm>
            <a:off x="2125354" y="1501221"/>
            <a:ext cx="58967" cy="564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597;p29">
            <a:extLst>
              <a:ext uri="{FF2B5EF4-FFF2-40B4-BE49-F238E27FC236}">
                <a16:creationId xmlns:a16="http://schemas.microsoft.com/office/drawing/2014/main" id="{3D51F89E-0B5A-5A48-8279-21B1A7999083}"/>
              </a:ext>
            </a:extLst>
          </p:cNvPr>
          <p:cNvSpPr/>
          <p:nvPr/>
        </p:nvSpPr>
        <p:spPr>
          <a:xfrm>
            <a:off x="7606573" y="1501221"/>
            <a:ext cx="58967" cy="5640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597;p29">
            <a:extLst>
              <a:ext uri="{FF2B5EF4-FFF2-40B4-BE49-F238E27FC236}">
                <a16:creationId xmlns:a16="http://schemas.microsoft.com/office/drawing/2014/main" id="{ABDD6964-2C24-5540-9874-DF760FFB0990}"/>
              </a:ext>
            </a:extLst>
          </p:cNvPr>
          <p:cNvSpPr/>
          <p:nvPr/>
        </p:nvSpPr>
        <p:spPr>
          <a:xfrm>
            <a:off x="1603333" y="1501221"/>
            <a:ext cx="58967" cy="564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597;p29">
            <a:extLst>
              <a:ext uri="{FF2B5EF4-FFF2-40B4-BE49-F238E27FC236}">
                <a16:creationId xmlns:a16="http://schemas.microsoft.com/office/drawing/2014/main" id="{BE1F842A-CA39-F24B-B00A-0F379CD38CEF}"/>
              </a:ext>
            </a:extLst>
          </p:cNvPr>
          <p:cNvSpPr/>
          <p:nvPr/>
        </p:nvSpPr>
        <p:spPr>
          <a:xfrm>
            <a:off x="2255859" y="1501221"/>
            <a:ext cx="58967" cy="564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597;p29">
            <a:extLst>
              <a:ext uri="{FF2B5EF4-FFF2-40B4-BE49-F238E27FC236}">
                <a16:creationId xmlns:a16="http://schemas.microsoft.com/office/drawing/2014/main" id="{A52DC088-54EB-8F45-B559-711FDDAFD267}"/>
              </a:ext>
            </a:extLst>
          </p:cNvPr>
          <p:cNvSpPr/>
          <p:nvPr/>
        </p:nvSpPr>
        <p:spPr>
          <a:xfrm>
            <a:off x="3560911" y="1501221"/>
            <a:ext cx="58967" cy="564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597;p29">
            <a:extLst>
              <a:ext uri="{FF2B5EF4-FFF2-40B4-BE49-F238E27FC236}">
                <a16:creationId xmlns:a16="http://schemas.microsoft.com/office/drawing/2014/main" id="{4CC7E531-271C-4443-A707-26CE730863BB}"/>
              </a:ext>
            </a:extLst>
          </p:cNvPr>
          <p:cNvSpPr/>
          <p:nvPr/>
        </p:nvSpPr>
        <p:spPr>
          <a:xfrm>
            <a:off x="7737078" y="1501221"/>
            <a:ext cx="58967" cy="5640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597;p29">
            <a:extLst>
              <a:ext uri="{FF2B5EF4-FFF2-40B4-BE49-F238E27FC236}">
                <a16:creationId xmlns:a16="http://schemas.microsoft.com/office/drawing/2014/main" id="{1A7B8C0E-FB16-2B49-9FE2-B36A25F11D4E}"/>
              </a:ext>
            </a:extLst>
          </p:cNvPr>
          <p:cNvSpPr/>
          <p:nvPr/>
        </p:nvSpPr>
        <p:spPr>
          <a:xfrm>
            <a:off x="1733839" y="1501221"/>
            <a:ext cx="58967" cy="564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597;p29">
            <a:extLst>
              <a:ext uri="{FF2B5EF4-FFF2-40B4-BE49-F238E27FC236}">
                <a16:creationId xmlns:a16="http://schemas.microsoft.com/office/drawing/2014/main" id="{3DF5D96C-D96F-8E42-9259-40283B27AA5E}"/>
              </a:ext>
            </a:extLst>
          </p:cNvPr>
          <p:cNvSpPr/>
          <p:nvPr/>
        </p:nvSpPr>
        <p:spPr>
          <a:xfrm>
            <a:off x="2386365" y="1501221"/>
            <a:ext cx="58967" cy="564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597;p29">
            <a:extLst>
              <a:ext uri="{FF2B5EF4-FFF2-40B4-BE49-F238E27FC236}">
                <a16:creationId xmlns:a16="http://schemas.microsoft.com/office/drawing/2014/main" id="{F600BBCD-81C0-5941-8C4F-37E5BE66DDE8}"/>
              </a:ext>
            </a:extLst>
          </p:cNvPr>
          <p:cNvSpPr/>
          <p:nvPr/>
        </p:nvSpPr>
        <p:spPr>
          <a:xfrm>
            <a:off x="3691417" y="1501221"/>
            <a:ext cx="58967" cy="564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597;p29">
            <a:extLst>
              <a:ext uri="{FF2B5EF4-FFF2-40B4-BE49-F238E27FC236}">
                <a16:creationId xmlns:a16="http://schemas.microsoft.com/office/drawing/2014/main" id="{E7594028-6CAC-374B-A8C3-D9640F611ABF}"/>
              </a:ext>
            </a:extLst>
          </p:cNvPr>
          <p:cNvSpPr/>
          <p:nvPr/>
        </p:nvSpPr>
        <p:spPr>
          <a:xfrm>
            <a:off x="7867583" y="1501221"/>
            <a:ext cx="58967" cy="5640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597;p29">
            <a:extLst>
              <a:ext uri="{FF2B5EF4-FFF2-40B4-BE49-F238E27FC236}">
                <a16:creationId xmlns:a16="http://schemas.microsoft.com/office/drawing/2014/main" id="{5AC99F86-412F-404B-B9CE-C0AD0A824CFA}"/>
              </a:ext>
            </a:extLst>
          </p:cNvPr>
          <p:cNvSpPr/>
          <p:nvPr/>
        </p:nvSpPr>
        <p:spPr>
          <a:xfrm>
            <a:off x="2516870" y="1501221"/>
            <a:ext cx="58967" cy="564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597;p29">
            <a:extLst>
              <a:ext uri="{FF2B5EF4-FFF2-40B4-BE49-F238E27FC236}">
                <a16:creationId xmlns:a16="http://schemas.microsoft.com/office/drawing/2014/main" id="{F5EA1EA9-70C3-A349-8818-817A37DF2C48}"/>
              </a:ext>
            </a:extLst>
          </p:cNvPr>
          <p:cNvSpPr/>
          <p:nvPr/>
        </p:nvSpPr>
        <p:spPr>
          <a:xfrm>
            <a:off x="3821922" y="1501221"/>
            <a:ext cx="58967" cy="564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597;p29">
            <a:extLst>
              <a:ext uri="{FF2B5EF4-FFF2-40B4-BE49-F238E27FC236}">
                <a16:creationId xmlns:a16="http://schemas.microsoft.com/office/drawing/2014/main" id="{01D54D31-CF6E-2F48-AFF4-33F8420F5954}"/>
              </a:ext>
            </a:extLst>
          </p:cNvPr>
          <p:cNvSpPr/>
          <p:nvPr/>
        </p:nvSpPr>
        <p:spPr>
          <a:xfrm>
            <a:off x="5387984" y="1501221"/>
            <a:ext cx="58967" cy="564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597;p29">
            <a:extLst>
              <a:ext uri="{FF2B5EF4-FFF2-40B4-BE49-F238E27FC236}">
                <a16:creationId xmlns:a16="http://schemas.microsoft.com/office/drawing/2014/main" id="{F49F56E6-D7F8-5448-B9EE-3C03A8C4B165}"/>
              </a:ext>
            </a:extLst>
          </p:cNvPr>
          <p:cNvSpPr/>
          <p:nvPr/>
        </p:nvSpPr>
        <p:spPr>
          <a:xfrm>
            <a:off x="8259099" y="1501221"/>
            <a:ext cx="58967" cy="5640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597;p29">
            <a:extLst>
              <a:ext uri="{FF2B5EF4-FFF2-40B4-BE49-F238E27FC236}">
                <a16:creationId xmlns:a16="http://schemas.microsoft.com/office/drawing/2014/main" id="{25678D8D-FFAD-244F-9728-8B784A7F3DD2}"/>
              </a:ext>
            </a:extLst>
          </p:cNvPr>
          <p:cNvSpPr/>
          <p:nvPr/>
        </p:nvSpPr>
        <p:spPr>
          <a:xfrm>
            <a:off x="1864344" y="1501221"/>
            <a:ext cx="58967" cy="564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597;p29">
            <a:extLst>
              <a:ext uri="{FF2B5EF4-FFF2-40B4-BE49-F238E27FC236}">
                <a16:creationId xmlns:a16="http://schemas.microsoft.com/office/drawing/2014/main" id="{8074937E-4875-9946-A0E6-A0AF9163448D}"/>
              </a:ext>
            </a:extLst>
          </p:cNvPr>
          <p:cNvSpPr/>
          <p:nvPr/>
        </p:nvSpPr>
        <p:spPr>
          <a:xfrm>
            <a:off x="2647375" y="1501221"/>
            <a:ext cx="58967" cy="564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597;p29">
            <a:extLst>
              <a:ext uri="{FF2B5EF4-FFF2-40B4-BE49-F238E27FC236}">
                <a16:creationId xmlns:a16="http://schemas.microsoft.com/office/drawing/2014/main" id="{EB865D2F-1D29-B641-9170-3A23CFFCC18A}"/>
              </a:ext>
            </a:extLst>
          </p:cNvPr>
          <p:cNvSpPr/>
          <p:nvPr/>
        </p:nvSpPr>
        <p:spPr>
          <a:xfrm>
            <a:off x="3952427" y="1501221"/>
            <a:ext cx="58967" cy="564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597;p29">
            <a:extLst>
              <a:ext uri="{FF2B5EF4-FFF2-40B4-BE49-F238E27FC236}">
                <a16:creationId xmlns:a16="http://schemas.microsoft.com/office/drawing/2014/main" id="{6684C2E9-04BC-534C-9B81-DE641CF0065F}"/>
              </a:ext>
            </a:extLst>
          </p:cNvPr>
          <p:cNvSpPr/>
          <p:nvPr/>
        </p:nvSpPr>
        <p:spPr>
          <a:xfrm>
            <a:off x="7998088" y="1501221"/>
            <a:ext cx="58967" cy="5640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597;p29">
            <a:extLst>
              <a:ext uri="{FF2B5EF4-FFF2-40B4-BE49-F238E27FC236}">
                <a16:creationId xmlns:a16="http://schemas.microsoft.com/office/drawing/2014/main" id="{017A557F-41ED-0D45-9ADE-602EF88812F1}"/>
              </a:ext>
            </a:extLst>
          </p:cNvPr>
          <p:cNvSpPr/>
          <p:nvPr/>
        </p:nvSpPr>
        <p:spPr>
          <a:xfrm>
            <a:off x="2777880" y="1501221"/>
            <a:ext cx="58967" cy="564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597;p29">
            <a:extLst>
              <a:ext uri="{FF2B5EF4-FFF2-40B4-BE49-F238E27FC236}">
                <a16:creationId xmlns:a16="http://schemas.microsoft.com/office/drawing/2014/main" id="{7C39539F-920F-0743-98FD-8E98F4A62546}"/>
              </a:ext>
            </a:extLst>
          </p:cNvPr>
          <p:cNvSpPr/>
          <p:nvPr/>
        </p:nvSpPr>
        <p:spPr>
          <a:xfrm>
            <a:off x="4082932" y="1501221"/>
            <a:ext cx="58967" cy="564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597;p29">
            <a:extLst>
              <a:ext uri="{FF2B5EF4-FFF2-40B4-BE49-F238E27FC236}">
                <a16:creationId xmlns:a16="http://schemas.microsoft.com/office/drawing/2014/main" id="{17F03667-58D5-0F4E-9480-01773EEE8B69}"/>
              </a:ext>
            </a:extLst>
          </p:cNvPr>
          <p:cNvSpPr/>
          <p:nvPr/>
        </p:nvSpPr>
        <p:spPr>
          <a:xfrm>
            <a:off x="5518489" y="1501221"/>
            <a:ext cx="58967" cy="5640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597;p29">
            <a:extLst>
              <a:ext uri="{FF2B5EF4-FFF2-40B4-BE49-F238E27FC236}">
                <a16:creationId xmlns:a16="http://schemas.microsoft.com/office/drawing/2014/main" id="{0A136E14-947F-144F-BB80-C4B2D3029973}"/>
              </a:ext>
            </a:extLst>
          </p:cNvPr>
          <p:cNvSpPr/>
          <p:nvPr/>
        </p:nvSpPr>
        <p:spPr>
          <a:xfrm>
            <a:off x="8389604" y="1501221"/>
            <a:ext cx="58967" cy="5640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597;p29">
            <a:extLst>
              <a:ext uri="{FF2B5EF4-FFF2-40B4-BE49-F238E27FC236}">
                <a16:creationId xmlns:a16="http://schemas.microsoft.com/office/drawing/2014/main" id="{C0851A9A-94EB-0049-88FA-E1749CE89443}"/>
              </a:ext>
            </a:extLst>
          </p:cNvPr>
          <p:cNvSpPr/>
          <p:nvPr/>
        </p:nvSpPr>
        <p:spPr>
          <a:xfrm>
            <a:off x="2908385" y="1501221"/>
            <a:ext cx="58967" cy="564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597;p29">
            <a:extLst>
              <a:ext uri="{FF2B5EF4-FFF2-40B4-BE49-F238E27FC236}">
                <a16:creationId xmlns:a16="http://schemas.microsoft.com/office/drawing/2014/main" id="{B5E97D36-90E1-D74D-BC6A-78C059EB07A9}"/>
              </a:ext>
            </a:extLst>
          </p:cNvPr>
          <p:cNvSpPr/>
          <p:nvPr/>
        </p:nvSpPr>
        <p:spPr>
          <a:xfrm>
            <a:off x="4213437" y="1501221"/>
            <a:ext cx="58967" cy="564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597;p29">
            <a:extLst>
              <a:ext uri="{FF2B5EF4-FFF2-40B4-BE49-F238E27FC236}">
                <a16:creationId xmlns:a16="http://schemas.microsoft.com/office/drawing/2014/main" id="{7B885CB1-6628-1843-A4FD-BDBCE13C047F}"/>
              </a:ext>
            </a:extLst>
          </p:cNvPr>
          <p:cNvSpPr/>
          <p:nvPr/>
        </p:nvSpPr>
        <p:spPr>
          <a:xfrm>
            <a:off x="5648995" y="1501221"/>
            <a:ext cx="58967" cy="5640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597;p29">
            <a:extLst>
              <a:ext uri="{FF2B5EF4-FFF2-40B4-BE49-F238E27FC236}">
                <a16:creationId xmlns:a16="http://schemas.microsoft.com/office/drawing/2014/main" id="{275EAB75-562F-F84A-B0C4-4EE9119560A6}"/>
              </a:ext>
            </a:extLst>
          </p:cNvPr>
          <p:cNvSpPr/>
          <p:nvPr/>
        </p:nvSpPr>
        <p:spPr>
          <a:xfrm>
            <a:off x="8520109" y="1501221"/>
            <a:ext cx="58967" cy="5640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597;p29">
            <a:extLst>
              <a:ext uri="{FF2B5EF4-FFF2-40B4-BE49-F238E27FC236}">
                <a16:creationId xmlns:a16="http://schemas.microsoft.com/office/drawing/2014/main" id="{0084286D-E102-2947-9D8C-411B38EF1D6C}"/>
              </a:ext>
            </a:extLst>
          </p:cNvPr>
          <p:cNvSpPr/>
          <p:nvPr/>
        </p:nvSpPr>
        <p:spPr>
          <a:xfrm>
            <a:off x="4343943" y="1501221"/>
            <a:ext cx="58967" cy="564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597;p29">
            <a:extLst>
              <a:ext uri="{FF2B5EF4-FFF2-40B4-BE49-F238E27FC236}">
                <a16:creationId xmlns:a16="http://schemas.microsoft.com/office/drawing/2014/main" id="{997B9773-C2A9-6F4B-8CFA-2B83A1024B2B}"/>
              </a:ext>
            </a:extLst>
          </p:cNvPr>
          <p:cNvSpPr/>
          <p:nvPr/>
        </p:nvSpPr>
        <p:spPr>
          <a:xfrm>
            <a:off x="5779500" y="1501221"/>
            <a:ext cx="58967" cy="5640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597;p29">
            <a:extLst>
              <a:ext uri="{FF2B5EF4-FFF2-40B4-BE49-F238E27FC236}">
                <a16:creationId xmlns:a16="http://schemas.microsoft.com/office/drawing/2014/main" id="{0B8F0BFD-0FDD-044B-BA40-7E70C7FC3959}"/>
              </a:ext>
            </a:extLst>
          </p:cNvPr>
          <p:cNvSpPr/>
          <p:nvPr/>
        </p:nvSpPr>
        <p:spPr>
          <a:xfrm>
            <a:off x="6823541" y="1501221"/>
            <a:ext cx="58967" cy="5640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597;p29">
            <a:extLst>
              <a:ext uri="{FF2B5EF4-FFF2-40B4-BE49-F238E27FC236}">
                <a16:creationId xmlns:a16="http://schemas.microsoft.com/office/drawing/2014/main" id="{C63BDBD4-1EA8-694A-A77B-9C6965334AF4}"/>
              </a:ext>
            </a:extLst>
          </p:cNvPr>
          <p:cNvSpPr/>
          <p:nvPr/>
        </p:nvSpPr>
        <p:spPr>
          <a:xfrm>
            <a:off x="9042130" y="1501221"/>
            <a:ext cx="58967" cy="5640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597;p29">
            <a:extLst>
              <a:ext uri="{FF2B5EF4-FFF2-40B4-BE49-F238E27FC236}">
                <a16:creationId xmlns:a16="http://schemas.microsoft.com/office/drawing/2014/main" id="{CC92F5C0-2D34-4E47-9D30-52CB273BB1E4}"/>
              </a:ext>
            </a:extLst>
          </p:cNvPr>
          <p:cNvSpPr/>
          <p:nvPr/>
        </p:nvSpPr>
        <p:spPr>
          <a:xfrm>
            <a:off x="1994849" y="1501221"/>
            <a:ext cx="58967" cy="564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597;p29">
            <a:extLst>
              <a:ext uri="{FF2B5EF4-FFF2-40B4-BE49-F238E27FC236}">
                <a16:creationId xmlns:a16="http://schemas.microsoft.com/office/drawing/2014/main" id="{2C5D8085-FF2D-2547-BF83-3747DB1B55C2}"/>
              </a:ext>
            </a:extLst>
          </p:cNvPr>
          <p:cNvSpPr/>
          <p:nvPr/>
        </p:nvSpPr>
        <p:spPr>
          <a:xfrm>
            <a:off x="3038891" y="1501221"/>
            <a:ext cx="58967" cy="564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597;p29">
            <a:extLst>
              <a:ext uri="{FF2B5EF4-FFF2-40B4-BE49-F238E27FC236}">
                <a16:creationId xmlns:a16="http://schemas.microsoft.com/office/drawing/2014/main" id="{B95180F7-E51B-9C45-90C9-124CAAB551CE}"/>
              </a:ext>
            </a:extLst>
          </p:cNvPr>
          <p:cNvSpPr/>
          <p:nvPr/>
        </p:nvSpPr>
        <p:spPr>
          <a:xfrm>
            <a:off x="4474448" y="1501221"/>
            <a:ext cx="58967" cy="564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597;p29">
            <a:extLst>
              <a:ext uri="{FF2B5EF4-FFF2-40B4-BE49-F238E27FC236}">
                <a16:creationId xmlns:a16="http://schemas.microsoft.com/office/drawing/2014/main" id="{B441FC2A-79C8-5248-BC0B-750961DA4D6A}"/>
              </a:ext>
            </a:extLst>
          </p:cNvPr>
          <p:cNvSpPr/>
          <p:nvPr/>
        </p:nvSpPr>
        <p:spPr>
          <a:xfrm>
            <a:off x="8128593" y="1501221"/>
            <a:ext cx="58967" cy="5640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597;p29">
            <a:extLst>
              <a:ext uri="{FF2B5EF4-FFF2-40B4-BE49-F238E27FC236}">
                <a16:creationId xmlns:a16="http://schemas.microsoft.com/office/drawing/2014/main" id="{FBEF64BB-87C6-A544-A099-EE1257DAD00F}"/>
              </a:ext>
            </a:extLst>
          </p:cNvPr>
          <p:cNvSpPr/>
          <p:nvPr/>
        </p:nvSpPr>
        <p:spPr>
          <a:xfrm>
            <a:off x="3169396" y="1501221"/>
            <a:ext cx="58967" cy="564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597;p29">
            <a:extLst>
              <a:ext uri="{FF2B5EF4-FFF2-40B4-BE49-F238E27FC236}">
                <a16:creationId xmlns:a16="http://schemas.microsoft.com/office/drawing/2014/main" id="{575D2A79-B2DA-354F-BC3C-9EA28051672B}"/>
              </a:ext>
            </a:extLst>
          </p:cNvPr>
          <p:cNvSpPr/>
          <p:nvPr/>
        </p:nvSpPr>
        <p:spPr>
          <a:xfrm>
            <a:off x="4604953" y="1501221"/>
            <a:ext cx="58967" cy="564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597;p29">
            <a:extLst>
              <a:ext uri="{FF2B5EF4-FFF2-40B4-BE49-F238E27FC236}">
                <a16:creationId xmlns:a16="http://schemas.microsoft.com/office/drawing/2014/main" id="{C19C9148-F533-8E49-8C9F-6E0DC5314BAA}"/>
              </a:ext>
            </a:extLst>
          </p:cNvPr>
          <p:cNvSpPr/>
          <p:nvPr/>
        </p:nvSpPr>
        <p:spPr>
          <a:xfrm>
            <a:off x="5910005" y="1501221"/>
            <a:ext cx="58967" cy="5640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597;p29">
            <a:extLst>
              <a:ext uri="{FF2B5EF4-FFF2-40B4-BE49-F238E27FC236}">
                <a16:creationId xmlns:a16="http://schemas.microsoft.com/office/drawing/2014/main" id="{0C298789-AB5F-F542-B386-A1B2418AE605}"/>
              </a:ext>
            </a:extLst>
          </p:cNvPr>
          <p:cNvSpPr/>
          <p:nvPr/>
        </p:nvSpPr>
        <p:spPr>
          <a:xfrm>
            <a:off x="8650614" y="1501221"/>
            <a:ext cx="58967" cy="5640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597;p29">
            <a:extLst>
              <a:ext uri="{FF2B5EF4-FFF2-40B4-BE49-F238E27FC236}">
                <a16:creationId xmlns:a16="http://schemas.microsoft.com/office/drawing/2014/main" id="{D20F0ADD-68BB-404F-AB05-60E60117AC43}"/>
              </a:ext>
            </a:extLst>
          </p:cNvPr>
          <p:cNvSpPr/>
          <p:nvPr/>
        </p:nvSpPr>
        <p:spPr>
          <a:xfrm>
            <a:off x="3299901" y="1501221"/>
            <a:ext cx="58967" cy="564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597;p29">
            <a:extLst>
              <a:ext uri="{FF2B5EF4-FFF2-40B4-BE49-F238E27FC236}">
                <a16:creationId xmlns:a16="http://schemas.microsoft.com/office/drawing/2014/main" id="{A80E0DAA-3A3C-B449-9263-970C5EE20A11}"/>
              </a:ext>
            </a:extLst>
          </p:cNvPr>
          <p:cNvSpPr/>
          <p:nvPr/>
        </p:nvSpPr>
        <p:spPr>
          <a:xfrm>
            <a:off x="4735458" y="1501221"/>
            <a:ext cx="58967" cy="564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597;p29">
            <a:extLst>
              <a:ext uri="{FF2B5EF4-FFF2-40B4-BE49-F238E27FC236}">
                <a16:creationId xmlns:a16="http://schemas.microsoft.com/office/drawing/2014/main" id="{99FCE3C7-6874-E24F-B0D9-5C80E4030E4D}"/>
              </a:ext>
            </a:extLst>
          </p:cNvPr>
          <p:cNvSpPr/>
          <p:nvPr/>
        </p:nvSpPr>
        <p:spPr>
          <a:xfrm>
            <a:off x="6040510" y="1501221"/>
            <a:ext cx="58967" cy="5640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597;p29">
            <a:extLst>
              <a:ext uri="{FF2B5EF4-FFF2-40B4-BE49-F238E27FC236}">
                <a16:creationId xmlns:a16="http://schemas.microsoft.com/office/drawing/2014/main" id="{23A4E44B-174C-F449-9408-52563A9EC1E8}"/>
              </a:ext>
            </a:extLst>
          </p:cNvPr>
          <p:cNvSpPr/>
          <p:nvPr/>
        </p:nvSpPr>
        <p:spPr>
          <a:xfrm>
            <a:off x="8781119" y="1501221"/>
            <a:ext cx="58967" cy="5640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597;p29">
            <a:extLst>
              <a:ext uri="{FF2B5EF4-FFF2-40B4-BE49-F238E27FC236}">
                <a16:creationId xmlns:a16="http://schemas.microsoft.com/office/drawing/2014/main" id="{A4C792C8-FC23-C748-952F-14F0831706DC}"/>
              </a:ext>
            </a:extLst>
          </p:cNvPr>
          <p:cNvSpPr/>
          <p:nvPr/>
        </p:nvSpPr>
        <p:spPr>
          <a:xfrm>
            <a:off x="4865963" y="1501221"/>
            <a:ext cx="58967" cy="564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597;p29">
            <a:extLst>
              <a:ext uri="{FF2B5EF4-FFF2-40B4-BE49-F238E27FC236}">
                <a16:creationId xmlns:a16="http://schemas.microsoft.com/office/drawing/2014/main" id="{BAF5CBCB-B1FF-D548-99BC-57A515F3EF9B}"/>
              </a:ext>
            </a:extLst>
          </p:cNvPr>
          <p:cNvSpPr/>
          <p:nvPr/>
        </p:nvSpPr>
        <p:spPr>
          <a:xfrm>
            <a:off x="6171015" y="1501221"/>
            <a:ext cx="58967" cy="5640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597;p29">
            <a:extLst>
              <a:ext uri="{FF2B5EF4-FFF2-40B4-BE49-F238E27FC236}">
                <a16:creationId xmlns:a16="http://schemas.microsoft.com/office/drawing/2014/main" id="{2D2C217E-72B9-0147-8DB4-44675F0D008F}"/>
              </a:ext>
            </a:extLst>
          </p:cNvPr>
          <p:cNvSpPr/>
          <p:nvPr/>
        </p:nvSpPr>
        <p:spPr>
          <a:xfrm>
            <a:off x="6954047" y="1501221"/>
            <a:ext cx="58967" cy="5640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597;p29">
            <a:extLst>
              <a:ext uri="{FF2B5EF4-FFF2-40B4-BE49-F238E27FC236}">
                <a16:creationId xmlns:a16="http://schemas.microsoft.com/office/drawing/2014/main" id="{B8D03C92-106B-2840-8A5F-56363D470FEA}"/>
              </a:ext>
            </a:extLst>
          </p:cNvPr>
          <p:cNvSpPr/>
          <p:nvPr/>
        </p:nvSpPr>
        <p:spPr>
          <a:xfrm>
            <a:off x="9172635" y="1501221"/>
            <a:ext cx="58967" cy="5640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597;p29">
            <a:extLst>
              <a:ext uri="{FF2B5EF4-FFF2-40B4-BE49-F238E27FC236}">
                <a16:creationId xmlns:a16="http://schemas.microsoft.com/office/drawing/2014/main" id="{70288E5E-E8F1-434F-B93E-412E15D87CE0}"/>
              </a:ext>
            </a:extLst>
          </p:cNvPr>
          <p:cNvSpPr/>
          <p:nvPr/>
        </p:nvSpPr>
        <p:spPr>
          <a:xfrm>
            <a:off x="3430406" y="1501221"/>
            <a:ext cx="58967" cy="564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597;p29">
            <a:extLst>
              <a:ext uri="{FF2B5EF4-FFF2-40B4-BE49-F238E27FC236}">
                <a16:creationId xmlns:a16="http://schemas.microsoft.com/office/drawing/2014/main" id="{ADBD24D8-E6E5-8843-A886-E1A5FDD7CAEF}"/>
              </a:ext>
            </a:extLst>
          </p:cNvPr>
          <p:cNvSpPr/>
          <p:nvPr/>
        </p:nvSpPr>
        <p:spPr>
          <a:xfrm>
            <a:off x="4996469" y="1501221"/>
            <a:ext cx="58967" cy="564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597;p29">
            <a:extLst>
              <a:ext uri="{FF2B5EF4-FFF2-40B4-BE49-F238E27FC236}">
                <a16:creationId xmlns:a16="http://schemas.microsoft.com/office/drawing/2014/main" id="{ED3D09D9-2837-C342-B49F-601D2CD270E6}"/>
              </a:ext>
            </a:extLst>
          </p:cNvPr>
          <p:cNvSpPr/>
          <p:nvPr/>
        </p:nvSpPr>
        <p:spPr>
          <a:xfrm>
            <a:off x="6301521" y="1501221"/>
            <a:ext cx="58967" cy="5640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597;p29">
            <a:extLst>
              <a:ext uri="{FF2B5EF4-FFF2-40B4-BE49-F238E27FC236}">
                <a16:creationId xmlns:a16="http://schemas.microsoft.com/office/drawing/2014/main" id="{3B523DBA-056D-B34C-9D98-ED255FAC5333}"/>
              </a:ext>
            </a:extLst>
          </p:cNvPr>
          <p:cNvSpPr/>
          <p:nvPr/>
        </p:nvSpPr>
        <p:spPr>
          <a:xfrm>
            <a:off x="8911625" y="1501221"/>
            <a:ext cx="58967" cy="5640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597;p29">
            <a:extLst>
              <a:ext uri="{FF2B5EF4-FFF2-40B4-BE49-F238E27FC236}">
                <a16:creationId xmlns:a16="http://schemas.microsoft.com/office/drawing/2014/main" id="{037E72DD-5D4E-DE42-9FA5-CE2709E8FF5B}"/>
              </a:ext>
            </a:extLst>
          </p:cNvPr>
          <p:cNvSpPr/>
          <p:nvPr/>
        </p:nvSpPr>
        <p:spPr>
          <a:xfrm>
            <a:off x="5126974" y="1501221"/>
            <a:ext cx="58967" cy="564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597;p29">
            <a:extLst>
              <a:ext uri="{FF2B5EF4-FFF2-40B4-BE49-F238E27FC236}">
                <a16:creationId xmlns:a16="http://schemas.microsoft.com/office/drawing/2014/main" id="{02419113-460E-4D49-B569-B02B3E44C76C}"/>
              </a:ext>
            </a:extLst>
          </p:cNvPr>
          <p:cNvSpPr/>
          <p:nvPr/>
        </p:nvSpPr>
        <p:spPr>
          <a:xfrm>
            <a:off x="6432026" y="1501221"/>
            <a:ext cx="58967" cy="5640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597;p29">
            <a:extLst>
              <a:ext uri="{FF2B5EF4-FFF2-40B4-BE49-F238E27FC236}">
                <a16:creationId xmlns:a16="http://schemas.microsoft.com/office/drawing/2014/main" id="{09E4FEAD-2315-A44D-B9C6-57E62F557C20}"/>
              </a:ext>
            </a:extLst>
          </p:cNvPr>
          <p:cNvSpPr/>
          <p:nvPr/>
        </p:nvSpPr>
        <p:spPr>
          <a:xfrm>
            <a:off x="7084552" y="1501221"/>
            <a:ext cx="58967" cy="5640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597;p29">
            <a:extLst>
              <a:ext uri="{FF2B5EF4-FFF2-40B4-BE49-F238E27FC236}">
                <a16:creationId xmlns:a16="http://schemas.microsoft.com/office/drawing/2014/main" id="{F2D15198-971A-2D4A-8628-5F237505AD31}"/>
              </a:ext>
            </a:extLst>
          </p:cNvPr>
          <p:cNvSpPr/>
          <p:nvPr/>
        </p:nvSpPr>
        <p:spPr>
          <a:xfrm>
            <a:off x="9303140" y="1501221"/>
            <a:ext cx="58967" cy="5640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597;p29">
            <a:extLst>
              <a:ext uri="{FF2B5EF4-FFF2-40B4-BE49-F238E27FC236}">
                <a16:creationId xmlns:a16="http://schemas.microsoft.com/office/drawing/2014/main" id="{30DC74C6-3F8D-8641-BB21-94BFB1B1825A}"/>
              </a:ext>
            </a:extLst>
          </p:cNvPr>
          <p:cNvSpPr/>
          <p:nvPr/>
        </p:nvSpPr>
        <p:spPr>
          <a:xfrm>
            <a:off x="5257479" y="1501221"/>
            <a:ext cx="58967" cy="564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597;p29">
            <a:extLst>
              <a:ext uri="{FF2B5EF4-FFF2-40B4-BE49-F238E27FC236}">
                <a16:creationId xmlns:a16="http://schemas.microsoft.com/office/drawing/2014/main" id="{5E6ABBE4-3B0F-794A-9FBA-BA7E301208A6}"/>
              </a:ext>
            </a:extLst>
          </p:cNvPr>
          <p:cNvSpPr/>
          <p:nvPr/>
        </p:nvSpPr>
        <p:spPr>
          <a:xfrm>
            <a:off x="6562531" y="1501221"/>
            <a:ext cx="58967" cy="5640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597;p29">
            <a:extLst>
              <a:ext uri="{FF2B5EF4-FFF2-40B4-BE49-F238E27FC236}">
                <a16:creationId xmlns:a16="http://schemas.microsoft.com/office/drawing/2014/main" id="{4EDE1674-483E-6341-B5B6-808E4DE05F7C}"/>
              </a:ext>
            </a:extLst>
          </p:cNvPr>
          <p:cNvSpPr/>
          <p:nvPr/>
        </p:nvSpPr>
        <p:spPr>
          <a:xfrm>
            <a:off x="7215057" y="1501221"/>
            <a:ext cx="58967" cy="5640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597;p29">
            <a:extLst>
              <a:ext uri="{FF2B5EF4-FFF2-40B4-BE49-F238E27FC236}">
                <a16:creationId xmlns:a16="http://schemas.microsoft.com/office/drawing/2014/main" id="{4861B0E0-F41C-D941-B248-7321B2D498BD}"/>
              </a:ext>
            </a:extLst>
          </p:cNvPr>
          <p:cNvSpPr/>
          <p:nvPr/>
        </p:nvSpPr>
        <p:spPr>
          <a:xfrm>
            <a:off x="9433645" y="1501221"/>
            <a:ext cx="58967" cy="5640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597;p29">
            <a:extLst>
              <a:ext uri="{FF2B5EF4-FFF2-40B4-BE49-F238E27FC236}">
                <a16:creationId xmlns:a16="http://schemas.microsoft.com/office/drawing/2014/main" id="{368116C2-607F-1043-BE5E-FF1A203BE706}"/>
              </a:ext>
            </a:extLst>
          </p:cNvPr>
          <p:cNvSpPr/>
          <p:nvPr/>
        </p:nvSpPr>
        <p:spPr>
          <a:xfrm>
            <a:off x="6693036" y="1501221"/>
            <a:ext cx="58967" cy="5640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597;p29">
            <a:extLst>
              <a:ext uri="{FF2B5EF4-FFF2-40B4-BE49-F238E27FC236}">
                <a16:creationId xmlns:a16="http://schemas.microsoft.com/office/drawing/2014/main" id="{BE8F30F3-6B6C-734B-8BA6-44F5442889C3}"/>
              </a:ext>
            </a:extLst>
          </p:cNvPr>
          <p:cNvSpPr/>
          <p:nvPr/>
        </p:nvSpPr>
        <p:spPr>
          <a:xfrm>
            <a:off x="7345562" y="1501221"/>
            <a:ext cx="58967" cy="5640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597;p29">
            <a:extLst>
              <a:ext uri="{FF2B5EF4-FFF2-40B4-BE49-F238E27FC236}">
                <a16:creationId xmlns:a16="http://schemas.microsoft.com/office/drawing/2014/main" id="{75787A52-14A4-8E4C-8402-E2AF9DF3C58F}"/>
              </a:ext>
            </a:extLst>
          </p:cNvPr>
          <p:cNvSpPr/>
          <p:nvPr/>
        </p:nvSpPr>
        <p:spPr>
          <a:xfrm>
            <a:off x="7476067" y="1501221"/>
            <a:ext cx="58967" cy="5640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597;p29">
            <a:extLst>
              <a:ext uri="{FF2B5EF4-FFF2-40B4-BE49-F238E27FC236}">
                <a16:creationId xmlns:a16="http://schemas.microsoft.com/office/drawing/2014/main" id="{EEF68E69-5C58-A441-9F0D-F35309C835A6}"/>
              </a:ext>
            </a:extLst>
          </p:cNvPr>
          <p:cNvSpPr/>
          <p:nvPr/>
        </p:nvSpPr>
        <p:spPr>
          <a:xfrm>
            <a:off x="9564151" y="1501221"/>
            <a:ext cx="58967" cy="5640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605;p29">
            <a:extLst>
              <a:ext uri="{FF2B5EF4-FFF2-40B4-BE49-F238E27FC236}">
                <a16:creationId xmlns:a16="http://schemas.microsoft.com/office/drawing/2014/main" id="{27C60DF1-BF48-3248-8691-F69F2BED55DD}"/>
              </a:ext>
            </a:extLst>
          </p:cNvPr>
          <p:cNvSpPr txBox="1"/>
          <p:nvPr/>
        </p:nvSpPr>
        <p:spPr>
          <a:xfrm>
            <a:off x="7421078" y="211756"/>
            <a:ext cx="3263100" cy="574628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Recall that thread blocks are divided into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warps</a:t>
            </a:r>
            <a:r>
              <a:rPr lang="en-US" sz="14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32 threads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77799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AD652D9-1B2A-904F-988B-7A7BF7522E44}"/>
              </a:ext>
            </a:extLst>
          </p:cNvPr>
          <p:cNvSpPr/>
          <p:nvPr/>
        </p:nvSpPr>
        <p:spPr>
          <a:xfrm>
            <a:off x="7676847" y="2495646"/>
            <a:ext cx="2509520" cy="10313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Google Shape;605;p29">
            <a:extLst>
              <a:ext uri="{FF2B5EF4-FFF2-40B4-BE49-F238E27FC236}">
                <a16:creationId xmlns:a16="http://schemas.microsoft.com/office/drawing/2014/main" id="{A47E1ACA-0A99-FB43-8302-7CDAB3A47758}"/>
              </a:ext>
            </a:extLst>
          </p:cNvPr>
          <p:cNvSpPr txBox="1"/>
          <p:nvPr/>
        </p:nvSpPr>
        <p:spPr>
          <a:xfrm>
            <a:off x="7421078" y="211755"/>
            <a:ext cx="3263100" cy="791755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SzPts val="1400"/>
            </a:pPr>
            <a:r>
              <a:rPr lang="en-US" dirty="0"/>
              <a:t>A single thread could iterate over a column, summing it, and then write the result in the solution vector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96D0EBC-105A-9446-B77B-99437BE1F4A6}"/>
              </a:ext>
            </a:extLst>
          </p:cNvPr>
          <p:cNvGrpSpPr/>
          <p:nvPr/>
        </p:nvGrpSpPr>
        <p:grpSpPr>
          <a:xfrm>
            <a:off x="3980855" y="1451731"/>
            <a:ext cx="3011091" cy="863140"/>
            <a:chOff x="3980854" y="1451731"/>
            <a:chExt cx="3011091" cy="863140"/>
          </a:xfrm>
        </p:grpSpPr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7C606025-24AC-8848-A056-D2B1FB90088E}"/>
                </a:ext>
              </a:extLst>
            </p:cNvPr>
            <p:cNvSpPr/>
            <p:nvPr/>
          </p:nvSpPr>
          <p:spPr>
            <a:xfrm>
              <a:off x="3980854" y="1451731"/>
              <a:ext cx="3011091" cy="863140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49D441C-C808-A64A-927C-584293693AFD}"/>
                </a:ext>
              </a:extLst>
            </p:cNvPr>
            <p:cNvGrpSpPr/>
            <p:nvPr/>
          </p:nvGrpSpPr>
          <p:grpSpPr>
            <a:xfrm>
              <a:off x="4248482" y="1652598"/>
              <a:ext cx="2494795" cy="450522"/>
              <a:chOff x="4248482" y="1652598"/>
              <a:chExt cx="2494795" cy="450522"/>
            </a:xfrm>
          </p:grpSpPr>
          <p:sp>
            <p:nvSpPr>
              <p:cNvPr id="106" name="Google Shape;597;p29">
                <a:extLst>
                  <a:ext uri="{FF2B5EF4-FFF2-40B4-BE49-F238E27FC236}">
                    <a16:creationId xmlns:a16="http://schemas.microsoft.com/office/drawing/2014/main" id="{E5CE413C-871C-F741-B351-D1EBD714EB9E}"/>
                  </a:ext>
                </a:extLst>
              </p:cNvPr>
              <p:cNvSpPr/>
              <p:nvPr/>
            </p:nvSpPr>
            <p:spPr>
              <a:xfrm>
                <a:off x="4248482" y="1652598"/>
                <a:ext cx="470977" cy="45052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597;p29">
                <a:extLst>
                  <a:ext uri="{FF2B5EF4-FFF2-40B4-BE49-F238E27FC236}">
                    <a16:creationId xmlns:a16="http://schemas.microsoft.com/office/drawing/2014/main" id="{F36995F5-736E-0646-819C-FF4FB8595F9F}"/>
                  </a:ext>
                </a:extLst>
              </p:cNvPr>
              <p:cNvSpPr/>
              <p:nvPr/>
            </p:nvSpPr>
            <p:spPr>
              <a:xfrm>
                <a:off x="4923086" y="1652598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597;p29">
                <a:extLst>
                  <a:ext uri="{FF2B5EF4-FFF2-40B4-BE49-F238E27FC236}">
                    <a16:creationId xmlns:a16="http://schemas.microsoft.com/office/drawing/2014/main" id="{00FC7E5C-F519-8643-9E25-EE3FAD4B75EF}"/>
                  </a:ext>
                </a:extLst>
              </p:cNvPr>
              <p:cNvSpPr/>
              <p:nvPr/>
            </p:nvSpPr>
            <p:spPr>
              <a:xfrm>
                <a:off x="5597690" y="1652598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597;p29">
                <a:extLst>
                  <a:ext uri="{FF2B5EF4-FFF2-40B4-BE49-F238E27FC236}">
                    <a16:creationId xmlns:a16="http://schemas.microsoft.com/office/drawing/2014/main" id="{3399333D-455A-4740-9B3F-E6571848DDC0}"/>
                  </a:ext>
                </a:extLst>
              </p:cNvPr>
              <p:cNvSpPr/>
              <p:nvPr/>
            </p:nvSpPr>
            <p:spPr>
              <a:xfrm>
                <a:off x="6272300" y="1652598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DEF0FB5-02D6-0D41-8461-EE04F896033A}"/>
              </a:ext>
            </a:extLst>
          </p:cNvPr>
          <p:cNvGrpSpPr/>
          <p:nvPr/>
        </p:nvGrpSpPr>
        <p:grpSpPr>
          <a:xfrm>
            <a:off x="4248483" y="2804161"/>
            <a:ext cx="2494795" cy="2285999"/>
            <a:chOff x="4248483" y="2804161"/>
            <a:chExt cx="2494795" cy="2285999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A80DFC1-F546-1346-96C2-9B77BD519E93}"/>
                </a:ext>
              </a:extLst>
            </p:cNvPr>
            <p:cNvSpPr/>
            <p:nvPr/>
          </p:nvSpPr>
          <p:spPr>
            <a:xfrm>
              <a:off x="4248483" y="2804161"/>
              <a:ext cx="2494795" cy="2285999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DE18AE0-97C8-6A4B-8FFB-0A9861C869FA}"/>
                </a:ext>
              </a:extLst>
            </p:cNvPr>
            <p:cNvGrpSpPr/>
            <p:nvPr/>
          </p:nvGrpSpPr>
          <p:grpSpPr>
            <a:xfrm>
              <a:off x="4384682" y="2920467"/>
              <a:ext cx="2203436" cy="2058718"/>
              <a:chOff x="4384682" y="2920467"/>
              <a:chExt cx="2203436" cy="2058718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68E82081-D719-5F46-976D-5EDD8B8398A5}"/>
                  </a:ext>
                </a:extLst>
              </p:cNvPr>
              <p:cNvGrpSpPr/>
              <p:nvPr/>
            </p:nvGrpSpPr>
            <p:grpSpPr>
              <a:xfrm>
                <a:off x="4384682" y="2920467"/>
                <a:ext cx="2203436" cy="450522"/>
                <a:chOff x="902360" y="2920467"/>
                <a:chExt cx="2203436" cy="450522"/>
              </a:xfrm>
            </p:grpSpPr>
            <p:sp>
              <p:nvSpPr>
                <p:cNvPr id="15" name="Google Shape;597;p29">
                  <a:extLst>
                    <a:ext uri="{FF2B5EF4-FFF2-40B4-BE49-F238E27FC236}">
                      <a16:creationId xmlns:a16="http://schemas.microsoft.com/office/drawing/2014/main" id="{994E7F19-F89A-A44B-A1E2-34FB789CDBC2}"/>
                    </a:ext>
                  </a:extLst>
                </p:cNvPr>
                <p:cNvSpPr/>
                <p:nvPr/>
              </p:nvSpPr>
              <p:spPr>
                <a:xfrm>
                  <a:off x="902360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706C303-541D-8842-B82E-A09B7278DB39}"/>
                    </a:ext>
                  </a:extLst>
                </p:cNvPr>
                <p:cNvSpPr txBox="1"/>
                <p:nvPr/>
              </p:nvSpPr>
              <p:spPr>
                <a:xfrm>
                  <a:off x="993800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0</a:t>
                  </a:r>
                </a:p>
              </p:txBody>
            </p:sp>
            <p:sp>
              <p:nvSpPr>
                <p:cNvPr id="98" name="Google Shape;597;p29">
                  <a:extLst>
                    <a:ext uri="{FF2B5EF4-FFF2-40B4-BE49-F238E27FC236}">
                      <a16:creationId xmlns:a16="http://schemas.microsoft.com/office/drawing/2014/main" id="{A944B00A-529C-AB4E-9F8F-22CF403BE76C}"/>
                    </a:ext>
                  </a:extLst>
                </p:cNvPr>
                <p:cNvSpPr/>
                <p:nvPr/>
              </p:nvSpPr>
              <p:spPr>
                <a:xfrm>
                  <a:off x="148738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8FD1188E-3266-3648-88C9-15CDC0BA6C9A}"/>
                    </a:ext>
                  </a:extLst>
                </p:cNvPr>
                <p:cNvSpPr txBox="1"/>
                <p:nvPr/>
              </p:nvSpPr>
              <p:spPr>
                <a:xfrm>
                  <a:off x="1578821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  <p:sp>
              <p:nvSpPr>
                <p:cNvPr id="111" name="Google Shape;597;p29">
                  <a:extLst>
                    <a:ext uri="{FF2B5EF4-FFF2-40B4-BE49-F238E27FC236}">
                      <a16:creationId xmlns:a16="http://schemas.microsoft.com/office/drawing/2014/main" id="{6BC21C9F-063B-6843-9F3C-FCAF4C1DBA67}"/>
                    </a:ext>
                  </a:extLst>
                </p:cNvPr>
                <p:cNvSpPr/>
                <p:nvPr/>
              </p:nvSpPr>
              <p:spPr>
                <a:xfrm>
                  <a:off x="2049798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D456AC0C-7728-D847-A878-D7CD0D753DF0}"/>
                    </a:ext>
                  </a:extLst>
                </p:cNvPr>
                <p:cNvSpPr txBox="1"/>
                <p:nvPr/>
              </p:nvSpPr>
              <p:spPr>
                <a:xfrm>
                  <a:off x="2141238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2</a:t>
                  </a:r>
                </a:p>
              </p:txBody>
            </p:sp>
            <p:sp>
              <p:nvSpPr>
                <p:cNvPr id="105" name="Google Shape;597;p29">
                  <a:extLst>
                    <a:ext uri="{FF2B5EF4-FFF2-40B4-BE49-F238E27FC236}">
                      <a16:creationId xmlns:a16="http://schemas.microsoft.com/office/drawing/2014/main" id="{B7F33AD7-F710-234E-94E5-3A023BF31F92}"/>
                    </a:ext>
                  </a:extLst>
                </p:cNvPr>
                <p:cNvSpPr/>
                <p:nvPr/>
              </p:nvSpPr>
              <p:spPr>
                <a:xfrm>
                  <a:off x="2634819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7C7D87B3-A5C7-574C-96FC-1FA5B769E81B}"/>
                    </a:ext>
                  </a:extLst>
                </p:cNvPr>
                <p:cNvSpPr txBox="1"/>
                <p:nvPr/>
              </p:nvSpPr>
              <p:spPr>
                <a:xfrm>
                  <a:off x="2726259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3</a:t>
                  </a:r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78A5B8BF-EBBB-0B4A-9257-49CE0FBDA4C0}"/>
                  </a:ext>
                </a:extLst>
              </p:cNvPr>
              <p:cNvGrpSpPr/>
              <p:nvPr/>
            </p:nvGrpSpPr>
            <p:grpSpPr>
              <a:xfrm>
                <a:off x="4384682" y="3455643"/>
                <a:ext cx="2203436" cy="450522"/>
                <a:chOff x="3219840" y="2920467"/>
                <a:chExt cx="2203436" cy="450522"/>
              </a:xfrm>
            </p:grpSpPr>
            <p:sp>
              <p:nvSpPr>
                <p:cNvPr id="126" name="Google Shape;597;p29">
                  <a:extLst>
                    <a:ext uri="{FF2B5EF4-FFF2-40B4-BE49-F238E27FC236}">
                      <a16:creationId xmlns:a16="http://schemas.microsoft.com/office/drawing/2014/main" id="{46CB808B-BF7F-1144-B173-7C863A2DF3E8}"/>
                    </a:ext>
                  </a:extLst>
                </p:cNvPr>
                <p:cNvSpPr/>
                <p:nvPr/>
              </p:nvSpPr>
              <p:spPr>
                <a:xfrm>
                  <a:off x="3219840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FFE689C3-065B-7F41-92A7-9E8ADF81EFF7}"/>
                    </a:ext>
                  </a:extLst>
                </p:cNvPr>
                <p:cNvSpPr txBox="1"/>
                <p:nvPr/>
              </p:nvSpPr>
              <p:spPr>
                <a:xfrm>
                  <a:off x="3311280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4</a:t>
                  </a:r>
                </a:p>
              </p:txBody>
            </p:sp>
            <p:sp>
              <p:nvSpPr>
                <p:cNvPr id="124" name="Google Shape;597;p29">
                  <a:extLst>
                    <a:ext uri="{FF2B5EF4-FFF2-40B4-BE49-F238E27FC236}">
                      <a16:creationId xmlns:a16="http://schemas.microsoft.com/office/drawing/2014/main" id="{C45FA4C3-F910-7244-826E-31FE190BA229}"/>
                    </a:ext>
                  </a:extLst>
                </p:cNvPr>
                <p:cNvSpPr/>
                <p:nvPr/>
              </p:nvSpPr>
              <p:spPr>
                <a:xfrm>
                  <a:off x="380486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ECB1F385-B514-BB41-AFF5-912BFCE03C41}"/>
                    </a:ext>
                  </a:extLst>
                </p:cNvPr>
                <p:cNvSpPr txBox="1"/>
                <p:nvPr/>
              </p:nvSpPr>
              <p:spPr>
                <a:xfrm>
                  <a:off x="3896301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5</a:t>
                  </a:r>
                </a:p>
              </p:txBody>
            </p:sp>
            <p:sp>
              <p:nvSpPr>
                <p:cNvPr id="120" name="Google Shape;597;p29">
                  <a:extLst>
                    <a:ext uri="{FF2B5EF4-FFF2-40B4-BE49-F238E27FC236}">
                      <a16:creationId xmlns:a16="http://schemas.microsoft.com/office/drawing/2014/main" id="{B2950B6D-59D5-624F-BA35-5CD70806223D}"/>
                    </a:ext>
                  </a:extLst>
                </p:cNvPr>
                <p:cNvSpPr/>
                <p:nvPr/>
              </p:nvSpPr>
              <p:spPr>
                <a:xfrm>
                  <a:off x="4367278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4D930B13-4B56-C241-AA18-42753A174A77}"/>
                    </a:ext>
                  </a:extLst>
                </p:cNvPr>
                <p:cNvSpPr txBox="1"/>
                <p:nvPr/>
              </p:nvSpPr>
              <p:spPr>
                <a:xfrm>
                  <a:off x="4458718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6</a:t>
                  </a:r>
                </a:p>
              </p:txBody>
            </p:sp>
            <p:sp>
              <p:nvSpPr>
                <p:cNvPr id="118" name="Google Shape;597;p29">
                  <a:extLst>
                    <a:ext uri="{FF2B5EF4-FFF2-40B4-BE49-F238E27FC236}">
                      <a16:creationId xmlns:a16="http://schemas.microsoft.com/office/drawing/2014/main" id="{BACB5459-612E-114C-83E5-261851884835}"/>
                    </a:ext>
                  </a:extLst>
                </p:cNvPr>
                <p:cNvSpPr/>
                <p:nvPr/>
              </p:nvSpPr>
              <p:spPr>
                <a:xfrm>
                  <a:off x="4952299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0D001085-F789-5A4E-872C-1509DE2E23A2}"/>
                    </a:ext>
                  </a:extLst>
                </p:cNvPr>
                <p:cNvSpPr txBox="1"/>
                <p:nvPr/>
              </p:nvSpPr>
              <p:spPr>
                <a:xfrm>
                  <a:off x="5043739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7</a:t>
                  </a: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443D255B-29A6-BF46-8A78-C7B989194D88}"/>
                  </a:ext>
                </a:extLst>
              </p:cNvPr>
              <p:cNvGrpSpPr/>
              <p:nvPr/>
            </p:nvGrpSpPr>
            <p:grpSpPr>
              <a:xfrm>
                <a:off x="4384682" y="3992153"/>
                <a:ext cx="2203436" cy="450522"/>
                <a:chOff x="5539363" y="2920467"/>
                <a:chExt cx="2203436" cy="450522"/>
              </a:xfrm>
            </p:grpSpPr>
            <p:sp>
              <p:nvSpPr>
                <p:cNvPr id="157" name="Google Shape;597;p29">
                  <a:extLst>
                    <a:ext uri="{FF2B5EF4-FFF2-40B4-BE49-F238E27FC236}">
                      <a16:creationId xmlns:a16="http://schemas.microsoft.com/office/drawing/2014/main" id="{A8186D0F-BD9D-854F-9A0F-FA5146DEE97E}"/>
                    </a:ext>
                  </a:extLst>
                </p:cNvPr>
                <p:cNvSpPr/>
                <p:nvPr/>
              </p:nvSpPr>
              <p:spPr>
                <a:xfrm>
                  <a:off x="5539363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BF5311C1-C289-0348-BA57-6255AF1A6450}"/>
                    </a:ext>
                  </a:extLst>
                </p:cNvPr>
                <p:cNvSpPr txBox="1"/>
                <p:nvPr/>
              </p:nvSpPr>
              <p:spPr>
                <a:xfrm>
                  <a:off x="5630803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8</a:t>
                  </a:r>
                </a:p>
              </p:txBody>
            </p:sp>
            <p:sp>
              <p:nvSpPr>
                <p:cNvPr id="155" name="Google Shape;597;p29">
                  <a:extLst>
                    <a:ext uri="{FF2B5EF4-FFF2-40B4-BE49-F238E27FC236}">
                      <a16:creationId xmlns:a16="http://schemas.microsoft.com/office/drawing/2014/main" id="{EAC56A79-980C-A14D-9501-1F1438151F29}"/>
                    </a:ext>
                  </a:extLst>
                </p:cNvPr>
                <p:cNvSpPr/>
                <p:nvPr/>
              </p:nvSpPr>
              <p:spPr>
                <a:xfrm>
                  <a:off x="6124384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3F9E369F-EA6D-9C40-9199-7FFEA717A660}"/>
                    </a:ext>
                  </a:extLst>
                </p:cNvPr>
                <p:cNvSpPr txBox="1"/>
                <p:nvPr/>
              </p:nvSpPr>
              <p:spPr>
                <a:xfrm>
                  <a:off x="6215824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9</a:t>
                  </a:r>
                </a:p>
              </p:txBody>
            </p:sp>
            <p:sp>
              <p:nvSpPr>
                <p:cNvPr id="151" name="Google Shape;597;p29">
                  <a:extLst>
                    <a:ext uri="{FF2B5EF4-FFF2-40B4-BE49-F238E27FC236}">
                      <a16:creationId xmlns:a16="http://schemas.microsoft.com/office/drawing/2014/main" id="{85B4F415-8956-054B-B1A7-5A21EE83C3B3}"/>
                    </a:ext>
                  </a:extLst>
                </p:cNvPr>
                <p:cNvSpPr/>
                <p:nvPr/>
              </p:nvSpPr>
              <p:spPr>
                <a:xfrm>
                  <a:off x="668680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535E58F8-82F5-A541-84F1-A27DE490C930}"/>
                    </a:ext>
                  </a:extLst>
                </p:cNvPr>
                <p:cNvSpPr txBox="1"/>
                <p:nvPr/>
              </p:nvSpPr>
              <p:spPr>
                <a:xfrm>
                  <a:off x="6727441" y="2991840"/>
                  <a:ext cx="398096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10</a:t>
                  </a:r>
                </a:p>
              </p:txBody>
            </p:sp>
            <p:sp>
              <p:nvSpPr>
                <p:cNvPr id="149" name="Google Shape;597;p29">
                  <a:extLst>
                    <a:ext uri="{FF2B5EF4-FFF2-40B4-BE49-F238E27FC236}">
                      <a16:creationId xmlns:a16="http://schemas.microsoft.com/office/drawing/2014/main" id="{FFC773DB-37F7-5E4E-9DEF-C3CEB32CF924}"/>
                    </a:ext>
                  </a:extLst>
                </p:cNvPr>
                <p:cNvSpPr/>
                <p:nvPr/>
              </p:nvSpPr>
              <p:spPr>
                <a:xfrm>
                  <a:off x="7271822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749B8211-C224-DE45-900C-FC1CBCA05B7C}"/>
                    </a:ext>
                  </a:extLst>
                </p:cNvPr>
                <p:cNvSpPr txBox="1"/>
                <p:nvPr/>
              </p:nvSpPr>
              <p:spPr>
                <a:xfrm>
                  <a:off x="7322622" y="2991840"/>
                  <a:ext cx="414180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11</a:t>
                  </a: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F897CA32-1AC4-9B44-A0F4-02E330581E4F}"/>
                  </a:ext>
                </a:extLst>
              </p:cNvPr>
              <p:cNvGrpSpPr/>
              <p:nvPr/>
            </p:nvGrpSpPr>
            <p:grpSpPr>
              <a:xfrm>
                <a:off x="4384682" y="4528663"/>
                <a:ext cx="2203436" cy="450522"/>
                <a:chOff x="7856843" y="2920467"/>
                <a:chExt cx="2203436" cy="450522"/>
              </a:xfrm>
            </p:grpSpPr>
            <p:sp>
              <p:nvSpPr>
                <p:cNvPr id="143" name="Google Shape;597;p29">
                  <a:extLst>
                    <a:ext uri="{FF2B5EF4-FFF2-40B4-BE49-F238E27FC236}">
                      <a16:creationId xmlns:a16="http://schemas.microsoft.com/office/drawing/2014/main" id="{0337DDDC-B579-2D4C-A109-4354C3179A7C}"/>
                    </a:ext>
                  </a:extLst>
                </p:cNvPr>
                <p:cNvSpPr/>
                <p:nvPr/>
              </p:nvSpPr>
              <p:spPr>
                <a:xfrm>
                  <a:off x="7856843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0FBA571E-C22F-1647-8CD4-ACDB6466EF2E}"/>
                    </a:ext>
                  </a:extLst>
                </p:cNvPr>
                <p:cNvSpPr txBox="1"/>
                <p:nvPr/>
              </p:nvSpPr>
              <p:spPr>
                <a:xfrm>
                  <a:off x="7897483" y="2991840"/>
                  <a:ext cx="398096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12</a:t>
                  </a:r>
                </a:p>
              </p:txBody>
            </p:sp>
            <p:sp>
              <p:nvSpPr>
                <p:cNvPr id="141" name="Google Shape;597;p29">
                  <a:extLst>
                    <a:ext uri="{FF2B5EF4-FFF2-40B4-BE49-F238E27FC236}">
                      <a16:creationId xmlns:a16="http://schemas.microsoft.com/office/drawing/2014/main" id="{A8BB2235-D73D-E543-B5E4-2651720C89A7}"/>
                    </a:ext>
                  </a:extLst>
                </p:cNvPr>
                <p:cNvSpPr/>
                <p:nvPr/>
              </p:nvSpPr>
              <p:spPr>
                <a:xfrm>
                  <a:off x="8441864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3C4A8BCD-7D12-3E4B-8D35-0A487DA9EFE9}"/>
                    </a:ext>
                  </a:extLst>
                </p:cNvPr>
                <p:cNvSpPr txBox="1"/>
                <p:nvPr/>
              </p:nvSpPr>
              <p:spPr>
                <a:xfrm>
                  <a:off x="8482504" y="2991840"/>
                  <a:ext cx="389698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13</a:t>
                  </a:r>
                </a:p>
              </p:txBody>
            </p:sp>
            <p:sp>
              <p:nvSpPr>
                <p:cNvPr id="137" name="Google Shape;597;p29">
                  <a:extLst>
                    <a:ext uri="{FF2B5EF4-FFF2-40B4-BE49-F238E27FC236}">
                      <a16:creationId xmlns:a16="http://schemas.microsoft.com/office/drawing/2014/main" id="{EDE5C2CD-18CC-CF4A-9AF5-BB84D894B941}"/>
                    </a:ext>
                  </a:extLst>
                </p:cNvPr>
                <p:cNvSpPr/>
                <p:nvPr/>
              </p:nvSpPr>
              <p:spPr>
                <a:xfrm>
                  <a:off x="900428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820B2566-9FDF-BD42-B44E-4B75E34BBA30}"/>
                    </a:ext>
                  </a:extLst>
                </p:cNvPr>
                <p:cNvSpPr txBox="1"/>
                <p:nvPr/>
              </p:nvSpPr>
              <p:spPr>
                <a:xfrm>
                  <a:off x="9044921" y="2991840"/>
                  <a:ext cx="398096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14</a:t>
                  </a:r>
                </a:p>
              </p:txBody>
            </p:sp>
            <p:sp>
              <p:nvSpPr>
                <p:cNvPr id="135" name="Google Shape;597;p29">
                  <a:extLst>
                    <a:ext uri="{FF2B5EF4-FFF2-40B4-BE49-F238E27FC236}">
                      <a16:creationId xmlns:a16="http://schemas.microsoft.com/office/drawing/2014/main" id="{8288DDBB-501B-7F47-94FE-6D61F1FD7EB2}"/>
                    </a:ext>
                  </a:extLst>
                </p:cNvPr>
                <p:cNvSpPr/>
                <p:nvPr/>
              </p:nvSpPr>
              <p:spPr>
                <a:xfrm>
                  <a:off x="9589302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0B8EAB02-8069-BB4C-BCB1-F322A54A8B72}"/>
                    </a:ext>
                  </a:extLst>
                </p:cNvPr>
                <p:cNvSpPr txBox="1"/>
                <p:nvPr/>
              </p:nvSpPr>
              <p:spPr>
                <a:xfrm>
                  <a:off x="9629941" y="2991840"/>
                  <a:ext cx="389699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15</a:t>
                  </a:r>
                </a:p>
              </p:txBody>
            </p:sp>
          </p:grpSp>
        </p:grp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F1EF1388-99D0-034B-8E59-73EF0196B2FB}"/>
              </a:ext>
            </a:extLst>
          </p:cNvPr>
          <p:cNvSpPr txBox="1"/>
          <p:nvPr/>
        </p:nvSpPr>
        <p:spPr>
          <a:xfrm>
            <a:off x="5125243" y="5223212"/>
            <a:ext cx="72231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Data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3F32464-8A3A-204E-BD6C-1B6EEC5D4AA5}"/>
              </a:ext>
            </a:extLst>
          </p:cNvPr>
          <p:cNvSpPr txBox="1"/>
          <p:nvPr/>
        </p:nvSpPr>
        <p:spPr>
          <a:xfrm>
            <a:off x="8515543" y="2495646"/>
            <a:ext cx="832129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Result</a:t>
            </a:r>
          </a:p>
        </p:txBody>
      </p:sp>
      <p:sp>
        <p:nvSpPr>
          <p:cNvPr id="56" name="Google Shape;597;p29">
            <a:extLst>
              <a:ext uri="{FF2B5EF4-FFF2-40B4-BE49-F238E27FC236}">
                <a16:creationId xmlns:a16="http://schemas.microsoft.com/office/drawing/2014/main" id="{67E0BB64-8DC6-B74D-988A-E0DD2156984B}"/>
              </a:ext>
            </a:extLst>
          </p:cNvPr>
          <p:cNvSpPr/>
          <p:nvPr/>
        </p:nvSpPr>
        <p:spPr>
          <a:xfrm>
            <a:off x="7857641" y="2860839"/>
            <a:ext cx="470977" cy="450522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399976B-D260-E34B-9172-F13136DDB6AC}"/>
              </a:ext>
            </a:extLst>
          </p:cNvPr>
          <p:cNvSpPr txBox="1"/>
          <p:nvPr/>
        </p:nvSpPr>
        <p:spPr>
          <a:xfrm>
            <a:off x="7950842" y="2932212"/>
            <a:ext cx="284052" cy="307777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58" name="Google Shape;597;p29">
            <a:extLst>
              <a:ext uri="{FF2B5EF4-FFF2-40B4-BE49-F238E27FC236}">
                <a16:creationId xmlns:a16="http://schemas.microsoft.com/office/drawing/2014/main" id="{5AB3C109-C617-184A-BBC9-64D372E2267C}"/>
              </a:ext>
            </a:extLst>
          </p:cNvPr>
          <p:cNvSpPr/>
          <p:nvPr/>
        </p:nvSpPr>
        <p:spPr>
          <a:xfrm>
            <a:off x="8424103" y="2860839"/>
            <a:ext cx="470977" cy="450522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7;p29">
            <a:extLst>
              <a:ext uri="{FF2B5EF4-FFF2-40B4-BE49-F238E27FC236}">
                <a16:creationId xmlns:a16="http://schemas.microsoft.com/office/drawing/2014/main" id="{E8302186-F53A-FC4A-815D-419BF4403A10}"/>
              </a:ext>
            </a:extLst>
          </p:cNvPr>
          <p:cNvSpPr/>
          <p:nvPr/>
        </p:nvSpPr>
        <p:spPr>
          <a:xfrm>
            <a:off x="8986514" y="2860839"/>
            <a:ext cx="470977" cy="450522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597;p29">
            <a:extLst>
              <a:ext uri="{FF2B5EF4-FFF2-40B4-BE49-F238E27FC236}">
                <a16:creationId xmlns:a16="http://schemas.microsoft.com/office/drawing/2014/main" id="{D930DE16-987B-F74C-AAF0-62982E4D961C}"/>
              </a:ext>
            </a:extLst>
          </p:cNvPr>
          <p:cNvSpPr/>
          <p:nvPr/>
        </p:nvSpPr>
        <p:spPr>
          <a:xfrm>
            <a:off x="9548925" y="2860839"/>
            <a:ext cx="470977" cy="450522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4C58FFA-9D56-4243-BC7B-6407520A14E3}"/>
              </a:ext>
            </a:extLst>
          </p:cNvPr>
          <p:cNvSpPr txBox="1"/>
          <p:nvPr/>
        </p:nvSpPr>
        <p:spPr>
          <a:xfrm>
            <a:off x="8515543" y="2932212"/>
            <a:ext cx="284052" cy="307777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6C64980-1B88-4A48-B598-51898CD4E11F}"/>
              </a:ext>
            </a:extLst>
          </p:cNvPr>
          <p:cNvSpPr txBox="1"/>
          <p:nvPr/>
        </p:nvSpPr>
        <p:spPr>
          <a:xfrm>
            <a:off x="9067223" y="2932212"/>
            <a:ext cx="284052" cy="307777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2C81CF9-4B57-4743-8FE0-F22AC55BDB71}"/>
              </a:ext>
            </a:extLst>
          </p:cNvPr>
          <p:cNvSpPr txBox="1"/>
          <p:nvPr/>
        </p:nvSpPr>
        <p:spPr>
          <a:xfrm>
            <a:off x="9640804" y="2932212"/>
            <a:ext cx="284052" cy="307777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14C1704-AED9-0D42-A118-C65D322EE3DC}"/>
              </a:ext>
            </a:extLst>
          </p:cNvPr>
          <p:cNvSpPr txBox="1"/>
          <p:nvPr/>
        </p:nvSpPr>
        <p:spPr>
          <a:xfrm>
            <a:off x="5125243" y="1003510"/>
            <a:ext cx="72231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Warp</a:t>
            </a:r>
          </a:p>
        </p:txBody>
      </p:sp>
      <p:cxnSp>
        <p:nvCxnSpPr>
          <p:cNvPr id="65" name="Google Shape;1467;p60">
            <a:extLst>
              <a:ext uri="{FF2B5EF4-FFF2-40B4-BE49-F238E27FC236}">
                <a16:creationId xmlns:a16="http://schemas.microsoft.com/office/drawing/2014/main" id="{507DD119-78FD-CE40-A457-D474637EC20A}"/>
              </a:ext>
            </a:extLst>
          </p:cNvPr>
          <p:cNvCxnSpPr>
            <a:cxnSpLocks/>
            <a:stCxn id="106" idx="2"/>
            <a:endCxn id="157" idx="0"/>
          </p:cNvCxnSpPr>
          <p:nvPr/>
        </p:nvCxnSpPr>
        <p:spPr>
          <a:xfrm>
            <a:off x="4483972" y="2103120"/>
            <a:ext cx="136199" cy="1889033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triangle" w="sm" len="sm"/>
            <a:tailEnd type="none" w="med" len="med"/>
          </a:ln>
        </p:spPr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D64854F3-3F20-B841-A0E2-B574059E4969}"/>
              </a:ext>
            </a:extLst>
          </p:cNvPr>
          <p:cNvSpPr txBox="1"/>
          <p:nvPr/>
        </p:nvSpPr>
        <p:spPr>
          <a:xfrm>
            <a:off x="8359158" y="4180875"/>
            <a:ext cx="1218233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Sum = 12 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4B36B2C-CA36-EB4B-9164-3DC8A46229A8}"/>
              </a:ext>
            </a:extLst>
          </p:cNvPr>
          <p:cNvSpPr/>
          <p:nvPr/>
        </p:nvSpPr>
        <p:spPr>
          <a:xfrm>
            <a:off x="8289441" y="4155776"/>
            <a:ext cx="1159275" cy="431054"/>
          </a:xfrm>
          <a:prstGeom prst="rect">
            <a:avLst/>
          </a:prstGeom>
          <a:noFill/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0526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AD652D9-1B2A-904F-988B-7A7BF7522E44}"/>
              </a:ext>
            </a:extLst>
          </p:cNvPr>
          <p:cNvSpPr/>
          <p:nvPr/>
        </p:nvSpPr>
        <p:spPr>
          <a:xfrm>
            <a:off x="7676847" y="2495646"/>
            <a:ext cx="2509520" cy="10313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Google Shape;605;p29">
            <a:extLst>
              <a:ext uri="{FF2B5EF4-FFF2-40B4-BE49-F238E27FC236}">
                <a16:creationId xmlns:a16="http://schemas.microsoft.com/office/drawing/2014/main" id="{A47E1ACA-0A99-FB43-8302-7CDAB3A47758}"/>
              </a:ext>
            </a:extLst>
          </p:cNvPr>
          <p:cNvSpPr txBox="1"/>
          <p:nvPr/>
        </p:nvSpPr>
        <p:spPr>
          <a:xfrm>
            <a:off x="7421078" y="211755"/>
            <a:ext cx="3263100" cy="791755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SzPts val="1400"/>
            </a:pPr>
            <a:r>
              <a:rPr lang="en-US" dirty="0"/>
              <a:t>A single thread could iterate over a column, summing it, and then write the result in the solution vector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96D0EBC-105A-9446-B77B-99437BE1F4A6}"/>
              </a:ext>
            </a:extLst>
          </p:cNvPr>
          <p:cNvGrpSpPr/>
          <p:nvPr/>
        </p:nvGrpSpPr>
        <p:grpSpPr>
          <a:xfrm>
            <a:off x="3980855" y="1451731"/>
            <a:ext cx="3011091" cy="863140"/>
            <a:chOff x="3980854" y="1451731"/>
            <a:chExt cx="3011091" cy="863140"/>
          </a:xfrm>
        </p:grpSpPr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7C606025-24AC-8848-A056-D2B1FB90088E}"/>
                </a:ext>
              </a:extLst>
            </p:cNvPr>
            <p:cNvSpPr/>
            <p:nvPr/>
          </p:nvSpPr>
          <p:spPr>
            <a:xfrm>
              <a:off x="3980854" y="1451731"/>
              <a:ext cx="3011091" cy="863140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49D441C-C808-A64A-927C-584293693AFD}"/>
                </a:ext>
              </a:extLst>
            </p:cNvPr>
            <p:cNvGrpSpPr/>
            <p:nvPr/>
          </p:nvGrpSpPr>
          <p:grpSpPr>
            <a:xfrm>
              <a:off x="4248482" y="1652598"/>
              <a:ext cx="2494795" cy="450522"/>
              <a:chOff x="4248482" y="1652598"/>
              <a:chExt cx="2494795" cy="450522"/>
            </a:xfrm>
          </p:grpSpPr>
          <p:sp>
            <p:nvSpPr>
              <p:cNvPr id="106" name="Google Shape;597;p29">
                <a:extLst>
                  <a:ext uri="{FF2B5EF4-FFF2-40B4-BE49-F238E27FC236}">
                    <a16:creationId xmlns:a16="http://schemas.microsoft.com/office/drawing/2014/main" id="{E5CE413C-871C-F741-B351-D1EBD714EB9E}"/>
                  </a:ext>
                </a:extLst>
              </p:cNvPr>
              <p:cNvSpPr/>
              <p:nvPr/>
            </p:nvSpPr>
            <p:spPr>
              <a:xfrm>
                <a:off x="4248482" y="1652598"/>
                <a:ext cx="470977" cy="45052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597;p29">
                <a:extLst>
                  <a:ext uri="{FF2B5EF4-FFF2-40B4-BE49-F238E27FC236}">
                    <a16:creationId xmlns:a16="http://schemas.microsoft.com/office/drawing/2014/main" id="{F36995F5-736E-0646-819C-FF4FB8595F9F}"/>
                  </a:ext>
                </a:extLst>
              </p:cNvPr>
              <p:cNvSpPr/>
              <p:nvPr/>
            </p:nvSpPr>
            <p:spPr>
              <a:xfrm>
                <a:off x="4923086" y="1652598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597;p29">
                <a:extLst>
                  <a:ext uri="{FF2B5EF4-FFF2-40B4-BE49-F238E27FC236}">
                    <a16:creationId xmlns:a16="http://schemas.microsoft.com/office/drawing/2014/main" id="{00FC7E5C-F519-8643-9E25-EE3FAD4B75EF}"/>
                  </a:ext>
                </a:extLst>
              </p:cNvPr>
              <p:cNvSpPr/>
              <p:nvPr/>
            </p:nvSpPr>
            <p:spPr>
              <a:xfrm>
                <a:off x="5597690" y="1652598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597;p29">
                <a:extLst>
                  <a:ext uri="{FF2B5EF4-FFF2-40B4-BE49-F238E27FC236}">
                    <a16:creationId xmlns:a16="http://schemas.microsoft.com/office/drawing/2014/main" id="{3399333D-455A-4740-9B3F-E6571848DDC0}"/>
                  </a:ext>
                </a:extLst>
              </p:cNvPr>
              <p:cNvSpPr/>
              <p:nvPr/>
            </p:nvSpPr>
            <p:spPr>
              <a:xfrm>
                <a:off x="6272300" y="1652598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DEF0FB5-02D6-0D41-8461-EE04F896033A}"/>
              </a:ext>
            </a:extLst>
          </p:cNvPr>
          <p:cNvGrpSpPr/>
          <p:nvPr/>
        </p:nvGrpSpPr>
        <p:grpSpPr>
          <a:xfrm>
            <a:off x="4248483" y="2804161"/>
            <a:ext cx="2494795" cy="2285999"/>
            <a:chOff x="4248483" y="2804161"/>
            <a:chExt cx="2494795" cy="2285999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A80DFC1-F546-1346-96C2-9B77BD519E93}"/>
                </a:ext>
              </a:extLst>
            </p:cNvPr>
            <p:cNvSpPr/>
            <p:nvPr/>
          </p:nvSpPr>
          <p:spPr>
            <a:xfrm>
              <a:off x="4248483" y="2804161"/>
              <a:ext cx="2494795" cy="2285999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DE18AE0-97C8-6A4B-8FFB-0A9861C869FA}"/>
                </a:ext>
              </a:extLst>
            </p:cNvPr>
            <p:cNvGrpSpPr/>
            <p:nvPr/>
          </p:nvGrpSpPr>
          <p:grpSpPr>
            <a:xfrm>
              <a:off x="4384682" y="2920467"/>
              <a:ext cx="2203436" cy="2058718"/>
              <a:chOff x="4384682" y="2920467"/>
              <a:chExt cx="2203436" cy="2058718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68E82081-D719-5F46-976D-5EDD8B8398A5}"/>
                  </a:ext>
                </a:extLst>
              </p:cNvPr>
              <p:cNvGrpSpPr/>
              <p:nvPr/>
            </p:nvGrpSpPr>
            <p:grpSpPr>
              <a:xfrm>
                <a:off x="4384682" y="2920467"/>
                <a:ext cx="2203436" cy="450522"/>
                <a:chOff x="902360" y="2920467"/>
                <a:chExt cx="2203436" cy="450522"/>
              </a:xfrm>
            </p:grpSpPr>
            <p:sp>
              <p:nvSpPr>
                <p:cNvPr id="15" name="Google Shape;597;p29">
                  <a:extLst>
                    <a:ext uri="{FF2B5EF4-FFF2-40B4-BE49-F238E27FC236}">
                      <a16:creationId xmlns:a16="http://schemas.microsoft.com/office/drawing/2014/main" id="{994E7F19-F89A-A44B-A1E2-34FB789CDBC2}"/>
                    </a:ext>
                  </a:extLst>
                </p:cNvPr>
                <p:cNvSpPr/>
                <p:nvPr/>
              </p:nvSpPr>
              <p:spPr>
                <a:xfrm>
                  <a:off x="902360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706C303-541D-8842-B82E-A09B7278DB39}"/>
                    </a:ext>
                  </a:extLst>
                </p:cNvPr>
                <p:cNvSpPr txBox="1"/>
                <p:nvPr/>
              </p:nvSpPr>
              <p:spPr>
                <a:xfrm>
                  <a:off x="993800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0</a:t>
                  </a:r>
                </a:p>
              </p:txBody>
            </p:sp>
            <p:sp>
              <p:nvSpPr>
                <p:cNvPr id="98" name="Google Shape;597;p29">
                  <a:extLst>
                    <a:ext uri="{FF2B5EF4-FFF2-40B4-BE49-F238E27FC236}">
                      <a16:creationId xmlns:a16="http://schemas.microsoft.com/office/drawing/2014/main" id="{A944B00A-529C-AB4E-9F8F-22CF403BE76C}"/>
                    </a:ext>
                  </a:extLst>
                </p:cNvPr>
                <p:cNvSpPr/>
                <p:nvPr/>
              </p:nvSpPr>
              <p:spPr>
                <a:xfrm>
                  <a:off x="148738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8FD1188E-3266-3648-88C9-15CDC0BA6C9A}"/>
                    </a:ext>
                  </a:extLst>
                </p:cNvPr>
                <p:cNvSpPr txBox="1"/>
                <p:nvPr/>
              </p:nvSpPr>
              <p:spPr>
                <a:xfrm>
                  <a:off x="1578821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  <p:sp>
              <p:nvSpPr>
                <p:cNvPr id="111" name="Google Shape;597;p29">
                  <a:extLst>
                    <a:ext uri="{FF2B5EF4-FFF2-40B4-BE49-F238E27FC236}">
                      <a16:creationId xmlns:a16="http://schemas.microsoft.com/office/drawing/2014/main" id="{6BC21C9F-063B-6843-9F3C-FCAF4C1DBA67}"/>
                    </a:ext>
                  </a:extLst>
                </p:cNvPr>
                <p:cNvSpPr/>
                <p:nvPr/>
              </p:nvSpPr>
              <p:spPr>
                <a:xfrm>
                  <a:off x="2049798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D456AC0C-7728-D847-A878-D7CD0D753DF0}"/>
                    </a:ext>
                  </a:extLst>
                </p:cNvPr>
                <p:cNvSpPr txBox="1"/>
                <p:nvPr/>
              </p:nvSpPr>
              <p:spPr>
                <a:xfrm>
                  <a:off x="2141238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2</a:t>
                  </a:r>
                </a:p>
              </p:txBody>
            </p:sp>
            <p:sp>
              <p:nvSpPr>
                <p:cNvPr id="105" name="Google Shape;597;p29">
                  <a:extLst>
                    <a:ext uri="{FF2B5EF4-FFF2-40B4-BE49-F238E27FC236}">
                      <a16:creationId xmlns:a16="http://schemas.microsoft.com/office/drawing/2014/main" id="{B7F33AD7-F710-234E-94E5-3A023BF31F92}"/>
                    </a:ext>
                  </a:extLst>
                </p:cNvPr>
                <p:cNvSpPr/>
                <p:nvPr/>
              </p:nvSpPr>
              <p:spPr>
                <a:xfrm>
                  <a:off x="2634819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7C7D87B3-A5C7-574C-96FC-1FA5B769E81B}"/>
                    </a:ext>
                  </a:extLst>
                </p:cNvPr>
                <p:cNvSpPr txBox="1"/>
                <p:nvPr/>
              </p:nvSpPr>
              <p:spPr>
                <a:xfrm>
                  <a:off x="2726259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3</a:t>
                  </a:r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78A5B8BF-EBBB-0B4A-9257-49CE0FBDA4C0}"/>
                  </a:ext>
                </a:extLst>
              </p:cNvPr>
              <p:cNvGrpSpPr/>
              <p:nvPr/>
            </p:nvGrpSpPr>
            <p:grpSpPr>
              <a:xfrm>
                <a:off x="4384682" y="3455643"/>
                <a:ext cx="2203436" cy="450522"/>
                <a:chOff x="3219840" y="2920467"/>
                <a:chExt cx="2203436" cy="450522"/>
              </a:xfrm>
            </p:grpSpPr>
            <p:sp>
              <p:nvSpPr>
                <p:cNvPr id="126" name="Google Shape;597;p29">
                  <a:extLst>
                    <a:ext uri="{FF2B5EF4-FFF2-40B4-BE49-F238E27FC236}">
                      <a16:creationId xmlns:a16="http://schemas.microsoft.com/office/drawing/2014/main" id="{46CB808B-BF7F-1144-B173-7C863A2DF3E8}"/>
                    </a:ext>
                  </a:extLst>
                </p:cNvPr>
                <p:cNvSpPr/>
                <p:nvPr/>
              </p:nvSpPr>
              <p:spPr>
                <a:xfrm>
                  <a:off x="3219840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FFE689C3-065B-7F41-92A7-9E8ADF81EFF7}"/>
                    </a:ext>
                  </a:extLst>
                </p:cNvPr>
                <p:cNvSpPr txBox="1"/>
                <p:nvPr/>
              </p:nvSpPr>
              <p:spPr>
                <a:xfrm>
                  <a:off x="3311280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4</a:t>
                  </a:r>
                </a:p>
              </p:txBody>
            </p:sp>
            <p:sp>
              <p:nvSpPr>
                <p:cNvPr id="124" name="Google Shape;597;p29">
                  <a:extLst>
                    <a:ext uri="{FF2B5EF4-FFF2-40B4-BE49-F238E27FC236}">
                      <a16:creationId xmlns:a16="http://schemas.microsoft.com/office/drawing/2014/main" id="{C45FA4C3-F910-7244-826E-31FE190BA229}"/>
                    </a:ext>
                  </a:extLst>
                </p:cNvPr>
                <p:cNvSpPr/>
                <p:nvPr/>
              </p:nvSpPr>
              <p:spPr>
                <a:xfrm>
                  <a:off x="380486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ECB1F385-B514-BB41-AFF5-912BFCE03C41}"/>
                    </a:ext>
                  </a:extLst>
                </p:cNvPr>
                <p:cNvSpPr txBox="1"/>
                <p:nvPr/>
              </p:nvSpPr>
              <p:spPr>
                <a:xfrm>
                  <a:off x="3896301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5</a:t>
                  </a:r>
                </a:p>
              </p:txBody>
            </p:sp>
            <p:sp>
              <p:nvSpPr>
                <p:cNvPr id="120" name="Google Shape;597;p29">
                  <a:extLst>
                    <a:ext uri="{FF2B5EF4-FFF2-40B4-BE49-F238E27FC236}">
                      <a16:creationId xmlns:a16="http://schemas.microsoft.com/office/drawing/2014/main" id="{B2950B6D-59D5-624F-BA35-5CD70806223D}"/>
                    </a:ext>
                  </a:extLst>
                </p:cNvPr>
                <p:cNvSpPr/>
                <p:nvPr/>
              </p:nvSpPr>
              <p:spPr>
                <a:xfrm>
                  <a:off x="4367278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4D930B13-4B56-C241-AA18-42753A174A77}"/>
                    </a:ext>
                  </a:extLst>
                </p:cNvPr>
                <p:cNvSpPr txBox="1"/>
                <p:nvPr/>
              </p:nvSpPr>
              <p:spPr>
                <a:xfrm>
                  <a:off x="4458718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6</a:t>
                  </a:r>
                </a:p>
              </p:txBody>
            </p:sp>
            <p:sp>
              <p:nvSpPr>
                <p:cNvPr id="118" name="Google Shape;597;p29">
                  <a:extLst>
                    <a:ext uri="{FF2B5EF4-FFF2-40B4-BE49-F238E27FC236}">
                      <a16:creationId xmlns:a16="http://schemas.microsoft.com/office/drawing/2014/main" id="{BACB5459-612E-114C-83E5-261851884835}"/>
                    </a:ext>
                  </a:extLst>
                </p:cNvPr>
                <p:cNvSpPr/>
                <p:nvPr/>
              </p:nvSpPr>
              <p:spPr>
                <a:xfrm>
                  <a:off x="4952299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0D001085-F789-5A4E-872C-1509DE2E23A2}"/>
                    </a:ext>
                  </a:extLst>
                </p:cNvPr>
                <p:cNvSpPr txBox="1"/>
                <p:nvPr/>
              </p:nvSpPr>
              <p:spPr>
                <a:xfrm>
                  <a:off x="5043739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7</a:t>
                  </a: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443D255B-29A6-BF46-8A78-C7B989194D88}"/>
                  </a:ext>
                </a:extLst>
              </p:cNvPr>
              <p:cNvGrpSpPr/>
              <p:nvPr/>
            </p:nvGrpSpPr>
            <p:grpSpPr>
              <a:xfrm>
                <a:off x="4384682" y="3992153"/>
                <a:ext cx="2203436" cy="450522"/>
                <a:chOff x="5539363" y="2920467"/>
                <a:chExt cx="2203436" cy="450522"/>
              </a:xfrm>
            </p:grpSpPr>
            <p:sp>
              <p:nvSpPr>
                <p:cNvPr id="157" name="Google Shape;597;p29">
                  <a:extLst>
                    <a:ext uri="{FF2B5EF4-FFF2-40B4-BE49-F238E27FC236}">
                      <a16:creationId xmlns:a16="http://schemas.microsoft.com/office/drawing/2014/main" id="{A8186D0F-BD9D-854F-9A0F-FA5146DEE97E}"/>
                    </a:ext>
                  </a:extLst>
                </p:cNvPr>
                <p:cNvSpPr/>
                <p:nvPr/>
              </p:nvSpPr>
              <p:spPr>
                <a:xfrm>
                  <a:off x="5539363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BF5311C1-C289-0348-BA57-6255AF1A6450}"/>
                    </a:ext>
                  </a:extLst>
                </p:cNvPr>
                <p:cNvSpPr txBox="1"/>
                <p:nvPr/>
              </p:nvSpPr>
              <p:spPr>
                <a:xfrm>
                  <a:off x="5630803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8</a:t>
                  </a:r>
                </a:p>
              </p:txBody>
            </p:sp>
            <p:sp>
              <p:nvSpPr>
                <p:cNvPr id="155" name="Google Shape;597;p29">
                  <a:extLst>
                    <a:ext uri="{FF2B5EF4-FFF2-40B4-BE49-F238E27FC236}">
                      <a16:creationId xmlns:a16="http://schemas.microsoft.com/office/drawing/2014/main" id="{EAC56A79-980C-A14D-9501-1F1438151F29}"/>
                    </a:ext>
                  </a:extLst>
                </p:cNvPr>
                <p:cNvSpPr/>
                <p:nvPr/>
              </p:nvSpPr>
              <p:spPr>
                <a:xfrm>
                  <a:off x="6124384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3F9E369F-EA6D-9C40-9199-7FFEA717A660}"/>
                    </a:ext>
                  </a:extLst>
                </p:cNvPr>
                <p:cNvSpPr txBox="1"/>
                <p:nvPr/>
              </p:nvSpPr>
              <p:spPr>
                <a:xfrm>
                  <a:off x="6215824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9</a:t>
                  </a:r>
                </a:p>
              </p:txBody>
            </p:sp>
            <p:sp>
              <p:nvSpPr>
                <p:cNvPr id="151" name="Google Shape;597;p29">
                  <a:extLst>
                    <a:ext uri="{FF2B5EF4-FFF2-40B4-BE49-F238E27FC236}">
                      <a16:creationId xmlns:a16="http://schemas.microsoft.com/office/drawing/2014/main" id="{85B4F415-8956-054B-B1A7-5A21EE83C3B3}"/>
                    </a:ext>
                  </a:extLst>
                </p:cNvPr>
                <p:cNvSpPr/>
                <p:nvPr/>
              </p:nvSpPr>
              <p:spPr>
                <a:xfrm>
                  <a:off x="668680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535E58F8-82F5-A541-84F1-A27DE490C930}"/>
                    </a:ext>
                  </a:extLst>
                </p:cNvPr>
                <p:cNvSpPr txBox="1"/>
                <p:nvPr/>
              </p:nvSpPr>
              <p:spPr>
                <a:xfrm>
                  <a:off x="6727441" y="2991840"/>
                  <a:ext cx="398096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10</a:t>
                  </a:r>
                </a:p>
              </p:txBody>
            </p:sp>
            <p:sp>
              <p:nvSpPr>
                <p:cNvPr id="149" name="Google Shape;597;p29">
                  <a:extLst>
                    <a:ext uri="{FF2B5EF4-FFF2-40B4-BE49-F238E27FC236}">
                      <a16:creationId xmlns:a16="http://schemas.microsoft.com/office/drawing/2014/main" id="{FFC773DB-37F7-5E4E-9DEF-C3CEB32CF924}"/>
                    </a:ext>
                  </a:extLst>
                </p:cNvPr>
                <p:cNvSpPr/>
                <p:nvPr/>
              </p:nvSpPr>
              <p:spPr>
                <a:xfrm>
                  <a:off x="7271822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749B8211-C224-DE45-900C-FC1CBCA05B7C}"/>
                    </a:ext>
                  </a:extLst>
                </p:cNvPr>
                <p:cNvSpPr txBox="1"/>
                <p:nvPr/>
              </p:nvSpPr>
              <p:spPr>
                <a:xfrm>
                  <a:off x="7322622" y="2991840"/>
                  <a:ext cx="414180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11</a:t>
                  </a: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F897CA32-1AC4-9B44-A0F4-02E330581E4F}"/>
                  </a:ext>
                </a:extLst>
              </p:cNvPr>
              <p:cNvGrpSpPr/>
              <p:nvPr/>
            </p:nvGrpSpPr>
            <p:grpSpPr>
              <a:xfrm>
                <a:off x="4384682" y="4528663"/>
                <a:ext cx="2203436" cy="450522"/>
                <a:chOff x="7856843" y="2920467"/>
                <a:chExt cx="2203436" cy="450522"/>
              </a:xfrm>
            </p:grpSpPr>
            <p:sp>
              <p:nvSpPr>
                <p:cNvPr id="143" name="Google Shape;597;p29">
                  <a:extLst>
                    <a:ext uri="{FF2B5EF4-FFF2-40B4-BE49-F238E27FC236}">
                      <a16:creationId xmlns:a16="http://schemas.microsoft.com/office/drawing/2014/main" id="{0337DDDC-B579-2D4C-A109-4354C3179A7C}"/>
                    </a:ext>
                  </a:extLst>
                </p:cNvPr>
                <p:cNvSpPr/>
                <p:nvPr/>
              </p:nvSpPr>
              <p:spPr>
                <a:xfrm>
                  <a:off x="7856843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0FBA571E-C22F-1647-8CD4-ACDB6466EF2E}"/>
                    </a:ext>
                  </a:extLst>
                </p:cNvPr>
                <p:cNvSpPr txBox="1"/>
                <p:nvPr/>
              </p:nvSpPr>
              <p:spPr>
                <a:xfrm>
                  <a:off x="7897483" y="2991840"/>
                  <a:ext cx="398096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12</a:t>
                  </a:r>
                </a:p>
              </p:txBody>
            </p:sp>
            <p:sp>
              <p:nvSpPr>
                <p:cNvPr id="141" name="Google Shape;597;p29">
                  <a:extLst>
                    <a:ext uri="{FF2B5EF4-FFF2-40B4-BE49-F238E27FC236}">
                      <a16:creationId xmlns:a16="http://schemas.microsoft.com/office/drawing/2014/main" id="{A8BB2235-D73D-E543-B5E4-2651720C89A7}"/>
                    </a:ext>
                  </a:extLst>
                </p:cNvPr>
                <p:cNvSpPr/>
                <p:nvPr/>
              </p:nvSpPr>
              <p:spPr>
                <a:xfrm>
                  <a:off x="8441864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3C4A8BCD-7D12-3E4B-8D35-0A487DA9EFE9}"/>
                    </a:ext>
                  </a:extLst>
                </p:cNvPr>
                <p:cNvSpPr txBox="1"/>
                <p:nvPr/>
              </p:nvSpPr>
              <p:spPr>
                <a:xfrm>
                  <a:off x="8482504" y="2991840"/>
                  <a:ext cx="389698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13</a:t>
                  </a:r>
                </a:p>
              </p:txBody>
            </p:sp>
            <p:sp>
              <p:nvSpPr>
                <p:cNvPr id="137" name="Google Shape;597;p29">
                  <a:extLst>
                    <a:ext uri="{FF2B5EF4-FFF2-40B4-BE49-F238E27FC236}">
                      <a16:creationId xmlns:a16="http://schemas.microsoft.com/office/drawing/2014/main" id="{EDE5C2CD-18CC-CF4A-9AF5-BB84D894B941}"/>
                    </a:ext>
                  </a:extLst>
                </p:cNvPr>
                <p:cNvSpPr/>
                <p:nvPr/>
              </p:nvSpPr>
              <p:spPr>
                <a:xfrm>
                  <a:off x="900428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820B2566-9FDF-BD42-B44E-4B75E34BBA30}"/>
                    </a:ext>
                  </a:extLst>
                </p:cNvPr>
                <p:cNvSpPr txBox="1"/>
                <p:nvPr/>
              </p:nvSpPr>
              <p:spPr>
                <a:xfrm>
                  <a:off x="9044921" y="2991840"/>
                  <a:ext cx="398096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14</a:t>
                  </a:r>
                </a:p>
              </p:txBody>
            </p:sp>
            <p:sp>
              <p:nvSpPr>
                <p:cNvPr id="135" name="Google Shape;597;p29">
                  <a:extLst>
                    <a:ext uri="{FF2B5EF4-FFF2-40B4-BE49-F238E27FC236}">
                      <a16:creationId xmlns:a16="http://schemas.microsoft.com/office/drawing/2014/main" id="{8288DDBB-501B-7F47-94FE-6D61F1FD7EB2}"/>
                    </a:ext>
                  </a:extLst>
                </p:cNvPr>
                <p:cNvSpPr/>
                <p:nvPr/>
              </p:nvSpPr>
              <p:spPr>
                <a:xfrm>
                  <a:off x="9589302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0B8EAB02-8069-BB4C-BCB1-F322A54A8B72}"/>
                    </a:ext>
                  </a:extLst>
                </p:cNvPr>
                <p:cNvSpPr txBox="1"/>
                <p:nvPr/>
              </p:nvSpPr>
              <p:spPr>
                <a:xfrm>
                  <a:off x="9629941" y="2991840"/>
                  <a:ext cx="389699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15</a:t>
                  </a:r>
                </a:p>
              </p:txBody>
            </p:sp>
          </p:grpSp>
        </p:grp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F1EF1388-99D0-034B-8E59-73EF0196B2FB}"/>
              </a:ext>
            </a:extLst>
          </p:cNvPr>
          <p:cNvSpPr txBox="1"/>
          <p:nvPr/>
        </p:nvSpPr>
        <p:spPr>
          <a:xfrm>
            <a:off x="5125243" y="5223212"/>
            <a:ext cx="72231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Data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3F32464-8A3A-204E-BD6C-1B6EEC5D4AA5}"/>
              </a:ext>
            </a:extLst>
          </p:cNvPr>
          <p:cNvSpPr txBox="1"/>
          <p:nvPr/>
        </p:nvSpPr>
        <p:spPr>
          <a:xfrm>
            <a:off x="8515543" y="2495646"/>
            <a:ext cx="832129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Result</a:t>
            </a:r>
          </a:p>
        </p:txBody>
      </p:sp>
      <p:sp>
        <p:nvSpPr>
          <p:cNvPr id="56" name="Google Shape;597;p29">
            <a:extLst>
              <a:ext uri="{FF2B5EF4-FFF2-40B4-BE49-F238E27FC236}">
                <a16:creationId xmlns:a16="http://schemas.microsoft.com/office/drawing/2014/main" id="{67E0BB64-8DC6-B74D-988A-E0DD2156984B}"/>
              </a:ext>
            </a:extLst>
          </p:cNvPr>
          <p:cNvSpPr/>
          <p:nvPr/>
        </p:nvSpPr>
        <p:spPr>
          <a:xfrm>
            <a:off x="7857641" y="2860839"/>
            <a:ext cx="470977" cy="450522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399976B-D260-E34B-9172-F13136DDB6AC}"/>
              </a:ext>
            </a:extLst>
          </p:cNvPr>
          <p:cNvSpPr txBox="1"/>
          <p:nvPr/>
        </p:nvSpPr>
        <p:spPr>
          <a:xfrm>
            <a:off x="7950842" y="2932212"/>
            <a:ext cx="284052" cy="307777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58" name="Google Shape;597;p29">
            <a:extLst>
              <a:ext uri="{FF2B5EF4-FFF2-40B4-BE49-F238E27FC236}">
                <a16:creationId xmlns:a16="http://schemas.microsoft.com/office/drawing/2014/main" id="{5AB3C109-C617-184A-BBC9-64D372E2267C}"/>
              </a:ext>
            </a:extLst>
          </p:cNvPr>
          <p:cNvSpPr/>
          <p:nvPr/>
        </p:nvSpPr>
        <p:spPr>
          <a:xfrm>
            <a:off x="8424103" y="2860839"/>
            <a:ext cx="470977" cy="450522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7;p29">
            <a:extLst>
              <a:ext uri="{FF2B5EF4-FFF2-40B4-BE49-F238E27FC236}">
                <a16:creationId xmlns:a16="http://schemas.microsoft.com/office/drawing/2014/main" id="{E8302186-F53A-FC4A-815D-419BF4403A10}"/>
              </a:ext>
            </a:extLst>
          </p:cNvPr>
          <p:cNvSpPr/>
          <p:nvPr/>
        </p:nvSpPr>
        <p:spPr>
          <a:xfrm>
            <a:off x="8986514" y="2860839"/>
            <a:ext cx="470977" cy="450522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597;p29">
            <a:extLst>
              <a:ext uri="{FF2B5EF4-FFF2-40B4-BE49-F238E27FC236}">
                <a16:creationId xmlns:a16="http://schemas.microsoft.com/office/drawing/2014/main" id="{D930DE16-987B-F74C-AAF0-62982E4D961C}"/>
              </a:ext>
            </a:extLst>
          </p:cNvPr>
          <p:cNvSpPr/>
          <p:nvPr/>
        </p:nvSpPr>
        <p:spPr>
          <a:xfrm>
            <a:off x="9548925" y="2860839"/>
            <a:ext cx="470977" cy="450522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4C58FFA-9D56-4243-BC7B-6407520A14E3}"/>
              </a:ext>
            </a:extLst>
          </p:cNvPr>
          <p:cNvSpPr txBox="1"/>
          <p:nvPr/>
        </p:nvSpPr>
        <p:spPr>
          <a:xfrm>
            <a:off x="8515543" y="2932212"/>
            <a:ext cx="284052" cy="307777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6C64980-1B88-4A48-B598-51898CD4E11F}"/>
              </a:ext>
            </a:extLst>
          </p:cNvPr>
          <p:cNvSpPr txBox="1"/>
          <p:nvPr/>
        </p:nvSpPr>
        <p:spPr>
          <a:xfrm>
            <a:off x="9067223" y="2932212"/>
            <a:ext cx="284052" cy="307777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2C81CF9-4B57-4743-8FE0-F22AC55BDB71}"/>
              </a:ext>
            </a:extLst>
          </p:cNvPr>
          <p:cNvSpPr txBox="1"/>
          <p:nvPr/>
        </p:nvSpPr>
        <p:spPr>
          <a:xfrm>
            <a:off x="9640804" y="2932212"/>
            <a:ext cx="284052" cy="307777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14C1704-AED9-0D42-A118-C65D322EE3DC}"/>
              </a:ext>
            </a:extLst>
          </p:cNvPr>
          <p:cNvSpPr txBox="1"/>
          <p:nvPr/>
        </p:nvSpPr>
        <p:spPr>
          <a:xfrm>
            <a:off x="5125243" y="1003510"/>
            <a:ext cx="72231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Warp</a:t>
            </a:r>
          </a:p>
        </p:txBody>
      </p:sp>
      <p:cxnSp>
        <p:nvCxnSpPr>
          <p:cNvPr id="65" name="Google Shape;1467;p60">
            <a:extLst>
              <a:ext uri="{FF2B5EF4-FFF2-40B4-BE49-F238E27FC236}">
                <a16:creationId xmlns:a16="http://schemas.microsoft.com/office/drawing/2014/main" id="{507DD119-78FD-CE40-A457-D474637EC20A}"/>
              </a:ext>
            </a:extLst>
          </p:cNvPr>
          <p:cNvCxnSpPr>
            <a:cxnSpLocks/>
            <a:stCxn id="106" idx="2"/>
          </p:cNvCxnSpPr>
          <p:nvPr/>
        </p:nvCxnSpPr>
        <p:spPr>
          <a:xfrm>
            <a:off x="4483972" y="2103120"/>
            <a:ext cx="118508" cy="2425543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triangle" w="sm" len="sm"/>
            <a:tailEnd type="none" w="med" len="med"/>
          </a:ln>
        </p:spPr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D64854F3-3F20-B841-A0E2-B574059E4969}"/>
              </a:ext>
            </a:extLst>
          </p:cNvPr>
          <p:cNvSpPr txBox="1"/>
          <p:nvPr/>
        </p:nvSpPr>
        <p:spPr>
          <a:xfrm>
            <a:off x="8338838" y="4180875"/>
            <a:ext cx="1218233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Sum = 24 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4B36B2C-CA36-EB4B-9164-3DC8A46229A8}"/>
              </a:ext>
            </a:extLst>
          </p:cNvPr>
          <p:cNvSpPr/>
          <p:nvPr/>
        </p:nvSpPr>
        <p:spPr>
          <a:xfrm>
            <a:off x="8289441" y="4155776"/>
            <a:ext cx="1159275" cy="431054"/>
          </a:xfrm>
          <a:prstGeom prst="rect">
            <a:avLst/>
          </a:prstGeom>
          <a:noFill/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6057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AD652D9-1B2A-904F-988B-7A7BF7522E44}"/>
              </a:ext>
            </a:extLst>
          </p:cNvPr>
          <p:cNvSpPr/>
          <p:nvPr/>
        </p:nvSpPr>
        <p:spPr>
          <a:xfrm>
            <a:off x="7676847" y="2495646"/>
            <a:ext cx="2509520" cy="10313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Google Shape;605;p29">
            <a:extLst>
              <a:ext uri="{FF2B5EF4-FFF2-40B4-BE49-F238E27FC236}">
                <a16:creationId xmlns:a16="http://schemas.microsoft.com/office/drawing/2014/main" id="{A47E1ACA-0A99-FB43-8302-7CDAB3A47758}"/>
              </a:ext>
            </a:extLst>
          </p:cNvPr>
          <p:cNvSpPr txBox="1"/>
          <p:nvPr/>
        </p:nvSpPr>
        <p:spPr>
          <a:xfrm>
            <a:off x="7421078" y="211755"/>
            <a:ext cx="3263100" cy="791755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SzPts val="1400"/>
            </a:pPr>
            <a:r>
              <a:rPr lang="en-US" dirty="0"/>
              <a:t>A single thread could iterate over a column, summing it, and then write the result in the solution vector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96D0EBC-105A-9446-B77B-99437BE1F4A6}"/>
              </a:ext>
            </a:extLst>
          </p:cNvPr>
          <p:cNvGrpSpPr/>
          <p:nvPr/>
        </p:nvGrpSpPr>
        <p:grpSpPr>
          <a:xfrm>
            <a:off x="3980855" y="1451731"/>
            <a:ext cx="3011091" cy="863140"/>
            <a:chOff x="3980854" y="1451731"/>
            <a:chExt cx="3011091" cy="863140"/>
          </a:xfrm>
        </p:grpSpPr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7C606025-24AC-8848-A056-D2B1FB90088E}"/>
                </a:ext>
              </a:extLst>
            </p:cNvPr>
            <p:cNvSpPr/>
            <p:nvPr/>
          </p:nvSpPr>
          <p:spPr>
            <a:xfrm>
              <a:off x="3980854" y="1451731"/>
              <a:ext cx="3011091" cy="863140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49D441C-C808-A64A-927C-584293693AFD}"/>
                </a:ext>
              </a:extLst>
            </p:cNvPr>
            <p:cNvGrpSpPr/>
            <p:nvPr/>
          </p:nvGrpSpPr>
          <p:grpSpPr>
            <a:xfrm>
              <a:off x="4248482" y="1652598"/>
              <a:ext cx="2494795" cy="450522"/>
              <a:chOff x="4248482" y="1652598"/>
              <a:chExt cx="2494795" cy="450522"/>
            </a:xfrm>
          </p:grpSpPr>
          <p:sp>
            <p:nvSpPr>
              <p:cNvPr id="106" name="Google Shape;597;p29">
                <a:extLst>
                  <a:ext uri="{FF2B5EF4-FFF2-40B4-BE49-F238E27FC236}">
                    <a16:creationId xmlns:a16="http://schemas.microsoft.com/office/drawing/2014/main" id="{E5CE413C-871C-F741-B351-D1EBD714EB9E}"/>
                  </a:ext>
                </a:extLst>
              </p:cNvPr>
              <p:cNvSpPr/>
              <p:nvPr/>
            </p:nvSpPr>
            <p:spPr>
              <a:xfrm>
                <a:off x="4248482" y="1652598"/>
                <a:ext cx="470977" cy="45052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597;p29">
                <a:extLst>
                  <a:ext uri="{FF2B5EF4-FFF2-40B4-BE49-F238E27FC236}">
                    <a16:creationId xmlns:a16="http://schemas.microsoft.com/office/drawing/2014/main" id="{F36995F5-736E-0646-819C-FF4FB8595F9F}"/>
                  </a:ext>
                </a:extLst>
              </p:cNvPr>
              <p:cNvSpPr/>
              <p:nvPr/>
            </p:nvSpPr>
            <p:spPr>
              <a:xfrm>
                <a:off x="4923086" y="1652598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597;p29">
                <a:extLst>
                  <a:ext uri="{FF2B5EF4-FFF2-40B4-BE49-F238E27FC236}">
                    <a16:creationId xmlns:a16="http://schemas.microsoft.com/office/drawing/2014/main" id="{00FC7E5C-F519-8643-9E25-EE3FAD4B75EF}"/>
                  </a:ext>
                </a:extLst>
              </p:cNvPr>
              <p:cNvSpPr/>
              <p:nvPr/>
            </p:nvSpPr>
            <p:spPr>
              <a:xfrm>
                <a:off x="5597690" y="1652598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597;p29">
                <a:extLst>
                  <a:ext uri="{FF2B5EF4-FFF2-40B4-BE49-F238E27FC236}">
                    <a16:creationId xmlns:a16="http://schemas.microsoft.com/office/drawing/2014/main" id="{3399333D-455A-4740-9B3F-E6571848DDC0}"/>
                  </a:ext>
                </a:extLst>
              </p:cNvPr>
              <p:cNvSpPr/>
              <p:nvPr/>
            </p:nvSpPr>
            <p:spPr>
              <a:xfrm>
                <a:off x="6272300" y="1652598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DEF0FB5-02D6-0D41-8461-EE04F896033A}"/>
              </a:ext>
            </a:extLst>
          </p:cNvPr>
          <p:cNvGrpSpPr/>
          <p:nvPr/>
        </p:nvGrpSpPr>
        <p:grpSpPr>
          <a:xfrm>
            <a:off x="4248483" y="2804161"/>
            <a:ext cx="2494795" cy="2285999"/>
            <a:chOff x="4248483" y="2804161"/>
            <a:chExt cx="2494795" cy="2285999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A80DFC1-F546-1346-96C2-9B77BD519E93}"/>
                </a:ext>
              </a:extLst>
            </p:cNvPr>
            <p:cNvSpPr/>
            <p:nvPr/>
          </p:nvSpPr>
          <p:spPr>
            <a:xfrm>
              <a:off x="4248483" y="2804161"/>
              <a:ext cx="2494795" cy="2285999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DE18AE0-97C8-6A4B-8FFB-0A9861C869FA}"/>
                </a:ext>
              </a:extLst>
            </p:cNvPr>
            <p:cNvGrpSpPr/>
            <p:nvPr/>
          </p:nvGrpSpPr>
          <p:grpSpPr>
            <a:xfrm>
              <a:off x="4384682" y="2920467"/>
              <a:ext cx="2203436" cy="2058718"/>
              <a:chOff x="4384682" y="2920467"/>
              <a:chExt cx="2203436" cy="2058718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68E82081-D719-5F46-976D-5EDD8B8398A5}"/>
                  </a:ext>
                </a:extLst>
              </p:cNvPr>
              <p:cNvGrpSpPr/>
              <p:nvPr/>
            </p:nvGrpSpPr>
            <p:grpSpPr>
              <a:xfrm>
                <a:off x="4384682" y="2920467"/>
                <a:ext cx="2203436" cy="450522"/>
                <a:chOff x="902360" y="2920467"/>
                <a:chExt cx="2203436" cy="450522"/>
              </a:xfrm>
            </p:grpSpPr>
            <p:sp>
              <p:nvSpPr>
                <p:cNvPr id="15" name="Google Shape;597;p29">
                  <a:extLst>
                    <a:ext uri="{FF2B5EF4-FFF2-40B4-BE49-F238E27FC236}">
                      <a16:creationId xmlns:a16="http://schemas.microsoft.com/office/drawing/2014/main" id="{994E7F19-F89A-A44B-A1E2-34FB789CDBC2}"/>
                    </a:ext>
                  </a:extLst>
                </p:cNvPr>
                <p:cNvSpPr/>
                <p:nvPr/>
              </p:nvSpPr>
              <p:spPr>
                <a:xfrm>
                  <a:off x="902360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706C303-541D-8842-B82E-A09B7278DB39}"/>
                    </a:ext>
                  </a:extLst>
                </p:cNvPr>
                <p:cNvSpPr txBox="1"/>
                <p:nvPr/>
              </p:nvSpPr>
              <p:spPr>
                <a:xfrm>
                  <a:off x="993800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0</a:t>
                  </a:r>
                </a:p>
              </p:txBody>
            </p:sp>
            <p:sp>
              <p:nvSpPr>
                <p:cNvPr id="98" name="Google Shape;597;p29">
                  <a:extLst>
                    <a:ext uri="{FF2B5EF4-FFF2-40B4-BE49-F238E27FC236}">
                      <a16:creationId xmlns:a16="http://schemas.microsoft.com/office/drawing/2014/main" id="{A944B00A-529C-AB4E-9F8F-22CF403BE76C}"/>
                    </a:ext>
                  </a:extLst>
                </p:cNvPr>
                <p:cNvSpPr/>
                <p:nvPr/>
              </p:nvSpPr>
              <p:spPr>
                <a:xfrm>
                  <a:off x="148738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8FD1188E-3266-3648-88C9-15CDC0BA6C9A}"/>
                    </a:ext>
                  </a:extLst>
                </p:cNvPr>
                <p:cNvSpPr txBox="1"/>
                <p:nvPr/>
              </p:nvSpPr>
              <p:spPr>
                <a:xfrm>
                  <a:off x="1578821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  <p:sp>
              <p:nvSpPr>
                <p:cNvPr id="111" name="Google Shape;597;p29">
                  <a:extLst>
                    <a:ext uri="{FF2B5EF4-FFF2-40B4-BE49-F238E27FC236}">
                      <a16:creationId xmlns:a16="http://schemas.microsoft.com/office/drawing/2014/main" id="{6BC21C9F-063B-6843-9F3C-FCAF4C1DBA67}"/>
                    </a:ext>
                  </a:extLst>
                </p:cNvPr>
                <p:cNvSpPr/>
                <p:nvPr/>
              </p:nvSpPr>
              <p:spPr>
                <a:xfrm>
                  <a:off x="2049798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D456AC0C-7728-D847-A878-D7CD0D753DF0}"/>
                    </a:ext>
                  </a:extLst>
                </p:cNvPr>
                <p:cNvSpPr txBox="1"/>
                <p:nvPr/>
              </p:nvSpPr>
              <p:spPr>
                <a:xfrm>
                  <a:off x="2141238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2</a:t>
                  </a:r>
                </a:p>
              </p:txBody>
            </p:sp>
            <p:sp>
              <p:nvSpPr>
                <p:cNvPr id="105" name="Google Shape;597;p29">
                  <a:extLst>
                    <a:ext uri="{FF2B5EF4-FFF2-40B4-BE49-F238E27FC236}">
                      <a16:creationId xmlns:a16="http://schemas.microsoft.com/office/drawing/2014/main" id="{B7F33AD7-F710-234E-94E5-3A023BF31F92}"/>
                    </a:ext>
                  </a:extLst>
                </p:cNvPr>
                <p:cNvSpPr/>
                <p:nvPr/>
              </p:nvSpPr>
              <p:spPr>
                <a:xfrm>
                  <a:off x="2634819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7C7D87B3-A5C7-574C-96FC-1FA5B769E81B}"/>
                    </a:ext>
                  </a:extLst>
                </p:cNvPr>
                <p:cNvSpPr txBox="1"/>
                <p:nvPr/>
              </p:nvSpPr>
              <p:spPr>
                <a:xfrm>
                  <a:off x="2726259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3</a:t>
                  </a:r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78A5B8BF-EBBB-0B4A-9257-49CE0FBDA4C0}"/>
                  </a:ext>
                </a:extLst>
              </p:cNvPr>
              <p:cNvGrpSpPr/>
              <p:nvPr/>
            </p:nvGrpSpPr>
            <p:grpSpPr>
              <a:xfrm>
                <a:off x="4384682" y="3455643"/>
                <a:ext cx="2203436" cy="450522"/>
                <a:chOff x="3219840" y="2920467"/>
                <a:chExt cx="2203436" cy="450522"/>
              </a:xfrm>
            </p:grpSpPr>
            <p:sp>
              <p:nvSpPr>
                <p:cNvPr id="126" name="Google Shape;597;p29">
                  <a:extLst>
                    <a:ext uri="{FF2B5EF4-FFF2-40B4-BE49-F238E27FC236}">
                      <a16:creationId xmlns:a16="http://schemas.microsoft.com/office/drawing/2014/main" id="{46CB808B-BF7F-1144-B173-7C863A2DF3E8}"/>
                    </a:ext>
                  </a:extLst>
                </p:cNvPr>
                <p:cNvSpPr/>
                <p:nvPr/>
              </p:nvSpPr>
              <p:spPr>
                <a:xfrm>
                  <a:off x="3219840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FFE689C3-065B-7F41-92A7-9E8ADF81EFF7}"/>
                    </a:ext>
                  </a:extLst>
                </p:cNvPr>
                <p:cNvSpPr txBox="1"/>
                <p:nvPr/>
              </p:nvSpPr>
              <p:spPr>
                <a:xfrm>
                  <a:off x="3311280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4</a:t>
                  </a:r>
                </a:p>
              </p:txBody>
            </p:sp>
            <p:sp>
              <p:nvSpPr>
                <p:cNvPr id="124" name="Google Shape;597;p29">
                  <a:extLst>
                    <a:ext uri="{FF2B5EF4-FFF2-40B4-BE49-F238E27FC236}">
                      <a16:creationId xmlns:a16="http://schemas.microsoft.com/office/drawing/2014/main" id="{C45FA4C3-F910-7244-826E-31FE190BA229}"/>
                    </a:ext>
                  </a:extLst>
                </p:cNvPr>
                <p:cNvSpPr/>
                <p:nvPr/>
              </p:nvSpPr>
              <p:spPr>
                <a:xfrm>
                  <a:off x="380486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ECB1F385-B514-BB41-AFF5-912BFCE03C41}"/>
                    </a:ext>
                  </a:extLst>
                </p:cNvPr>
                <p:cNvSpPr txBox="1"/>
                <p:nvPr/>
              </p:nvSpPr>
              <p:spPr>
                <a:xfrm>
                  <a:off x="3896301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5</a:t>
                  </a:r>
                </a:p>
              </p:txBody>
            </p:sp>
            <p:sp>
              <p:nvSpPr>
                <p:cNvPr id="120" name="Google Shape;597;p29">
                  <a:extLst>
                    <a:ext uri="{FF2B5EF4-FFF2-40B4-BE49-F238E27FC236}">
                      <a16:creationId xmlns:a16="http://schemas.microsoft.com/office/drawing/2014/main" id="{B2950B6D-59D5-624F-BA35-5CD70806223D}"/>
                    </a:ext>
                  </a:extLst>
                </p:cNvPr>
                <p:cNvSpPr/>
                <p:nvPr/>
              </p:nvSpPr>
              <p:spPr>
                <a:xfrm>
                  <a:off x="4367278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4D930B13-4B56-C241-AA18-42753A174A77}"/>
                    </a:ext>
                  </a:extLst>
                </p:cNvPr>
                <p:cNvSpPr txBox="1"/>
                <p:nvPr/>
              </p:nvSpPr>
              <p:spPr>
                <a:xfrm>
                  <a:off x="4458718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6</a:t>
                  </a:r>
                </a:p>
              </p:txBody>
            </p:sp>
            <p:sp>
              <p:nvSpPr>
                <p:cNvPr id="118" name="Google Shape;597;p29">
                  <a:extLst>
                    <a:ext uri="{FF2B5EF4-FFF2-40B4-BE49-F238E27FC236}">
                      <a16:creationId xmlns:a16="http://schemas.microsoft.com/office/drawing/2014/main" id="{BACB5459-612E-114C-83E5-261851884835}"/>
                    </a:ext>
                  </a:extLst>
                </p:cNvPr>
                <p:cNvSpPr/>
                <p:nvPr/>
              </p:nvSpPr>
              <p:spPr>
                <a:xfrm>
                  <a:off x="4952299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0D001085-F789-5A4E-872C-1509DE2E23A2}"/>
                    </a:ext>
                  </a:extLst>
                </p:cNvPr>
                <p:cNvSpPr txBox="1"/>
                <p:nvPr/>
              </p:nvSpPr>
              <p:spPr>
                <a:xfrm>
                  <a:off x="5043739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7</a:t>
                  </a: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443D255B-29A6-BF46-8A78-C7B989194D88}"/>
                  </a:ext>
                </a:extLst>
              </p:cNvPr>
              <p:cNvGrpSpPr/>
              <p:nvPr/>
            </p:nvGrpSpPr>
            <p:grpSpPr>
              <a:xfrm>
                <a:off x="4384682" y="3992153"/>
                <a:ext cx="2203436" cy="450522"/>
                <a:chOff x="5539363" y="2920467"/>
                <a:chExt cx="2203436" cy="450522"/>
              </a:xfrm>
            </p:grpSpPr>
            <p:sp>
              <p:nvSpPr>
                <p:cNvPr id="157" name="Google Shape;597;p29">
                  <a:extLst>
                    <a:ext uri="{FF2B5EF4-FFF2-40B4-BE49-F238E27FC236}">
                      <a16:creationId xmlns:a16="http://schemas.microsoft.com/office/drawing/2014/main" id="{A8186D0F-BD9D-854F-9A0F-FA5146DEE97E}"/>
                    </a:ext>
                  </a:extLst>
                </p:cNvPr>
                <p:cNvSpPr/>
                <p:nvPr/>
              </p:nvSpPr>
              <p:spPr>
                <a:xfrm>
                  <a:off x="5539363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BF5311C1-C289-0348-BA57-6255AF1A6450}"/>
                    </a:ext>
                  </a:extLst>
                </p:cNvPr>
                <p:cNvSpPr txBox="1"/>
                <p:nvPr/>
              </p:nvSpPr>
              <p:spPr>
                <a:xfrm>
                  <a:off x="5630803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8</a:t>
                  </a:r>
                </a:p>
              </p:txBody>
            </p:sp>
            <p:sp>
              <p:nvSpPr>
                <p:cNvPr id="155" name="Google Shape;597;p29">
                  <a:extLst>
                    <a:ext uri="{FF2B5EF4-FFF2-40B4-BE49-F238E27FC236}">
                      <a16:creationId xmlns:a16="http://schemas.microsoft.com/office/drawing/2014/main" id="{EAC56A79-980C-A14D-9501-1F1438151F29}"/>
                    </a:ext>
                  </a:extLst>
                </p:cNvPr>
                <p:cNvSpPr/>
                <p:nvPr/>
              </p:nvSpPr>
              <p:spPr>
                <a:xfrm>
                  <a:off x="6124384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3F9E369F-EA6D-9C40-9199-7FFEA717A660}"/>
                    </a:ext>
                  </a:extLst>
                </p:cNvPr>
                <p:cNvSpPr txBox="1"/>
                <p:nvPr/>
              </p:nvSpPr>
              <p:spPr>
                <a:xfrm>
                  <a:off x="6215824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9</a:t>
                  </a:r>
                </a:p>
              </p:txBody>
            </p:sp>
            <p:sp>
              <p:nvSpPr>
                <p:cNvPr id="151" name="Google Shape;597;p29">
                  <a:extLst>
                    <a:ext uri="{FF2B5EF4-FFF2-40B4-BE49-F238E27FC236}">
                      <a16:creationId xmlns:a16="http://schemas.microsoft.com/office/drawing/2014/main" id="{85B4F415-8956-054B-B1A7-5A21EE83C3B3}"/>
                    </a:ext>
                  </a:extLst>
                </p:cNvPr>
                <p:cNvSpPr/>
                <p:nvPr/>
              </p:nvSpPr>
              <p:spPr>
                <a:xfrm>
                  <a:off x="668680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535E58F8-82F5-A541-84F1-A27DE490C930}"/>
                    </a:ext>
                  </a:extLst>
                </p:cNvPr>
                <p:cNvSpPr txBox="1"/>
                <p:nvPr/>
              </p:nvSpPr>
              <p:spPr>
                <a:xfrm>
                  <a:off x="6727441" y="2991840"/>
                  <a:ext cx="398096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10</a:t>
                  </a:r>
                </a:p>
              </p:txBody>
            </p:sp>
            <p:sp>
              <p:nvSpPr>
                <p:cNvPr id="149" name="Google Shape;597;p29">
                  <a:extLst>
                    <a:ext uri="{FF2B5EF4-FFF2-40B4-BE49-F238E27FC236}">
                      <a16:creationId xmlns:a16="http://schemas.microsoft.com/office/drawing/2014/main" id="{FFC773DB-37F7-5E4E-9DEF-C3CEB32CF924}"/>
                    </a:ext>
                  </a:extLst>
                </p:cNvPr>
                <p:cNvSpPr/>
                <p:nvPr/>
              </p:nvSpPr>
              <p:spPr>
                <a:xfrm>
                  <a:off x="7271822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749B8211-C224-DE45-900C-FC1CBCA05B7C}"/>
                    </a:ext>
                  </a:extLst>
                </p:cNvPr>
                <p:cNvSpPr txBox="1"/>
                <p:nvPr/>
              </p:nvSpPr>
              <p:spPr>
                <a:xfrm>
                  <a:off x="7322622" y="2991840"/>
                  <a:ext cx="414180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11</a:t>
                  </a: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F897CA32-1AC4-9B44-A0F4-02E330581E4F}"/>
                  </a:ext>
                </a:extLst>
              </p:cNvPr>
              <p:cNvGrpSpPr/>
              <p:nvPr/>
            </p:nvGrpSpPr>
            <p:grpSpPr>
              <a:xfrm>
                <a:off x="4384682" y="4528663"/>
                <a:ext cx="2203436" cy="450522"/>
                <a:chOff x="7856843" y="2920467"/>
                <a:chExt cx="2203436" cy="450522"/>
              </a:xfrm>
            </p:grpSpPr>
            <p:sp>
              <p:nvSpPr>
                <p:cNvPr id="143" name="Google Shape;597;p29">
                  <a:extLst>
                    <a:ext uri="{FF2B5EF4-FFF2-40B4-BE49-F238E27FC236}">
                      <a16:creationId xmlns:a16="http://schemas.microsoft.com/office/drawing/2014/main" id="{0337DDDC-B579-2D4C-A109-4354C3179A7C}"/>
                    </a:ext>
                  </a:extLst>
                </p:cNvPr>
                <p:cNvSpPr/>
                <p:nvPr/>
              </p:nvSpPr>
              <p:spPr>
                <a:xfrm>
                  <a:off x="7856843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0FBA571E-C22F-1647-8CD4-ACDB6466EF2E}"/>
                    </a:ext>
                  </a:extLst>
                </p:cNvPr>
                <p:cNvSpPr txBox="1"/>
                <p:nvPr/>
              </p:nvSpPr>
              <p:spPr>
                <a:xfrm>
                  <a:off x="7897483" y="2991840"/>
                  <a:ext cx="398096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12</a:t>
                  </a:r>
                </a:p>
              </p:txBody>
            </p:sp>
            <p:sp>
              <p:nvSpPr>
                <p:cNvPr id="141" name="Google Shape;597;p29">
                  <a:extLst>
                    <a:ext uri="{FF2B5EF4-FFF2-40B4-BE49-F238E27FC236}">
                      <a16:creationId xmlns:a16="http://schemas.microsoft.com/office/drawing/2014/main" id="{A8BB2235-D73D-E543-B5E4-2651720C89A7}"/>
                    </a:ext>
                  </a:extLst>
                </p:cNvPr>
                <p:cNvSpPr/>
                <p:nvPr/>
              </p:nvSpPr>
              <p:spPr>
                <a:xfrm>
                  <a:off x="8441864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3C4A8BCD-7D12-3E4B-8D35-0A487DA9EFE9}"/>
                    </a:ext>
                  </a:extLst>
                </p:cNvPr>
                <p:cNvSpPr txBox="1"/>
                <p:nvPr/>
              </p:nvSpPr>
              <p:spPr>
                <a:xfrm>
                  <a:off x="8482504" y="2991840"/>
                  <a:ext cx="389698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13</a:t>
                  </a:r>
                </a:p>
              </p:txBody>
            </p:sp>
            <p:sp>
              <p:nvSpPr>
                <p:cNvPr id="137" name="Google Shape;597;p29">
                  <a:extLst>
                    <a:ext uri="{FF2B5EF4-FFF2-40B4-BE49-F238E27FC236}">
                      <a16:creationId xmlns:a16="http://schemas.microsoft.com/office/drawing/2014/main" id="{EDE5C2CD-18CC-CF4A-9AF5-BB84D894B941}"/>
                    </a:ext>
                  </a:extLst>
                </p:cNvPr>
                <p:cNvSpPr/>
                <p:nvPr/>
              </p:nvSpPr>
              <p:spPr>
                <a:xfrm>
                  <a:off x="900428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820B2566-9FDF-BD42-B44E-4B75E34BBA30}"/>
                    </a:ext>
                  </a:extLst>
                </p:cNvPr>
                <p:cNvSpPr txBox="1"/>
                <p:nvPr/>
              </p:nvSpPr>
              <p:spPr>
                <a:xfrm>
                  <a:off x="9044921" y="2991840"/>
                  <a:ext cx="398096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14</a:t>
                  </a:r>
                </a:p>
              </p:txBody>
            </p:sp>
            <p:sp>
              <p:nvSpPr>
                <p:cNvPr id="135" name="Google Shape;597;p29">
                  <a:extLst>
                    <a:ext uri="{FF2B5EF4-FFF2-40B4-BE49-F238E27FC236}">
                      <a16:creationId xmlns:a16="http://schemas.microsoft.com/office/drawing/2014/main" id="{8288DDBB-501B-7F47-94FE-6D61F1FD7EB2}"/>
                    </a:ext>
                  </a:extLst>
                </p:cNvPr>
                <p:cNvSpPr/>
                <p:nvPr/>
              </p:nvSpPr>
              <p:spPr>
                <a:xfrm>
                  <a:off x="9589302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0B8EAB02-8069-BB4C-BCB1-F322A54A8B72}"/>
                    </a:ext>
                  </a:extLst>
                </p:cNvPr>
                <p:cNvSpPr txBox="1"/>
                <p:nvPr/>
              </p:nvSpPr>
              <p:spPr>
                <a:xfrm>
                  <a:off x="9629941" y="2991840"/>
                  <a:ext cx="389699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15</a:t>
                  </a:r>
                </a:p>
              </p:txBody>
            </p:sp>
          </p:grpSp>
        </p:grp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F1EF1388-99D0-034B-8E59-73EF0196B2FB}"/>
              </a:ext>
            </a:extLst>
          </p:cNvPr>
          <p:cNvSpPr txBox="1"/>
          <p:nvPr/>
        </p:nvSpPr>
        <p:spPr>
          <a:xfrm>
            <a:off x="5125243" y="5223212"/>
            <a:ext cx="72231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Data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3F32464-8A3A-204E-BD6C-1B6EEC5D4AA5}"/>
              </a:ext>
            </a:extLst>
          </p:cNvPr>
          <p:cNvSpPr txBox="1"/>
          <p:nvPr/>
        </p:nvSpPr>
        <p:spPr>
          <a:xfrm>
            <a:off x="8515543" y="2495646"/>
            <a:ext cx="832129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Result</a:t>
            </a:r>
          </a:p>
        </p:txBody>
      </p:sp>
      <p:sp>
        <p:nvSpPr>
          <p:cNvPr id="56" name="Google Shape;597;p29">
            <a:extLst>
              <a:ext uri="{FF2B5EF4-FFF2-40B4-BE49-F238E27FC236}">
                <a16:creationId xmlns:a16="http://schemas.microsoft.com/office/drawing/2014/main" id="{67E0BB64-8DC6-B74D-988A-E0DD2156984B}"/>
              </a:ext>
            </a:extLst>
          </p:cNvPr>
          <p:cNvSpPr/>
          <p:nvPr/>
        </p:nvSpPr>
        <p:spPr>
          <a:xfrm>
            <a:off x="7857641" y="2860839"/>
            <a:ext cx="470977" cy="450522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399976B-D260-E34B-9172-F13136DDB6AC}"/>
              </a:ext>
            </a:extLst>
          </p:cNvPr>
          <p:cNvSpPr txBox="1"/>
          <p:nvPr/>
        </p:nvSpPr>
        <p:spPr>
          <a:xfrm>
            <a:off x="7910202" y="2932212"/>
            <a:ext cx="398236" cy="307777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dirty="0"/>
              <a:t>24</a:t>
            </a:r>
          </a:p>
        </p:txBody>
      </p:sp>
      <p:sp>
        <p:nvSpPr>
          <p:cNvPr id="58" name="Google Shape;597;p29">
            <a:extLst>
              <a:ext uri="{FF2B5EF4-FFF2-40B4-BE49-F238E27FC236}">
                <a16:creationId xmlns:a16="http://schemas.microsoft.com/office/drawing/2014/main" id="{5AB3C109-C617-184A-BBC9-64D372E2267C}"/>
              </a:ext>
            </a:extLst>
          </p:cNvPr>
          <p:cNvSpPr/>
          <p:nvPr/>
        </p:nvSpPr>
        <p:spPr>
          <a:xfrm>
            <a:off x="8424103" y="2860839"/>
            <a:ext cx="470977" cy="450522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7;p29">
            <a:extLst>
              <a:ext uri="{FF2B5EF4-FFF2-40B4-BE49-F238E27FC236}">
                <a16:creationId xmlns:a16="http://schemas.microsoft.com/office/drawing/2014/main" id="{E8302186-F53A-FC4A-815D-419BF4403A10}"/>
              </a:ext>
            </a:extLst>
          </p:cNvPr>
          <p:cNvSpPr/>
          <p:nvPr/>
        </p:nvSpPr>
        <p:spPr>
          <a:xfrm>
            <a:off x="8986514" y="2860839"/>
            <a:ext cx="470977" cy="450522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597;p29">
            <a:extLst>
              <a:ext uri="{FF2B5EF4-FFF2-40B4-BE49-F238E27FC236}">
                <a16:creationId xmlns:a16="http://schemas.microsoft.com/office/drawing/2014/main" id="{D930DE16-987B-F74C-AAF0-62982E4D961C}"/>
              </a:ext>
            </a:extLst>
          </p:cNvPr>
          <p:cNvSpPr/>
          <p:nvPr/>
        </p:nvSpPr>
        <p:spPr>
          <a:xfrm>
            <a:off x="9548925" y="2860839"/>
            <a:ext cx="470977" cy="450522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4C58FFA-9D56-4243-BC7B-6407520A14E3}"/>
              </a:ext>
            </a:extLst>
          </p:cNvPr>
          <p:cNvSpPr txBox="1"/>
          <p:nvPr/>
        </p:nvSpPr>
        <p:spPr>
          <a:xfrm>
            <a:off x="8515543" y="2932212"/>
            <a:ext cx="284052" cy="307777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6C64980-1B88-4A48-B598-51898CD4E11F}"/>
              </a:ext>
            </a:extLst>
          </p:cNvPr>
          <p:cNvSpPr txBox="1"/>
          <p:nvPr/>
        </p:nvSpPr>
        <p:spPr>
          <a:xfrm>
            <a:off x="9067223" y="2932212"/>
            <a:ext cx="284052" cy="307777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2C81CF9-4B57-4743-8FE0-F22AC55BDB71}"/>
              </a:ext>
            </a:extLst>
          </p:cNvPr>
          <p:cNvSpPr txBox="1"/>
          <p:nvPr/>
        </p:nvSpPr>
        <p:spPr>
          <a:xfrm>
            <a:off x="9640804" y="2932212"/>
            <a:ext cx="284052" cy="307777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14C1704-AED9-0D42-A118-C65D322EE3DC}"/>
              </a:ext>
            </a:extLst>
          </p:cNvPr>
          <p:cNvSpPr txBox="1"/>
          <p:nvPr/>
        </p:nvSpPr>
        <p:spPr>
          <a:xfrm>
            <a:off x="5125243" y="1003510"/>
            <a:ext cx="72231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Warp</a:t>
            </a:r>
          </a:p>
        </p:txBody>
      </p:sp>
      <p:cxnSp>
        <p:nvCxnSpPr>
          <p:cNvPr id="66" name="Google Shape;1467;p60">
            <a:extLst>
              <a:ext uri="{FF2B5EF4-FFF2-40B4-BE49-F238E27FC236}">
                <a16:creationId xmlns:a16="http://schemas.microsoft.com/office/drawing/2014/main" id="{0F8DB6E6-0718-D642-BE25-91AD6925B9A3}"/>
              </a:ext>
            </a:extLst>
          </p:cNvPr>
          <p:cNvCxnSpPr>
            <a:cxnSpLocks/>
            <a:endCxn id="56" idx="2"/>
          </p:cNvCxnSpPr>
          <p:nvPr/>
        </p:nvCxnSpPr>
        <p:spPr>
          <a:xfrm flipH="1" flipV="1">
            <a:off x="8093130" y="3311361"/>
            <a:ext cx="775949" cy="844415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7D27C198-8BAE-7D42-9FDD-C3EF301ED644}"/>
              </a:ext>
            </a:extLst>
          </p:cNvPr>
          <p:cNvSpPr txBox="1"/>
          <p:nvPr/>
        </p:nvSpPr>
        <p:spPr>
          <a:xfrm>
            <a:off x="8338838" y="4180875"/>
            <a:ext cx="1218233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Sum = 24 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E792FB4-5677-EA40-83DF-9A59C68472B6}"/>
              </a:ext>
            </a:extLst>
          </p:cNvPr>
          <p:cNvSpPr/>
          <p:nvPr/>
        </p:nvSpPr>
        <p:spPr>
          <a:xfrm>
            <a:off x="8289441" y="4155776"/>
            <a:ext cx="1159275" cy="431054"/>
          </a:xfrm>
          <a:prstGeom prst="rect">
            <a:avLst/>
          </a:prstGeom>
          <a:noFill/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637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605;p29">
            <a:extLst>
              <a:ext uri="{FF2B5EF4-FFF2-40B4-BE49-F238E27FC236}">
                <a16:creationId xmlns:a16="http://schemas.microsoft.com/office/drawing/2014/main" id="{A47E1ACA-0A99-FB43-8302-7CDAB3A47758}"/>
              </a:ext>
            </a:extLst>
          </p:cNvPr>
          <p:cNvSpPr txBox="1"/>
          <p:nvPr/>
        </p:nvSpPr>
        <p:spPr>
          <a:xfrm>
            <a:off x="7421078" y="211756"/>
            <a:ext cx="3263100" cy="791754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SzPts val="1400"/>
            </a:pPr>
            <a:r>
              <a:rPr lang="en-US" dirty="0"/>
              <a:t>Here when we consider the parallel execution, we see that the warp’s memory access is coalesced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DEF0FB5-02D6-0D41-8461-EE04F896033A}"/>
              </a:ext>
            </a:extLst>
          </p:cNvPr>
          <p:cNvGrpSpPr/>
          <p:nvPr/>
        </p:nvGrpSpPr>
        <p:grpSpPr>
          <a:xfrm>
            <a:off x="4248483" y="2804161"/>
            <a:ext cx="2494795" cy="2285999"/>
            <a:chOff x="4248483" y="2804161"/>
            <a:chExt cx="2494795" cy="2285999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A80DFC1-F546-1346-96C2-9B77BD519E93}"/>
                </a:ext>
              </a:extLst>
            </p:cNvPr>
            <p:cNvSpPr/>
            <p:nvPr/>
          </p:nvSpPr>
          <p:spPr>
            <a:xfrm>
              <a:off x="4248483" y="2804161"/>
              <a:ext cx="2494795" cy="2285999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DE18AE0-97C8-6A4B-8FFB-0A9861C869FA}"/>
                </a:ext>
              </a:extLst>
            </p:cNvPr>
            <p:cNvGrpSpPr/>
            <p:nvPr/>
          </p:nvGrpSpPr>
          <p:grpSpPr>
            <a:xfrm>
              <a:off x="4384682" y="2920467"/>
              <a:ext cx="2203436" cy="2058718"/>
              <a:chOff x="4384682" y="2920467"/>
              <a:chExt cx="2203436" cy="2058718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68E82081-D719-5F46-976D-5EDD8B8398A5}"/>
                  </a:ext>
                </a:extLst>
              </p:cNvPr>
              <p:cNvGrpSpPr/>
              <p:nvPr/>
            </p:nvGrpSpPr>
            <p:grpSpPr>
              <a:xfrm>
                <a:off x="4384682" y="2920467"/>
                <a:ext cx="2203436" cy="450522"/>
                <a:chOff x="902360" y="2920467"/>
                <a:chExt cx="2203436" cy="450522"/>
              </a:xfrm>
            </p:grpSpPr>
            <p:sp>
              <p:nvSpPr>
                <p:cNvPr id="15" name="Google Shape;597;p29">
                  <a:extLst>
                    <a:ext uri="{FF2B5EF4-FFF2-40B4-BE49-F238E27FC236}">
                      <a16:creationId xmlns:a16="http://schemas.microsoft.com/office/drawing/2014/main" id="{994E7F19-F89A-A44B-A1E2-34FB789CDBC2}"/>
                    </a:ext>
                  </a:extLst>
                </p:cNvPr>
                <p:cNvSpPr/>
                <p:nvPr/>
              </p:nvSpPr>
              <p:spPr>
                <a:xfrm>
                  <a:off x="902360" y="2920467"/>
                  <a:ext cx="470977" cy="450522"/>
                </a:xfrm>
                <a:prstGeom prst="rect">
                  <a:avLst/>
                </a:prstGeom>
                <a:solidFill>
                  <a:srgbClr val="FFFF00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706C303-541D-8842-B82E-A09B7278DB39}"/>
                    </a:ext>
                  </a:extLst>
                </p:cNvPr>
                <p:cNvSpPr txBox="1"/>
                <p:nvPr/>
              </p:nvSpPr>
              <p:spPr>
                <a:xfrm>
                  <a:off x="993800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0</a:t>
                  </a:r>
                </a:p>
              </p:txBody>
            </p:sp>
            <p:sp>
              <p:nvSpPr>
                <p:cNvPr id="98" name="Google Shape;597;p29">
                  <a:extLst>
                    <a:ext uri="{FF2B5EF4-FFF2-40B4-BE49-F238E27FC236}">
                      <a16:creationId xmlns:a16="http://schemas.microsoft.com/office/drawing/2014/main" id="{A944B00A-529C-AB4E-9F8F-22CF403BE76C}"/>
                    </a:ext>
                  </a:extLst>
                </p:cNvPr>
                <p:cNvSpPr/>
                <p:nvPr/>
              </p:nvSpPr>
              <p:spPr>
                <a:xfrm>
                  <a:off x="1487381" y="2920467"/>
                  <a:ext cx="470977" cy="450522"/>
                </a:xfrm>
                <a:prstGeom prst="rect">
                  <a:avLst/>
                </a:prstGeom>
                <a:solidFill>
                  <a:srgbClr val="FFFF00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8FD1188E-3266-3648-88C9-15CDC0BA6C9A}"/>
                    </a:ext>
                  </a:extLst>
                </p:cNvPr>
                <p:cNvSpPr txBox="1"/>
                <p:nvPr/>
              </p:nvSpPr>
              <p:spPr>
                <a:xfrm>
                  <a:off x="1578821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  <p:sp>
              <p:nvSpPr>
                <p:cNvPr id="111" name="Google Shape;597;p29">
                  <a:extLst>
                    <a:ext uri="{FF2B5EF4-FFF2-40B4-BE49-F238E27FC236}">
                      <a16:creationId xmlns:a16="http://schemas.microsoft.com/office/drawing/2014/main" id="{6BC21C9F-063B-6843-9F3C-FCAF4C1DBA67}"/>
                    </a:ext>
                  </a:extLst>
                </p:cNvPr>
                <p:cNvSpPr/>
                <p:nvPr/>
              </p:nvSpPr>
              <p:spPr>
                <a:xfrm>
                  <a:off x="2049798" y="2920467"/>
                  <a:ext cx="470977" cy="450522"/>
                </a:xfrm>
                <a:prstGeom prst="rect">
                  <a:avLst/>
                </a:prstGeom>
                <a:solidFill>
                  <a:srgbClr val="FFFF00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D456AC0C-7728-D847-A878-D7CD0D753DF0}"/>
                    </a:ext>
                  </a:extLst>
                </p:cNvPr>
                <p:cNvSpPr txBox="1"/>
                <p:nvPr/>
              </p:nvSpPr>
              <p:spPr>
                <a:xfrm>
                  <a:off x="2141238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2</a:t>
                  </a:r>
                </a:p>
              </p:txBody>
            </p:sp>
            <p:sp>
              <p:nvSpPr>
                <p:cNvPr id="105" name="Google Shape;597;p29">
                  <a:extLst>
                    <a:ext uri="{FF2B5EF4-FFF2-40B4-BE49-F238E27FC236}">
                      <a16:creationId xmlns:a16="http://schemas.microsoft.com/office/drawing/2014/main" id="{B7F33AD7-F710-234E-94E5-3A023BF31F92}"/>
                    </a:ext>
                  </a:extLst>
                </p:cNvPr>
                <p:cNvSpPr/>
                <p:nvPr/>
              </p:nvSpPr>
              <p:spPr>
                <a:xfrm>
                  <a:off x="2634819" y="2920467"/>
                  <a:ext cx="470977" cy="450522"/>
                </a:xfrm>
                <a:prstGeom prst="rect">
                  <a:avLst/>
                </a:prstGeom>
                <a:solidFill>
                  <a:srgbClr val="FFFF00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7C7D87B3-A5C7-574C-96FC-1FA5B769E81B}"/>
                    </a:ext>
                  </a:extLst>
                </p:cNvPr>
                <p:cNvSpPr txBox="1"/>
                <p:nvPr/>
              </p:nvSpPr>
              <p:spPr>
                <a:xfrm>
                  <a:off x="2726259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3</a:t>
                  </a:r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78A5B8BF-EBBB-0B4A-9257-49CE0FBDA4C0}"/>
                  </a:ext>
                </a:extLst>
              </p:cNvPr>
              <p:cNvGrpSpPr/>
              <p:nvPr/>
            </p:nvGrpSpPr>
            <p:grpSpPr>
              <a:xfrm>
                <a:off x="4384682" y="3455643"/>
                <a:ext cx="2203436" cy="450522"/>
                <a:chOff x="3219840" y="2920467"/>
                <a:chExt cx="2203436" cy="450522"/>
              </a:xfrm>
            </p:grpSpPr>
            <p:sp>
              <p:nvSpPr>
                <p:cNvPr id="126" name="Google Shape;597;p29">
                  <a:extLst>
                    <a:ext uri="{FF2B5EF4-FFF2-40B4-BE49-F238E27FC236}">
                      <a16:creationId xmlns:a16="http://schemas.microsoft.com/office/drawing/2014/main" id="{46CB808B-BF7F-1144-B173-7C863A2DF3E8}"/>
                    </a:ext>
                  </a:extLst>
                </p:cNvPr>
                <p:cNvSpPr/>
                <p:nvPr/>
              </p:nvSpPr>
              <p:spPr>
                <a:xfrm>
                  <a:off x="3219840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FFE689C3-065B-7F41-92A7-9E8ADF81EFF7}"/>
                    </a:ext>
                  </a:extLst>
                </p:cNvPr>
                <p:cNvSpPr txBox="1"/>
                <p:nvPr/>
              </p:nvSpPr>
              <p:spPr>
                <a:xfrm>
                  <a:off x="3311280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4</a:t>
                  </a:r>
                </a:p>
              </p:txBody>
            </p:sp>
            <p:sp>
              <p:nvSpPr>
                <p:cNvPr id="124" name="Google Shape;597;p29">
                  <a:extLst>
                    <a:ext uri="{FF2B5EF4-FFF2-40B4-BE49-F238E27FC236}">
                      <a16:creationId xmlns:a16="http://schemas.microsoft.com/office/drawing/2014/main" id="{C45FA4C3-F910-7244-826E-31FE190BA229}"/>
                    </a:ext>
                  </a:extLst>
                </p:cNvPr>
                <p:cNvSpPr/>
                <p:nvPr/>
              </p:nvSpPr>
              <p:spPr>
                <a:xfrm>
                  <a:off x="380486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ECB1F385-B514-BB41-AFF5-912BFCE03C41}"/>
                    </a:ext>
                  </a:extLst>
                </p:cNvPr>
                <p:cNvSpPr txBox="1"/>
                <p:nvPr/>
              </p:nvSpPr>
              <p:spPr>
                <a:xfrm>
                  <a:off x="3896301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5</a:t>
                  </a:r>
                </a:p>
              </p:txBody>
            </p:sp>
            <p:sp>
              <p:nvSpPr>
                <p:cNvPr id="120" name="Google Shape;597;p29">
                  <a:extLst>
                    <a:ext uri="{FF2B5EF4-FFF2-40B4-BE49-F238E27FC236}">
                      <a16:creationId xmlns:a16="http://schemas.microsoft.com/office/drawing/2014/main" id="{B2950B6D-59D5-624F-BA35-5CD70806223D}"/>
                    </a:ext>
                  </a:extLst>
                </p:cNvPr>
                <p:cNvSpPr/>
                <p:nvPr/>
              </p:nvSpPr>
              <p:spPr>
                <a:xfrm>
                  <a:off x="4367278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4D930B13-4B56-C241-AA18-42753A174A77}"/>
                    </a:ext>
                  </a:extLst>
                </p:cNvPr>
                <p:cNvSpPr txBox="1"/>
                <p:nvPr/>
              </p:nvSpPr>
              <p:spPr>
                <a:xfrm>
                  <a:off x="4458718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6</a:t>
                  </a:r>
                </a:p>
              </p:txBody>
            </p:sp>
            <p:sp>
              <p:nvSpPr>
                <p:cNvPr id="118" name="Google Shape;597;p29">
                  <a:extLst>
                    <a:ext uri="{FF2B5EF4-FFF2-40B4-BE49-F238E27FC236}">
                      <a16:creationId xmlns:a16="http://schemas.microsoft.com/office/drawing/2014/main" id="{BACB5459-612E-114C-83E5-261851884835}"/>
                    </a:ext>
                  </a:extLst>
                </p:cNvPr>
                <p:cNvSpPr/>
                <p:nvPr/>
              </p:nvSpPr>
              <p:spPr>
                <a:xfrm>
                  <a:off x="4952299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0D001085-F789-5A4E-872C-1509DE2E23A2}"/>
                    </a:ext>
                  </a:extLst>
                </p:cNvPr>
                <p:cNvSpPr txBox="1"/>
                <p:nvPr/>
              </p:nvSpPr>
              <p:spPr>
                <a:xfrm>
                  <a:off x="5043739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7</a:t>
                  </a: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443D255B-29A6-BF46-8A78-C7B989194D88}"/>
                  </a:ext>
                </a:extLst>
              </p:cNvPr>
              <p:cNvGrpSpPr/>
              <p:nvPr/>
            </p:nvGrpSpPr>
            <p:grpSpPr>
              <a:xfrm>
                <a:off x="4384682" y="3992153"/>
                <a:ext cx="2203436" cy="450522"/>
                <a:chOff x="5539363" y="2920467"/>
                <a:chExt cx="2203436" cy="450522"/>
              </a:xfrm>
            </p:grpSpPr>
            <p:sp>
              <p:nvSpPr>
                <p:cNvPr id="157" name="Google Shape;597;p29">
                  <a:extLst>
                    <a:ext uri="{FF2B5EF4-FFF2-40B4-BE49-F238E27FC236}">
                      <a16:creationId xmlns:a16="http://schemas.microsoft.com/office/drawing/2014/main" id="{A8186D0F-BD9D-854F-9A0F-FA5146DEE97E}"/>
                    </a:ext>
                  </a:extLst>
                </p:cNvPr>
                <p:cNvSpPr/>
                <p:nvPr/>
              </p:nvSpPr>
              <p:spPr>
                <a:xfrm>
                  <a:off x="5539363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BF5311C1-C289-0348-BA57-6255AF1A6450}"/>
                    </a:ext>
                  </a:extLst>
                </p:cNvPr>
                <p:cNvSpPr txBox="1"/>
                <p:nvPr/>
              </p:nvSpPr>
              <p:spPr>
                <a:xfrm>
                  <a:off x="5630803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8</a:t>
                  </a:r>
                </a:p>
              </p:txBody>
            </p:sp>
            <p:sp>
              <p:nvSpPr>
                <p:cNvPr id="155" name="Google Shape;597;p29">
                  <a:extLst>
                    <a:ext uri="{FF2B5EF4-FFF2-40B4-BE49-F238E27FC236}">
                      <a16:creationId xmlns:a16="http://schemas.microsoft.com/office/drawing/2014/main" id="{EAC56A79-980C-A14D-9501-1F1438151F29}"/>
                    </a:ext>
                  </a:extLst>
                </p:cNvPr>
                <p:cNvSpPr/>
                <p:nvPr/>
              </p:nvSpPr>
              <p:spPr>
                <a:xfrm>
                  <a:off x="6124384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3F9E369F-EA6D-9C40-9199-7FFEA717A660}"/>
                    </a:ext>
                  </a:extLst>
                </p:cNvPr>
                <p:cNvSpPr txBox="1"/>
                <p:nvPr/>
              </p:nvSpPr>
              <p:spPr>
                <a:xfrm>
                  <a:off x="6215824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9</a:t>
                  </a:r>
                </a:p>
              </p:txBody>
            </p:sp>
            <p:sp>
              <p:nvSpPr>
                <p:cNvPr id="151" name="Google Shape;597;p29">
                  <a:extLst>
                    <a:ext uri="{FF2B5EF4-FFF2-40B4-BE49-F238E27FC236}">
                      <a16:creationId xmlns:a16="http://schemas.microsoft.com/office/drawing/2014/main" id="{85B4F415-8956-054B-B1A7-5A21EE83C3B3}"/>
                    </a:ext>
                  </a:extLst>
                </p:cNvPr>
                <p:cNvSpPr/>
                <p:nvPr/>
              </p:nvSpPr>
              <p:spPr>
                <a:xfrm>
                  <a:off x="668680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535E58F8-82F5-A541-84F1-A27DE490C930}"/>
                    </a:ext>
                  </a:extLst>
                </p:cNvPr>
                <p:cNvSpPr txBox="1"/>
                <p:nvPr/>
              </p:nvSpPr>
              <p:spPr>
                <a:xfrm>
                  <a:off x="6727441" y="2991840"/>
                  <a:ext cx="398096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10</a:t>
                  </a:r>
                </a:p>
              </p:txBody>
            </p:sp>
            <p:sp>
              <p:nvSpPr>
                <p:cNvPr id="149" name="Google Shape;597;p29">
                  <a:extLst>
                    <a:ext uri="{FF2B5EF4-FFF2-40B4-BE49-F238E27FC236}">
                      <a16:creationId xmlns:a16="http://schemas.microsoft.com/office/drawing/2014/main" id="{FFC773DB-37F7-5E4E-9DEF-C3CEB32CF924}"/>
                    </a:ext>
                  </a:extLst>
                </p:cNvPr>
                <p:cNvSpPr/>
                <p:nvPr/>
              </p:nvSpPr>
              <p:spPr>
                <a:xfrm>
                  <a:off x="7271822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749B8211-C224-DE45-900C-FC1CBCA05B7C}"/>
                    </a:ext>
                  </a:extLst>
                </p:cNvPr>
                <p:cNvSpPr txBox="1"/>
                <p:nvPr/>
              </p:nvSpPr>
              <p:spPr>
                <a:xfrm>
                  <a:off x="7322622" y="2991840"/>
                  <a:ext cx="414180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11</a:t>
                  </a: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F897CA32-1AC4-9B44-A0F4-02E330581E4F}"/>
                  </a:ext>
                </a:extLst>
              </p:cNvPr>
              <p:cNvGrpSpPr/>
              <p:nvPr/>
            </p:nvGrpSpPr>
            <p:grpSpPr>
              <a:xfrm>
                <a:off x="4384682" y="4528663"/>
                <a:ext cx="2203436" cy="450522"/>
                <a:chOff x="7856843" y="2920467"/>
                <a:chExt cx="2203436" cy="450522"/>
              </a:xfrm>
            </p:grpSpPr>
            <p:sp>
              <p:nvSpPr>
                <p:cNvPr id="143" name="Google Shape;597;p29">
                  <a:extLst>
                    <a:ext uri="{FF2B5EF4-FFF2-40B4-BE49-F238E27FC236}">
                      <a16:creationId xmlns:a16="http://schemas.microsoft.com/office/drawing/2014/main" id="{0337DDDC-B579-2D4C-A109-4354C3179A7C}"/>
                    </a:ext>
                  </a:extLst>
                </p:cNvPr>
                <p:cNvSpPr/>
                <p:nvPr/>
              </p:nvSpPr>
              <p:spPr>
                <a:xfrm>
                  <a:off x="7856843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0FBA571E-C22F-1647-8CD4-ACDB6466EF2E}"/>
                    </a:ext>
                  </a:extLst>
                </p:cNvPr>
                <p:cNvSpPr txBox="1"/>
                <p:nvPr/>
              </p:nvSpPr>
              <p:spPr>
                <a:xfrm>
                  <a:off x="7897483" y="2991840"/>
                  <a:ext cx="398096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12</a:t>
                  </a:r>
                </a:p>
              </p:txBody>
            </p:sp>
            <p:sp>
              <p:nvSpPr>
                <p:cNvPr id="141" name="Google Shape;597;p29">
                  <a:extLst>
                    <a:ext uri="{FF2B5EF4-FFF2-40B4-BE49-F238E27FC236}">
                      <a16:creationId xmlns:a16="http://schemas.microsoft.com/office/drawing/2014/main" id="{A8BB2235-D73D-E543-B5E4-2651720C89A7}"/>
                    </a:ext>
                  </a:extLst>
                </p:cNvPr>
                <p:cNvSpPr/>
                <p:nvPr/>
              </p:nvSpPr>
              <p:spPr>
                <a:xfrm>
                  <a:off x="8441864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3C4A8BCD-7D12-3E4B-8D35-0A487DA9EFE9}"/>
                    </a:ext>
                  </a:extLst>
                </p:cNvPr>
                <p:cNvSpPr txBox="1"/>
                <p:nvPr/>
              </p:nvSpPr>
              <p:spPr>
                <a:xfrm>
                  <a:off x="8482504" y="2991840"/>
                  <a:ext cx="389698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13</a:t>
                  </a:r>
                </a:p>
              </p:txBody>
            </p:sp>
            <p:sp>
              <p:nvSpPr>
                <p:cNvPr id="137" name="Google Shape;597;p29">
                  <a:extLst>
                    <a:ext uri="{FF2B5EF4-FFF2-40B4-BE49-F238E27FC236}">
                      <a16:creationId xmlns:a16="http://schemas.microsoft.com/office/drawing/2014/main" id="{EDE5C2CD-18CC-CF4A-9AF5-BB84D894B941}"/>
                    </a:ext>
                  </a:extLst>
                </p:cNvPr>
                <p:cNvSpPr/>
                <p:nvPr/>
              </p:nvSpPr>
              <p:spPr>
                <a:xfrm>
                  <a:off x="900428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820B2566-9FDF-BD42-B44E-4B75E34BBA30}"/>
                    </a:ext>
                  </a:extLst>
                </p:cNvPr>
                <p:cNvSpPr txBox="1"/>
                <p:nvPr/>
              </p:nvSpPr>
              <p:spPr>
                <a:xfrm>
                  <a:off x="9044921" y="2991840"/>
                  <a:ext cx="398096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14</a:t>
                  </a:r>
                </a:p>
              </p:txBody>
            </p:sp>
            <p:sp>
              <p:nvSpPr>
                <p:cNvPr id="135" name="Google Shape;597;p29">
                  <a:extLst>
                    <a:ext uri="{FF2B5EF4-FFF2-40B4-BE49-F238E27FC236}">
                      <a16:creationId xmlns:a16="http://schemas.microsoft.com/office/drawing/2014/main" id="{8288DDBB-501B-7F47-94FE-6D61F1FD7EB2}"/>
                    </a:ext>
                  </a:extLst>
                </p:cNvPr>
                <p:cNvSpPr/>
                <p:nvPr/>
              </p:nvSpPr>
              <p:spPr>
                <a:xfrm>
                  <a:off x="9589302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0B8EAB02-8069-BB4C-BCB1-F322A54A8B72}"/>
                    </a:ext>
                  </a:extLst>
                </p:cNvPr>
                <p:cNvSpPr txBox="1"/>
                <p:nvPr/>
              </p:nvSpPr>
              <p:spPr>
                <a:xfrm>
                  <a:off x="9629941" y="2991840"/>
                  <a:ext cx="389699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15</a:t>
                  </a:r>
                </a:p>
              </p:txBody>
            </p:sp>
          </p:grpSp>
        </p:grp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F1EF1388-99D0-034B-8E59-73EF0196B2FB}"/>
              </a:ext>
            </a:extLst>
          </p:cNvPr>
          <p:cNvSpPr txBox="1"/>
          <p:nvPr/>
        </p:nvSpPr>
        <p:spPr>
          <a:xfrm>
            <a:off x="5125243" y="5223212"/>
            <a:ext cx="72231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Data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14C1704-AED9-0D42-A118-C65D322EE3DC}"/>
              </a:ext>
            </a:extLst>
          </p:cNvPr>
          <p:cNvSpPr txBox="1"/>
          <p:nvPr/>
        </p:nvSpPr>
        <p:spPr>
          <a:xfrm>
            <a:off x="5125243" y="1003510"/>
            <a:ext cx="72231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Warp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998793B-ABEE-1545-8FC5-DCE9D07B3956}"/>
              </a:ext>
            </a:extLst>
          </p:cNvPr>
          <p:cNvGrpSpPr/>
          <p:nvPr/>
        </p:nvGrpSpPr>
        <p:grpSpPr>
          <a:xfrm>
            <a:off x="3980855" y="1451731"/>
            <a:ext cx="3011091" cy="863140"/>
            <a:chOff x="3980854" y="1451731"/>
            <a:chExt cx="3011091" cy="863140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9E859B6-C08F-3945-97C5-4EBADD3BC35E}"/>
                </a:ext>
              </a:extLst>
            </p:cNvPr>
            <p:cNvSpPr/>
            <p:nvPr/>
          </p:nvSpPr>
          <p:spPr>
            <a:xfrm>
              <a:off x="3980854" y="1451731"/>
              <a:ext cx="3011091" cy="863140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FC325CD4-EF94-A74A-9B1D-88CF05BEA3AF}"/>
                </a:ext>
              </a:extLst>
            </p:cNvPr>
            <p:cNvGrpSpPr/>
            <p:nvPr/>
          </p:nvGrpSpPr>
          <p:grpSpPr>
            <a:xfrm>
              <a:off x="4248482" y="1652598"/>
              <a:ext cx="2494795" cy="450522"/>
              <a:chOff x="4248482" y="1652598"/>
              <a:chExt cx="2494795" cy="450522"/>
            </a:xfrm>
          </p:grpSpPr>
          <p:sp>
            <p:nvSpPr>
              <p:cNvPr id="72" name="Google Shape;597;p29">
                <a:extLst>
                  <a:ext uri="{FF2B5EF4-FFF2-40B4-BE49-F238E27FC236}">
                    <a16:creationId xmlns:a16="http://schemas.microsoft.com/office/drawing/2014/main" id="{28FB20AE-89E6-984A-A1F4-93780B700C06}"/>
                  </a:ext>
                </a:extLst>
              </p:cNvPr>
              <p:cNvSpPr/>
              <p:nvPr/>
            </p:nvSpPr>
            <p:spPr>
              <a:xfrm>
                <a:off x="4248482" y="1652598"/>
                <a:ext cx="470977" cy="450522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597;p29">
                <a:extLst>
                  <a:ext uri="{FF2B5EF4-FFF2-40B4-BE49-F238E27FC236}">
                    <a16:creationId xmlns:a16="http://schemas.microsoft.com/office/drawing/2014/main" id="{20B99282-EBA8-0247-803F-9D5DE637ADF5}"/>
                  </a:ext>
                </a:extLst>
              </p:cNvPr>
              <p:cNvSpPr/>
              <p:nvPr/>
            </p:nvSpPr>
            <p:spPr>
              <a:xfrm>
                <a:off x="4923086" y="1652598"/>
                <a:ext cx="470977" cy="450522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597;p29">
                <a:extLst>
                  <a:ext uri="{FF2B5EF4-FFF2-40B4-BE49-F238E27FC236}">
                    <a16:creationId xmlns:a16="http://schemas.microsoft.com/office/drawing/2014/main" id="{3681DD1E-7537-9046-BC21-D598CE8E2A46}"/>
                  </a:ext>
                </a:extLst>
              </p:cNvPr>
              <p:cNvSpPr/>
              <p:nvPr/>
            </p:nvSpPr>
            <p:spPr>
              <a:xfrm>
                <a:off x="5597690" y="1652598"/>
                <a:ext cx="470977" cy="450522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597;p29">
                <a:extLst>
                  <a:ext uri="{FF2B5EF4-FFF2-40B4-BE49-F238E27FC236}">
                    <a16:creationId xmlns:a16="http://schemas.microsoft.com/office/drawing/2014/main" id="{3F5E6355-747A-2D48-8AE0-D3D26529EE17}"/>
                  </a:ext>
                </a:extLst>
              </p:cNvPr>
              <p:cNvSpPr/>
              <p:nvPr/>
            </p:nvSpPr>
            <p:spPr>
              <a:xfrm>
                <a:off x="6272300" y="1652598"/>
                <a:ext cx="470977" cy="450522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692DD04-62ED-7C42-A979-DD76B5FC1C62}"/>
              </a:ext>
            </a:extLst>
          </p:cNvPr>
          <p:cNvGrpSpPr/>
          <p:nvPr/>
        </p:nvGrpSpPr>
        <p:grpSpPr>
          <a:xfrm>
            <a:off x="7797868" y="4162408"/>
            <a:ext cx="2509520" cy="875256"/>
            <a:chOff x="7687007" y="2651760"/>
            <a:chExt cx="2509520" cy="875256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2BC15591-6A7B-1342-9A57-F3A489EB5760}"/>
                </a:ext>
              </a:extLst>
            </p:cNvPr>
            <p:cNvSpPr/>
            <p:nvPr/>
          </p:nvSpPr>
          <p:spPr>
            <a:xfrm>
              <a:off x="7687007" y="2651760"/>
              <a:ext cx="2509520" cy="87525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16D525D8-4CAA-E441-8346-DDF22E3A7D60}"/>
                </a:ext>
              </a:extLst>
            </p:cNvPr>
            <p:cNvGrpSpPr/>
            <p:nvPr/>
          </p:nvGrpSpPr>
          <p:grpSpPr>
            <a:xfrm>
              <a:off x="7841640" y="2818794"/>
              <a:ext cx="2203436" cy="347788"/>
              <a:chOff x="3406297" y="4884380"/>
              <a:chExt cx="1824161" cy="241500"/>
            </a:xfrm>
          </p:grpSpPr>
          <p:cxnSp>
            <p:nvCxnSpPr>
              <p:cNvPr id="53" name="Google Shape;936;p46">
                <a:extLst>
                  <a:ext uri="{FF2B5EF4-FFF2-40B4-BE49-F238E27FC236}">
                    <a16:creationId xmlns:a16="http://schemas.microsoft.com/office/drawing/2014/main" id="{144BBAEA-8F6C-CC43-81F5-01FDFBD7509E}"/>
                  </a:ext>
                </a:extLst>
              </p:cNvPr>
              <p:cNvCxnSpPr/>
              <p:nvPr/>
            </p:nvCxnSpPr>
            <p:spPr>
              <a:xfrm>
                <a:off x="3413358" y="4995508"/>
                <a:ext cx="181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4" name="Google Shape;937;p46">
                <a:extLst>
                  <a:ext uri="{FF2B5EF4-FFF2-40B4-BE49-F238E27FC236}">
                    <a16:creationId xmlns:a16="http://schemas.microsoft.com/office/drawing/2014/main" id="{7F6E5E6A-A5AB-DA49-97DE-AD120C4B1E9F}"/>
                  </a:ext>
                </a:extLst>
              </p:cNvPr>
              <p:cNvCxnSpPr/>
              <p:nvPr/>
            </p:nvCxnSpPr>
            <p:spPr>
              <a:xfrm>
                <a:off x="5230366" y="4884380"/>
                <a:ext cx="0" cy="241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5" name="Google Shape;938;p46">
                <a:extLst>
                  <a:ext uri="{FF2B5EF4-FFF2-40B4-BE49-F238E27FC236}">
                    <a16:creationId xmlns:a16="http://schemas.microsoft.com/office/drawing/2014/main" id="{7FBA1730-1A99-D542-84C9-3A33588C5366}"/>
                  </a:ext>
                </a:extLst>
              </p:cNvPr>
              <p:cNvCxnSpPr/>
              <p:nvPr/>
            </p:nvCxnSpPr>
            <p:spPr>
              <a:xfrm>
                <a:off x="3406297" y="4884380"/>
                <a:ext cx="0" cy="241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01A162D-2A84-604F-AF92-4D87C9A6E03F}"/>
                </a:ext>
              </a:extLst>
            </p:cNvPr>
            <p:cNvSpPr txBox="1"/>
            <p:nvPr/>
          </p:nvSpPr>
          <p:spPr>
            <a:xfrm>
              <a:off x="8053749" y="3086100"/>
              <a:ext cx="1798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Memory Line Size</a:t>
              </a:r>
            </a:p>
          </p:txBody>
        </p:sp>
      </p:grpSp>
      <p:cxnSp>
        <p:nvCxnSpPr>
          <p:cNvPr id="113" name="Google Shape;1467;p60">
            <a:extLst>
              <a:ext uri="{FF2B5EF4-FFF2-40B4-BE49-F238E27FC236}">
                <a16:creationId xmlns:a16="http://schemas.microsoft.com/office/drawing/2014/main" id="{4CE86878-A612-9D47-8378-5C9F08CE9A1A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4483972" y="2103120"/>
            <a:ext cx="136199" cy="817347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triangle" w="sm" len="sm"/>
            <a:tailEnd type="none" w="med" len="med"/>
          </a:ln>
        </p:spPr>
      </p:cxnSp>
      <p:cxnSp>
        <p:nvCxnSpPr>
          <p:cNvPr id="114" name="Google Shape;1467;p60">
            <a:extLst>
              <a:ext uri="{FF2B5EF4-FFF2-40B4-BE49-F238E27FC236}">
                <a16:creationId xmlns:a16="http://schemas.microsoft.com/office/drawing/2014/main" id="{92592F4A-C6BD-B54A-AB02-20A3BCF6C7D2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5125243" y="2103120"/>
            <a:ext cx="79949" cy="817347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triangle" w="sm" len="sm"/>
            <a:tailEnd type="none" w="med" len="med"/>
          </a:ln>
        </p:spPr>
      </p:cxnSp>
      <p:cxnSp>
        <p:nvCxnSpPr>
          <p:cNvPr id="115" name="Google Shape;1467;p60">
            <a:extLst>
              <a:ext uri="{FF2B5EF4-FFF2-40B4-BE49-F238E27FC236}">
                <a16:creationId xmlns:a16="http://schemas.microsoft.com/office/drawing/2014/main" id="{778EB5C3-B042-DC4B-85F8-12AC9951A098}"/>
              </a:ext>
            </a:extLst>
          </p:cNvPr>
          <p:cNvCxnSpPr>
            <a:cxnSpLocks/>
            <a:stCxn id="74" idx="2"/>
            <a:endCxn id="111" idx="0"/>
          </p:cNvCxnSpPr>
          <p:nvPr/>
        </p:nvCxnSpPr>
        <p:spPr>
          <a:xfrm flipH="1">
            <a:off x="5767609" y="2103120"/>
            <a:ext cx="65571" cy="817347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triangle" w="sm" len="sm"/>
            <a:tailEnd type="none" w="med" len="med"/>
          </a:ln>
        </p:spPr>
      </p:cxnSp>
      <p:cxnSp>
        <p:nvCxnSpPr>
          <p:cNvPr id="116" name="Google Shape;1467;p60">
            <a:extLst>
              <a:ext uri="{FF2B5EF4-FFF2-40B4-BE49-F238E27FC236}">
                <a16:creationId xmlns:a16="http://schemas.microsoft.com/office/drawing/2014/main" id="{433F40D7-2D9B-E347-B56E-C8399A12090B}"/>
              </a:ext>
            </a:extLst>
          </p:cNvPr>
          <p:cNvCxnSpPr>
            <a:cxnSpLocks/>
            <a:endCxn id="105" idx="0"/>
          </p:cNvCxnSpPr>
          <p:nvPr/>
        </p:nvCxnSpPr>
        <p:spPr>
          <a:xfrm flipH="1">
            <a:off x="6352630" y="2103120"/>
            <a:ext cx="140006" cy="817347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triangle" w="sm" len="sm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8493084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605;p29">
            <a:extLst>
              <a:ext uri="{FF2B5EF4-FFF2-40B4-BE49-F238E27FC236}">
                <a16:creationId xmlns:a16="http://schemas.microsoft.com/office/drawing/2014/main" id="{A47E1ACA-0A99-FB43-8302-7CDAB3A47758}"/>
              </a:ext>
            </a:extLst>
          </p:cNvPr>
          <p:cNvSpPr txBox="1"/>
          <p:nvPr/>
        </p:nvSpPr>
        <p:spPr>
          <a:xfrm>
            <a:off x="7421078" y="211756"/>
            <a:ext cx="3263100" cy="791754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SzPts val="1400"/>
            </a:pPr>
            <a:r>
              <a:rPr lang="en-US" dirty="0"/>
              <a:t>Here when we consider the parallel execution, we see that the warp’s memory access is coalesced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DEF0FB5-02D6-0D41-8461-EE04F896033A}"/>
              </a:ext>
            </a:extLst>
          </p:cNvPr>
          <p:cNvGrpSpPr/>
          <p:nvPr/>
        </p:nvGrpSpPr>
        <p:grpSpPr>
          <a:xfrm>
            <a:off x="4248483" y="2804161"/>
            <a:ext cx="2494795" cy="2285999"/>
            <a:chOff x="4248483" y="2804161"/>
            <a:chExt cx="2494795" cy="2285999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A80DFC1-F546-1346-96C2-9B77BD519E93}"/>
                </a:ext>
              </a:extLst>
            </p:cNvPr>
            <p:cNvSpPr/>
            <p:nvPr/>
          </p:nvSpPr>
          <p:spPr>
            <a:xfrm>
              <a:off x="4248483" y="2804161"/>
              <a:ext cx="2494795" cy="2285999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DE18AE0-97C8-6A4B-8FFB-0A9861C869FA}"/>
                </a:ext>
              </a:extLst>
            </p:cNvPr>
            <p:cNvGrpSpPr/>
            <p:nvPr/>
          </p:nvGrpSpPr>
          <p:grpSpPr>
            <a:xfrm>
              <a:off x="4384682" y="2920467"/>
              <a:ext cx="2203436" cy="2058718"/>
              <a:chOff x="4384682" y="2920467"/>
              <a:chExt cx="2203436" cy="2058718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68E82081-D719-5F46-976D-5EDD8B8398A5}"/>
                  </a:ext>
                </a:extLst>
              </p:cNvPr>
              <p:cNvGrpSpPr/>
              <p:nvPr/>
            </p:nvGrpSpPr>
            <p:grpSpPr>
              <a:xfrm>
                <a:off x="4384682" y="2920467"/>
                <a:ext cx="2203436" cy="450522"/>
                <a:chOff x="902360" y="2920467"/>
                <a:chExt cx="2203436" cy="450522"/>
              </a:xfrm>
            </p:grpSpPr>
            <p:sp>
              <p:nvSpPr>
                <p:cNvPr id="15" name="Google Shape;597;p29">
                  <a:extLst>
                    <a:ext uri="{FF2B5EF4-FFF2-40B4-BE49-F238E27FC236}">
                      <a16:creationId xmlns:a16="http://schemas.microsoft.com/office/drawing/2014/main" id="{994E7F19-F89A-A44B-A1E2-34FB789CDBC2}"/>
                    </a:ext>
                  </a:extLst>
                </p:cNvPr>
                <p:cNvSpPr/>
                <p:nvPr/>
              </p:nvSpPr>
              <p:spPr>
                <a:xfrm>
                  <a:off x="902360" y="2920467"/>
                  <a:ext cx="470977" cy="450522"/>
                </a:xfrm>
                <a:prstGeom prst="rect">
                  <a:avLst/>
                </a:prstGeom>
                <a:solidFill>
                  <a:schemeClr val="bg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706C303-541D-8842-B82E-A09B7278DB39}"/>
                    </a:ext>
                  </a:extLst>
                </p:cNvPr>
                <p:cNvSpPr txBox="1"/>
                <p:nvPr/>
              </p:nvSpPr>
              <p:spPr>
                <a:xfrm>
                  <a:off x="993800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0</a:t>
                  </a:r>
                </a:p>
              </p:txBody>
            </p:sp>
            <p:sp>
              <p:nvSpPr>
                <p:cNvPr id="98" name="Google Shape;597;p29">
                  <a:extLst>
                    <a:ext uri="{FF2B5EF4-FFF2-40B4-BE49-F238E27FC236}">
                      <a16:creationId xmlns:a16="http://schemas.microsoft.com/office/drawing/2014/main" id="{A944B00A-529C-AB4E-9F8F-22CF403BE76C}"/>
                    </a:ext>
                  </a:extLst>
                </p:cNvPr>
                <p:cNvSpPr/>
                <p:nvPr/>
              </p:nvSpPr>
              <p:spPr>
                <a:xfrm>
                  <a:off x="1487381" y="2920467"/>
                  <a:ext cx="470977" cy="450522"/>
                </a:xfrm>
                <a:prstGeom prst="rect">
                  <a:avLst/>
                </a:prstGeom>
                <a:solidFill>
                  <a:schemeClr val="bg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8FD1188E-3266-3648-88C9-15CDC0BA6C9A}"/>
                    </a:ext>
                  </a:extLst>
                </p:cNvPr>
                <p:cNvSpPr txBox="1"/>
                <p:nvPr/>
              </p:nvSpPr>
              <p:spPr>
                <a:xfrm>
                  <a:off x="1578821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  <p:sp>
              <p:nvSpPr>
                <p:cNvPr id="111" name="Google Shape;597;p29">
                  <a:extLst>
                    <a:ext uri="{FF2B5EF4-FFF2-40B4-BE49-F238E27FC236}">
                      <a16:creationId xmlns:a16="http://schemas.microsoft.com/office/drawing/2014/main" id="{6BC21C9F-063B-6843-9F3C-FCAF4C1DBA67}"/>
                    </a:ext>
                  </a:extLst>
                </p:cNvPr>
                <p:cNvSpPr/>
                <p:nvPr/>
              </p:nvSpPr>
              <p:spPr>
                <a:xfrm>
                  <a:off x="2049798" y="2920467"/>
                  <a:ext cx="470977" cy="450522"/>
                </a:xfrm>
                <a:prstGeom prst="rect">
                  <a:avLst/>
                </a:prstGeom>
                <a:solidFill>
                  <a:schemeClr val="bg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D456AC0C-7728-D847-A878-D7CD0D753DF0}"/>
                    </a:ext>
                  </a:extLst>
                </p:cNvPr>
                <p:cNvSpPr txBox="1"/>
                <p:nvPr/>
              </p:nvSpPr>
              <p:spPr>
                <a:xfrm>
                  <a:off x="2141238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2</a:t>
                  </a:r>
                </a:p>
              </p:txBody>
            </p:sp>
            <p:sp>
              <p:nvSpPr>
                <p:cNvPr id="105" name="Google Shape;597;p29">
                  <a:extLst>
                    <a:ext uri="{FF2B5EF4-FFF2-40B4-BE49-F238E27FC236}">
                      <a16:creationId xmlns:a16="http://schemas.microsoft.com/office/drawing/2014/main" id="{B7F33AD7-F710-234E-94E5-3A023BF31F92}"/>
                    </a:ext>
                  </a:extLst>
                </p:cNvPr>
                <p:cNvSpPr/>
                <p:nvPr/>
              </p:nvSpPr>
              <p:spPr>
                <a:xfrm>
                  <a:off x="2634819" y="2920467"/>
                  <a:ext cx="470977" cy="450522"/>
                </a:xfrm>
                <a:prstGeom prst="rect">
                  <a:avLst/>
                </a:prstGeom>
                <a:solidFill>
                  <a:schemeClr val="bg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7C7D87B3-A5C7-574C-96FC-1FA5B769E81B}"/>
                    </a:ext>
                  </a:extLst>
                </p:cNvPr>
                <p:cNvSpPr txBox="1"/>
                <p:nvPr/>
              </p:nvSpPr>
              <p:spPr>
                <a:xfrm>
                  <a:off x="2726259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3</a:t>
                  </a:r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78A5B8BF-EBBB-0B4A-9257-49CE0FBDA4C0}"/>
                  </a:ext>
                </a:extLst>
              </p:cNvPr>
              <p:cNvGrpSpPr/>
              <p:nvPr/>
            </p:nvGrpSpPr>
            <p:grpSpPr>
              <a:xfrm>
                <a:off x="4384682" y="3455643"/>
                <a:ext cx="2203436" cy="450522"/>
                <a:chOff x="3219840" y="2920467"/>
                <a:chExt cx="2203436" cy="450522"/>
              </a:xfrm>
            </p:grpSpPr>
            <p:sp>
              <p:nvSpPr>
                <p:cNvPr id="126" name="Google Shape;597;p29">
                  <a:extLst>
                    <a:ext uri="{FF2B5EF4-FFF2-40B4-BE49-F238E27FC236}">
                      <a16:creationId xmlns:a16="http://schemas.microsoft.com/office/drawing/2014/main" id="{46CB808B-BF7F-1144-B173-7C863A2DF3E8}"/>
                    </a:ext>
                  </a:extLst>
                </p:cNvPr>
                <p:cNvSpPr/>
                <p:nvPr/>
              </p:nvSpPr>
              <p:spPr>
                <a:xfrm>
                  <a:off x="3219840" y="2920467"/>
                  <a:ext cx="470977" cy="450522"/>
                </a:xfrm>
                <a:prstGeom prst="rect">
                  <a:avLst/>
                </a:prstGeom>
                <a:solidFill>
                  <a:srgbClr val="FFFF00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 dirty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FFE689C3-065B-7F41-92A7-9E8ADF81EFF7}"/>
                    </a:ext>
                  </a:extLst>
                </p:cNvPr>
                <p:cNvSpPr txBox="1"/>
                <p:nvPr/>
              </p:nvSpPr>
              <p:spPr>
                <a:xfrm>
                  <a:off x="3311280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4</a:t>
                  </a:r>
                </a:p>
              </p:txBody>
            </p:sp>
            <p:sp>
              <p:nvSpPr>
                <p:cNvPr id="124" name="Google Shape;597;p29">
                  <a:extLst>
                    <a:ext uri="{FF2B5EF4-FFF2-40B4-BE49-F238E27FC236}">
                      <a16:creationId xmlns:a16="http://schemas.microsoft.com/office/drawing/2014/main" id="{C45FA4C3-F910-7244-826E-31FE190BA229}"/>
                    </a:ext>
                  </a:extLst>
                </p:cNvPr>
                <p:cNvSpPr/>
                <p:nvPr/>
              </p:nvSpPr>
              <p:spPr>
                <a:xfrm>
                  <a:off x="3804861" y="2920467"/>
                  <a:ext cx="470977" cy="450522"/>
                </a:xfrm>
                <a:prstGeom prst="rect">
                  <a:avLst/>
                </a:prstGeom>
                <a:solidFill>
                  <a:srgbClr val="FFFF00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ECB1F385-B514-BB41-AFF5-912BFCE03C41}"/>
                    </a:ext>
                  </a:extLst>
                </p:cNvPr>
                <p:cNvSpPr txBox="1"/>
                <p:nvPr/>
              </p:nvSpPr>
              <p:spPr>
                <a:xfrm>
                  <a:off x="3896301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5</a:t>
                  </a:r>
                </a:p>
              </p:txBody>
            </p:sp>
            <p:sp>
              <p:nvSpPr>
                <p:cNvPr id="120" name="Google Shape;597;p29">
                  <a:extLst>
                    <a:ext uri="{FF2B5EF4-FFF2-40B4-BE49-F238E27FC236}">
                      <a16:creationId xmlns:a16="http://schemas.microsoft.com/office/drawing/2014/main" id="{B2950B6D-59D5-624F-BA35-5CD70806223D}"/>
                    </a:ext>
                  </a:extLst>
                </p:cNvPr>
                <p:cNvSpPr/>
                <p:nvPr/>
              </p:nvSpPr>
              <p:spPr>
                <a:xfrm>
                  <a:off x="4367278" y="2920467"/>
                  <a:ext cx="470977" cy="450522"/>
                </a:xfrm>
                <a:prstGeom prst="rect">
                  <a:avLst/>
                </a:prstGeom>
                <a:solidFill>
                  <a:srgbClr val="FFFF00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4D930B13-4B56-C241-AA18-42753A174A77}"/>
                    </a:ext>
                  </a:extLst>
                </p:cNvPr>
                <p:cNvSpPr txBox="1"/>
                <p:nvPr/>
              </p:nvSpPr>
              <p:spPr>
                <a:xfrm>
                  <a:off x="4458718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6</a:t>
                  </a:r>
                </a:p>
              </p:txBody>
            </p:sp>
            <p:sp>
              <p:nvSpPr>
                <p:cNvPr id="118" name="Google Shape;597;p29">
                  <a:extLst>
                    <a:ext uri="{FF2B5EF4-FFF2-40B4-BE49-F238E27FC236}">
                      <a16:creationId xmlns:a16="http://schemas.microsoft.com/office/drawing/2014/main" id="{BACB5459-612E-114C-83E5-261851884835}"/>
                    </a:ext>
                  </a:extLst>
                </p:cNvPr>
                <p:cNvSpPr/>
                <p:nvPr/>
              </p:nvSpPr>
              <p:spPr>
                <a:xfrm>
                  <a:off x="4952299" y="2920467"/>
                  <a:ext cx="470977" cy="450522"/>
                </a:xfrm>
                <a:prstGeom prst="rect">
                  <a:avLst/>
                </a:prstGeom>
                <a:solidFill>
                  <a:srgbClr val="FFFF00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0D001085-F789-5A4E-872C-1509DE2E23A2}"/>
                    </a:ext>
                  </a:extLst>
                </p:cNvPr>
                <p:cNvSpPr txBox="1"/>
                <p:nvPr/>
              </p:nvSpPr>
              <p:spPr>
                <a:xfrm>
                  <a:off x="5043739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7</a:t>
                  </a: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443D255B-29A6-BF46-8A78-C7B989194D88}"/>
                  </a:ext>
                </a:extLst>
              </p:cNvPr>
              <p:cNvGrpSpPr/>
              <p:nvPr/>
            </p:nvGrpSpPr>
            <p:grpSpPr>
              <a:xfrm>
                <a:off x="4384682" y="3992153"/>
                <a:ext cx="2203436" cy="450522"/>
                <a:chOff x="5539363" y="2920467"/>
                <a:chExt cx="2203436" cy="450522"/>
              </a:xfrm>
            </p:grpSpPr>
            <p:sp>
              <p:nvSpPr>
                <p:cNvPr id="157" name="Google Shape;597;p29">
                  <a:extLst>
                    <a:ext uri="{FF2B5EF4-FFF2-40B4-BE49-F238E27FC236}">
                      <a16:creationId xmlns:a16="http://schemas.microsoft.com/office/drawing/2014/main" id="{A8186D0F-BD9D-854F-9A0F-FA5146DEE97E}"/>
                    </a:ext>
                  </a:extLst>
                </p:cNvPr>
                <p:cNvSpPr/>
                <p:nvPr/>
              </p:nvSpPr>
              <p:spPr>
                <a:xfrm>
                  <a:off x="5539363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BF5311C1-C289-0348-BA57-6255AF1A6450}"/>
                    </a:ext>
                  </a:extLst>
                </p:cNvPr>
                <p:cNvSpPr txBox="1"/>
                <p:nvPr/>
              </p:nvSpPr>
              <p:spPr>
                <a:xfrm>
                  <a:off x="5630803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8</a:t>
                  </a:r>
                </a:p>
              </p:txBody>
            </p:sp>
            <p:sp>
              <p:nvSpPr>
                <p:cNvPr id="155" name="Google Shape;597;p29">
                  <a:extLst>
                    <a:ext uri="{FF2B5EF4-FFF2-40B4-BE49-F238E27FC236}">
                      <a16:creationId xmlns:a16="http://schemas.microsoft.com/office/drawing/2014/main" id="{EAC56A79-980C-A14D-9501-1F1438151F29}"/>
                    </a:ext>
                  </a:extLst>
                </p:cNvPr>
                <p:cNvSpPr/>
                <p:nvPr/>
              </p:nvSpPr>
              <p:spPr>
                <a:xfrm>
                  <a:off x="6124384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3F9E369F-EA6D-9C40-9199-7FFEA717A660}"/>
                    </a:ext>
                  </a:extLst>
                </p:cNvPr>
                <p:cNvSpPr txBox="1"/>
                <p:nvPr/>
              </p:nvSpPr>
              <p:spPr>
                <a:xfrm>
                  <a:off x="6215824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9</a:t>
                  </a:r>
                </a:p>
              </p:txBody>
            </p:sp>
            <p:sp>
              <p:nvSpPr>
                <p:cNvPr id="151" name="Google Shape;597;p29">
                  <a:extLst>
                    <a:ext uri="{FF2B5EF4-FFF2-40B4-BE49-F238E27FC236}">
                      <a16:creationId xmlns:a16="http://schemas.microsoft.com/office/drawing/2014/main" id="{85B4F415-8956-054B-B1A7-5A21EE83C3B3}"/>
                    </a:ext>
                  </a:extLst>
                </p:cNvPr>
                <p:cNvSpPr/>
                <p:nvPr/>
              </p:nvSpPr>
              <p:spPr>
                <a:xfrm>
                  <a:off x="668680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535E58F8-82F5-A541-84F1-A27DE490C930}"/>
                    </a:ext>
                  </a:extLst>
                </p:cNvPr>
                <p:cNvSpPr txBox="1"/>
                <p:nvPr/>
              </p:nvSpPr>
              <p:spPr>
                <a:xfrm>
                  <a:off x="6727441" y="2991840"/>
                  <a:ext cx="398096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10</a:t>
                  </a:r>
                </a:p>
              </p:txBody>
            </p:sp>
            <p:sp>
              <p:nvSpPr>
                <p:cNvPr id="149" name="Google Shape;597;p29">
                  <a:extLst>
                    <a:ext uri="{FF2B5EF4-FFF2-40B4-BE49-F238E27FC236}">
                      <a16:creationId xmlns:a16="http://schemas.microsoft.com/office/drawing/2014/main" id="{FFC773DB-37F7-5E4E-9DEF-C3CEB32CF924}"/>
                    </a:ext>
                  </a:extLst>
                </p:cNvPr>
                <p:cNvSpPr/>
                <p:nvPr/>
              </p:nvSpPr>
              <p:spPr>
                <a:xfrm>
                  <a:off x="7271822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749B8211-C224-DE45-900C-FC1CBCA05B7C}"/>
                    </a:ext>
                  </a:extLst>
                </p:cNvPr>
                <p:cNvSpPr txBox="1"/>
                <p:nvPr/>
              </p:nvSpPr>
              <p:spPr>
                <a:xfrm>
                  <a:off x="7322622" y="2991840"/>
                  <a:ext cx="414180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11</a:t>
                  </a: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F897CA32-1AC4-9B44-A0F4-02E330581E4F}"/>
                  </a:ext>
                </a:extLst>
              </p:cNvPr>
              <p:cNvGrpSpPr/>
              <p:nvPr/>
            </p:nvGrpSpPr>
            <p:grpSpPr>
              <a:xfrm>
                <a:off x="4384682" y="4528663"/>
                <a:ext cx="2203436" cy="450522"/>
                <a:chOff x="7856843" y="2920467"/>
                <a:chExt cx="2203436" cy="450522"/>
              </a:xfrm>
            </p:grpSpPr>
            <p:sp>
              <p:nvSpPr>
                <p:cNvPr id="143" name="Google Shape;597;p29">
                  <a:extLst>
                    <a:ext uri="{FF2B5EF4-FFF2-40B4-BE49-F238E27FC236}">
                      <a16:creationId xmlns:a16="http://schemas.microsoft.com/office/drawing/2014/main" id="{0337DDDC-B579-2D4C-A109-4354C3179A7C}"/>
                    </a:ext>
                  </a:extLst>
                </p:cNvPr>
                <p:cNvSpPr/>
                <p:nvPr/>
              </p:nvSpPr>
              <p:spPr>
                <a:xfrm>
                  <a:off x="7856843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0FBA571E-C22F-1647-8CD4-ACDB6466EF2E}"/>
                    </a:ext>
                  </a:extLst>
                </p:cNvPr>
                <p:cNvSpPr txBox="1"/>
                <p:nvPr/>
              </p:nvSpPr>
              <p:spPr>
                <a:xfrm>
                  <a:off x="7897483" y="2991840"/>
                  <a:ext cx="398096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12</a:t>
                  </a:r>
                </a:p>
              </p:txBody>
            </p:sp>
            <p:sp>
              <p:nvSpPr>
                <p:cNvPr id="141" name="Google Shape;597;p29">
                  <a:extLst>
                    <a:ext uri="{FF2B5EF4-FFF2-40B4-BE49-F238E27FC236}">
                      <a16:creationId xmlns:a16="http://schemas.microsoft.com/office/drawing/2014/main" id="{A8BB2235-D73D-E543-B5E4-2651720C89A7}"/>
                    </a:ext>
                  </a:extLst>
                </p:cNvPr>
                <p:cNvSpPr/>
                <p:nvPr/>
              </p:nvSpPr>
              <p:spPr>
                <a:xfrm>
                  <a:off x="8441864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3C4A8BCD-7D12-3E4B-8D35-0A487DA9EFE9}"/>
                    </a:ext>
                  </a:extLst>
                </p:cNvPr>
                <p:cNvSpPr txBox="1"/>
                <p:nvPr/>
              </p:nvSpPr>
              <p:spPr>
                <a:xfrm>
                  <a:off x="8482504" y="2991840"/>
                  <a:ext cx="389698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13</a:t>
                  </a:r>
                </a:p>
              </p:txBody>
            </p:sp>
            <p:sp>
              <p:nvSpPr>
                <p:cNvPr id="137" name="Google Shape;597;p29">
                  <a:extLst>
                    <a:ext uri="{FF2B5EF4-FFF2-40B4-BE49-F238E27FC236}">
                      <a16:creationId xmlns:a16="http://schemas.microsoft.com/office/drawing/2014/main" id="{EDE5C2CD-18CC-CF4A-9AF5-BB84D894B941}"/>
                    </a:ext>
                  </a:extLst>
                </p:cNvPr>
                <p:cNvSpPr/>
                <p:nvPr/>
              </p:nvSpPr>
              <p:spPr>
                <a:xfrm>
                  <a:off x="900428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820B2566-9FDF-BD42-B44E-4B75E34BBA30}"/>
                    </a:ext>
                  </a:extLst>
                </p:cNvPr>
                <p:cNvSpPr txBox="1"/>
                <p:nvPr/>
              </p:nvSpPr>
              <p:spPr>
                <a:xfrm>
                  <a:off x="9044921" y="2991840"/>
                  <a:ext cx="398096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14</a:t>
                  </a:r>
                </a:p>
              </p:txBody>
            </p:sp>
            <p:sp>
              <p:nvSpPr>
                <p:cNvPr id="135" name="Google Shape;597;p29">
                  <a:extLst>
                    <a:ext uri="{FF2B5EF4-FFF2-40B4-BE49-F238E27FC236}">
                      <a16:creationId xmlns:a16="http://schemas.microsoft.com/office/drawing/2014/main" id="{8288DDBB-501B-7F47-94FE-6D61F1FD7EB2}"/>
                    </a:ext>
                  </a:extLst>
                </p:cNvPr>
                <p:cNvSpPr/>
                <p:nvPr/>
              </p:nvSpPr>
              <p:spPr>
                <a:xfrm>
                  <a:off x="9589302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0B8EAB02-8069-BB4C-BCB1-F322A54A8B72}"/>
                    </a:ext>
                  </a:extLst>
                </p:cNvPr>
                <p:cNvSpPr txBox="1"/>
                <p:nvPr/>
              </p:nvSpPr>
              <p:spPr>
                <a:xfrm>
                  <a:off x="9629941" y="2991840"/>
                  <a:ext cx="389699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15</a:t>
                  </a:r>
                </a:p>
              </p:txBody>
            </p:sp>
          </p:grpSp>
        </p:grp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F1EF1388-99D0-034B-8E59-73EF0196B2FB}"/>
              </a:ext>
            </a:extLst>
          </p:cNvPr>
          <p:cNvSpPr txBox="1"/>
          <p:nvPr/>
        </p:nvSpPr>
        <p:spPr>
          <a:xfrm>
            <a:off x="5125243" y="5223212"/>
            <a:ext cx="72231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Data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14C1704-AED9-0D42-A118-C65D322EE3DC}"/>
              </a:ext>
            </a:extLst>
          </p:cNvPr>
          <p:cNvSpPr txBox="1"/>
          <p:nvPr/>
        </p:nvSpPr>
        <p:spPr>
          <a:xfrm>
            <a:off x="5125243" y="1003510"/>
            <a:ext cx="72231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Warp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998793B-ABEE-1545-8FC5-DCE9D07B3956}"/>
              </a:ext>
            </a:extLst>
          </p:cNvPr>
          <p:cNvGrpSpPr/>
          <p:nvPr/>
        </p:nvGrpSpPr>
        <p:grpSpPr>
          <a:xfrm>
            <a:off x="3980855" y="1451731"/>
            <a:ext cx="3011091" cy="863140"/>
            <a:chOff x="3980854" y="1451731"/>
            <a:chExt cx="3011091" cy="863140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9E859B6-C08F-3945-97C5-4EBADD3BC35E}"/>
                </a:ext>
              </a:extLst>
            </p:cNvPr>
            <p:cNvSpPr/>
            <p:nvPr/>
          </p:nvSpPr>
          <p:spPr>
            <a:xfrm>
              <a:off x="3980854" y="1451731"/>
              <a:ext cx="3011091" cy="863140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FC325CD4-EF94-A74A-9B1D-88CF05BEA3AF}"/>
                </a:ext>
              </a:extLst>
            </p:cNvPr>
            <p:cNvGrpSpPr/>
            <p:nvPr/>
          </p:nvGrpSpPr>
          <p:grpSpPr>
            <a:xfrm>
              <a:off x="4248482" y="1652598"/>
              <a:ext cx="2494795" cy="450522"/>
              <a:chOff x="4248482" y="1652598"/>
              <a:chExt cx="2494795" cy="450522"/>
            </a:xfrm>
          </p:grpSpPr>
          <p:sp>
            <p:nvSpPr>
              <p:cNvPr id="72" name="Google Shape;597;p29">
                <a:extLst>
                  <a:ext uri="{FF2B5EF4-FFF2-40B4-BE49-F238E27FC236}">
                    <a16:creationId xmlns:a16="http://schemas.microsoft.com/office/drawing/2014/main" id="{28FB20AE-89E6-984A-A1F4-93780B700C06}"/>
                  </a:ext>
                </a:extLst>
              </p:cNvPr>
              <p:cNvSpPr/>
              <p:nvPr/>
            </p:nvSpPr>
            <p:spPr>
              <a:xfrm>
                <a:off x="4248482" y="1652598"/>
                <a:ext cx="470977" cy="450522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597;p29">
                <a:extLst>
                  <a:ext uri="{FF2B5EF4-FFF2-40B4-BE49-F238E27FC236}">
                    <a16:creationId xmlns:a16="http://schemas.microsoft.com/office/drawing/2014/main" id="{20B99282-EBA8-0247-803F-9D5DE637ADF5}"/>
                  </a:ext>
                </a:extLst>
              </p:cNvPr>
              <p:cNvSpPr/>
              <p:nvPr/>
            </p:nvSpPr>
            <p:spPr>
              <a:xfrm>
                <a:off x="4923086" y="1652598"/>
                <a:ext cx="470977" cy="450522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597;p29">
                <a:extLst>
                  <a:ext uri="{FF2B5EF4-FFF2-40B4-BE49-F238E27FC236}">
                    <a16:creationId xmlns:a16="http://schemas.microsoft.com/office/drawing/2014/main" id="{3681DD1E-7537-9046-BC21-D598CE8E2A46}"/>
                  </a:ext>
                </a:extLst>
              </p:cNvPr>
              <p:cNvSpPr/>
              <p:nvPr/>
            </p:nvSpPr>
            <p:spPr>
              <a:xfrm>
                <a:off x="5597690" y="1652598"/>
                <a:ext cx="470977" cy="450522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597;p29">
                <a:extLst>
                  <a:ext uri="{FF2B5EF4-FFF2-40B4-BE49-F238E27FC236}">
                    <a16:creationId xmlns:a16="http://schemas.microsoft.com/office/drawing/2014/main" id="{3F5E6355-747A-2D48-8AE0-D3D26529EE17}"/>
                  </a:ext>
                </a:extLst>
              </p:cNvPr>
              <p:cNvSpPr/>
              <p:nvPr/>
            </p:nvSpPr>
            <p:spPr>
              <a:xfrm>
                <a:off x="6272300" y="1652598"/>
                <a:ext cx="470977" cy="450522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113" name="Google Shape;1467;p60">
            <a:extLst>
              <a:ext uri="{FF2B5EF4-FFF2-40B4-BE49-F238E27FC236}">
                <a16:creationId xmlns:a16="http://schemas.microsoft.com/office/drawing/2014/main" id="{4CE86878-A612-9D47-8378-5C9F08CE9A1A}"/>
              </a:ext>
            </a:extLst>
          </p:cNvPr>
          <p:cNvCxnSpPr>
            <a:cxnSpLocks/>
            <a:endCxn id="126" idx="0"/>
          </p:cNvCxnSpPr>
          <p:nvPr/>
        </p:nvCxnSpPr>
        <p:spPr>
          <a:xfrm>
            <a:off x="4483972" y="2103120"/>
            <a:ext cx="136199" cy="1352523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triangle" w="sm" len="sm"/>
            <a:tailEnd type="none" w="med" len="med"/>
          </a:ln>
        </p:spPr>
      </p:cxnSp>
      <p:cxnSp>
        <p:nvCxnSpPr>
          <p:cNvPr id="114" name="Google Shape;1467;p60">
            <a:extLst>
              <a:ext uri="{FF2B5EF4-FFF2-40B4-BE49-F238E27FC236}">
                <a16:creationId xmlns:a16="http://schemas.microsoft.com/office/drawing/2014/main" id="{92592F4A-C6BD-B54A-AB02-20A3BCF6C7D2}"/>
              </a:ext>
            </a:extLst>
          </p:cNvPr>
          <p:cNvCxnSpPr>
            <a:cxnSpLocks/>
            <a:endCxn id="124" idx="0"/>
          </p:cNvCxnSpPr>
          <p:nvPr/>
        </p:nvCxnSpPr>
        <p:spPr>
          <a:xfrm>
            <a:off x="5125243" y="2103120"/>
            <a:ext cx="79949" cy="1352523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triangle" w="sm" len="sm"/>
            <a:tailEnd type="none" w="med" len="med"/>
          </a:ln>
        </p:spPr>
      </p:cxnSp>
      <p:cxnSp>
        <p:nvCxnSpPr>
          <p:cNvPr id="115" name="Google Shape;1467;p60">
            <a:extLst>
              <a:ext uri="{FF2B5EF4-FFF2-40B4-BE49-F238E27FC236}">
                <a16:creationId xmlns:a16="http://schemas.microsoft.com/office/drawing/2014/main" id="{778EB5C3-B042-DC4B-85F8-12AC9951A098}"/>
              </a:ext>
            </a:extLst>
          </p:cNvPr>
          <p:cNvCxnSpPr>
            <a:cxnSpLocks/>
            <a:stCxn id="74" idx="2"/>
          </p:cNvCxnSpPr>
          <p:nvPr/>
        </p:nvCxnSpPr>
        <p:spPr>
          <a:xfrm flipH="1">
            <a:off x="5767610" y="2103120"/>
            <a:ext cx="65570" cy="1352523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triangle" w="sm" len="sm"/>
            <a:tailEnd type="none" w="med" len="med"/>
          </a:ln>
        </p:spPr>
      </p:cxnSp>
      <p:cxnSp>
        <p:nvCxnSpPr>
          <p:cNvPr id="116" name="Google Shape;1467;p60">
            <a:extLst>
              <a:ext uri="{FF2B5EF4-FFF2-40B4-BE49-F238E27FC236}">
                <a16:creationId xmlns:a16="http://schemas.microsoft.com/office/drawing/2014/main" id="{433F40D7-2D9B-E347-B56E-C8399A12090B}"/>
              </a:ext>
            </a:extLst>
          </p:cNvPr>
          <p:cNvCxnSpPr>
            <a:cxnSpLocks/>
            <a:endCxn id="118" idx="0"/>
          </p:cNvCxnSpPr>
          <p:nvPr/>
        </p:nvCxnSpPr>
        <p:spPr>
          <a:xfrm flipH="1">
            <a:off x="6352630" y="2103120"/>
            <a:ext cx="140006" cy="1352523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triangle" w="sm" len="sm"/>
            <a:tailEnd type="none" w="med" len="med"/>
          </a:ln>
        </p:spPr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5EC8308-CCC8-124F-8340-22C166C57ECC}"/>
              </a:ext>
            </a:extLst>
          </p:cNvPr>
          <p:cNvGrpSpPr/>
          <p:nvPr/>
        </p:nvGrpSpPr>
        <p:grpSpPr>
          <a:xfrm>
            <a:off x="7797868" y="4162408"/>
            <a:ext cx="2509520" cy="875256"/>
            <a:chOff x="7687007" y="2651760"/>
            <a:chExt cx="2509520" cy="875256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7A8BB75-DC36-8940-8126-C1B69E798D4D}"/>
                </a:ext>
              </a:extLst>
            </p:cNvPr>
            <p:cNvSpPr/>
            <p:nvPr/>
          </p:nvSpPr>
          <p:spPr>
            <a:xfrm>
              <a:off x="7687007" y="2651760"/>
              <a:ext cx="2509520" cy="87525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BA978628-825E-9343-B41B-7E902F5D7636}"/>
                </a:ext>
              </a:extLst>
            </p:cNvPr>
            <p:cNvGrpSpPr/>
            <p:nvPr/>
          </p:nvGrpSpPr>
          <p:grpSpPr>
            <a:xfrm>
              <a:off x="7841640" y="2818794"/>
              <a:ext cx="2203436" cy="347788"/>
              <a:chOff x="3406297" y="4884380"/>
              <a:chExt cx="1824161" cy="241500"/>
            </a:xfrm>
          </p:grpSpPr>
          <p:cxnSp>
            <p:nvCxnSpPr>
              <p:cNvPr id="68" name="Google Shape;936;p46">
                <a:extLst>
                  <a:ext uri="{FF2B5EF4-FFF2-40B4-BE49-F238E27FC236}">
                    <a16:creationId xmlns:a16="http://schemas.microsoft.com/office/drawing/2014/main" id="{4086ADDC-9214-AE45-9D54-33345E607D9C}"/>
                  </a:ext>
                </a:extLst>
              </p:cNvPr>
              <p:cNvCxnSpPr/>
              <p:nvPr/>
            </p:nvCxnSpPr>
            <p:spPr>
              <a:xfrm>
                <a:off x="3413358" y="4995508"/>
                <a:ext cx="181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9" name="Google Shape;937;p46">
                <a:extLst>
                  <a:ext uri="{FF2B5EF4-FFF2-40B4-BE49-F238E27FC236}">
                    <a16:creationId xmlns:a16="http://schemas.microsoft.com/office/drawing/2014/main" id="{CA7A9D7C-2864-4C4B-ABEA-F3CB4AC12F02}"/>
                  </a:ext>
                </a:extLst>
              </p:cNvPr>
              <p:cNvCxnSpPr/>
              <p:nvPr/>
            </p:nvCxnSpPr>
            <p:spPr>
              <a:xfrm>
                <a:off x="5230366" y="4884380"/>
                <a:ext cx="0" cy="241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6" name="Google Shape;938;p46">
                <a:extLst>
                  <a:ext uri="{FF2B5EF4-FFF2-40B4-BE49-F238E27FC236}">
                    <a16:creationId xmlns:a16="http://schemas.microsoft.com/office/drawing/2014/main" id="{144514C9-C4FF-AC42-BC72-B7545961D354}"/>
                  </a:ext>
                </a:extLst>
              </p:cNvPr>
              <p:cNvCxnSpPr/>
              <p:nvPr/>
            </p:nvCxnSpPr>
            <p:spPr>
              <a:xfrm>
                <a:off x="3406297" y="4884380"/>
                <a:ext cx="0" cy="241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BFFFC87-EC1D-C940-96E7-46663774AC99}"/>
                </a:ext>
              </a:extLst>
            </p:cNvPr>
            <p:cNvSpPr txBox="1"/>
            <p:nvPr/>
          </p:nvSpPr>
          <p:spPr>
            <a:xfrm>
              <a:off x="8053749" y="3086100"/>
              <a:ext cx="1798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Memory Line Size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86266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605;p29">
            <a:extLst>
              <a:ext uri="{FF2B5EF4-FFF2-40B4-BE49-F238E27FC236}">
                <a16:creationId xmlns:a16="http://schemas.microsoft.com/office/drawing/2014/main" id="{A47E1ACA-0A99-FB43-8302-7CDAB3A47758}"/>
              </a:ext>
            </a:extLst>
          </p:cNvPr>
          <p:cNvSpPr txBox="1"/>
          <p:nvPr/>
        </p:nvSpPr>
        <p:spPr>
          <a:xfrm>
            <a:off x="7421078" y="211756"/>
            <a:ext cx="3263100" cy="791754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SzPts val="1400"/>
            </a:pPr>
            <a:r>
              <a:rPr lang="en-US" dirty="0"/>
              <a:t>Here when we consider the parallel execution, we see that the warp’s memory access is coalesced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DEF0FB5-02D6-0D41-8461-EE04F896033A}"/>
              </a:ext>
            </a:extLst>
          </p:cNvPr>
          <p:cNvGrpSpPr/>
          <p:nvPr/>
        </p:nvGrpSpPr>
        <p:grpSpPr>
          <a:xfrm>
            <a:off x="4248483" y="2804161"/>
            <a:ext cx="2494795" cy="2285999"/>
            <a:chOff x="4248483" y="2804161"/>
            <a:chExt cx="2494795" cy="2285999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A80DFC1-F546-1346-96C2-9B77BD519E93}"/>
                </a:ext>
              </a:extLst>
            </p:cNvPr>
            <p:cNvSpPr/>
            <p:nvPr/>
          </p:nvSpPr>
          <p:spPr>
            <a:xfrm>
              <a:off x="4248483" y="2804161"/>
              <a:ext cx="2494795" cy="2285999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DE18AE0-97C8-6A4B-8FFB-0A9861C869FA}"/>
                </a:ext>
              </a:extLst>
            </p:cNvPr>
            <p:cNvGrpSpPr/>
            <p:nvPr/>
          </p:nvGrpSpPr>
          <p:grpSpPr>
            <a:xfrm>
              <a:off x="4384682" y="2920467"/>
              <a:ext cx="2203436" cy="2058718"/>
              <a:chOff x="4384682" y="2920467"/>
              <a:chExt cx="2203436" cy="2058718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68E82081-D719-5F46-976D-5EDD8B8398A5}"/>
                  </a:ext>
                </a:extLst>
              </p:cNvPr>
              <p:cNvGrpSpPr/>
              <p:nvPr/>
            </p:nvGrpSpPr>
            <p:grpSpPr>
              <a:xfrm>
                <a:off x="4384682" y="2920467"/>
                <a:ext cx="2203436" cy="450522"/>
                <a:chOff x="902360" y="2920467"/>
                <a:chExt cx="2203436" cy="450522"/>
              </a:xfrm>
            </p:grpSpPr>
            <p:sp>
              <p:nvSpPr>
                <p:cNvPr id="15" name="Google Shape;597;p29">
                  <a:extLst>
                    <a:ext uri="{FF2B5EF4-FFF2-40B4-BE49-F238E27FC236}">
                      <a16:creationId xmlns:a16="http://schemas.microsoft.com/office/drawing/2014/main" id="{994E7F19-F89A-A44B-A1E2-34FB789CDBC2}"/>
                    </a:ext>
                  </a:extLst>
                </p:cNvPr>
                <p:cNvSpPr/>
                <p:nvPr/>
              </p:nvSpPr>
              <p:spPr>
                <a:xfrm>
                  <a:off x="902360" y="2920467"/>
                  <a:ext cx="470977" cy="450522"/>
                </a:xfrm>
                <a:prstGeom prst="rect">
                  <a:avLst/>
                </a:prstGeom>
                <a:solidFill>
                  <a:schemeClr val="bg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706C303-541D-8842-B82E-A09B7278DB39}"/>
                    </a:ext>
                  </a:extLst>
                </p:cNvPr>
                <p:cNvSpPr txBox="1"/>
                <p:nvPr/>
              </p:nvSpPr>
              <p:spPr>
                <a:xfrm>
                  <a:off x="993800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0</a:t>
                  </a:r>
                </a:p>
              </p:txBody>
            </p:sp>
            <p:sp>
              <p:nvSpPr>
                <p:cNvPr id="98" name="Google Shape;597;p29">
                  <a:extLst>
                    <a:ext uri="{FF2B5EF4-FFF2-40B4-BE49-F238E27FC236}">
                      <a16:creationId xmlns:a16="http://schemas.microsoft.com/office/drawing/2014/main" id="{A944B00A-529C-AB4E-9F8F-22CF403BE76C}"/>
                    </a:ext>
                  </a:extLst>
                </p:cNvPr>
                <p:cNvSpPr/>
                <p:nvPr/>
              </p:nvSpPr>
              <p:spPr>
                <a:xfrm>
                  <a:off x="1487381" y="2920467"/>
                  <a:ext cx="470977" cy="450522"/>
                </a:xfrm>
                <a:prstGeom prst="rect">
                  <a:avLst/>
                </a:prstGeom>
                <a:solidFill>
                  <a:schemeClr val="bg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8FD1188E-3266-3648-88C9-15CDC0BA6C9A}"/>
                    </a:ext>
                  </a:extLst>
                </p:cNvPr>
                <p:cNvSpPr txBox="1"/>
                <p:nvPr/>
              </p:nvSpPr>
              <p:spPr>
                <a:xfrm>
                  <a:off x="1578821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  <p:sp>
              <p:nvSpPr>
                <p:cNvPr id="111" name="Google Shape;597;p29">
                  <a:extLst>
                    <a:ext uri="{FF2B5EF4-FFF2-40B4-BE49-F238E27FC236}">
                      <a16:creationId xmlns:a16="http://schemas.microsoft.com/office/drawing/2014/main" id="{6BC21C9F-063B-6843-9F3C-FCAF4C1DBA67}"/>
                    </a:ext>
                  </a:extLst>
                </p:cNvPr>
                <p:cNvSpPr/>
                <p:nvPr/>
              </p:nvSpPr>
              <p:spPr>
                <a:xfrm>
                  <a:off x="2049798" y="2920467"/>
                  <a:ext cx="470977" cy="450522"/>
                </a:xfrm>
                <a:prstGeom prst="rect">
                  <a:avLst/>
                </a:prstGeom>
                <a:solidFill>
                  <a:schemeClr val="bg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D456AC0C-7728-D847-A878-D7CD0D753DF0}"/>
                    </a:ext>
                  </a:extLst>
                </p:cNvPr>
                <p:cNvSpPr txBox="1"/>
                <p:nvPr/>
              </p:nvSpPr>
              <p:spPr>
                <a:xfrm>
                  <a:off x="2141238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2</a:t>
                  </a:r>
                </a:p>
              </p:txBody>
            </p:sp>
            <p:sp>
              <p:nvSpPr>
                <p:cNvPr id="105" name="Google Shape;597;p29">
                  <a:extLst>
                    <a:ext uri="{FF2B5EF4-FFF2-40B4-BE49-F238E27FC236}">
                      <a16:creationId xmlns:a16="http://schemas.microsoft.com/office/drawing/2014/main" id="{B7F33AD7-F710-234E-94E5-3A023BF31F92}"/>
                    </a:ext>
                  </a:extLst>
                </p:cNvPr>
                <p:cNvSpPr/>
                <p:nvPr/>
              </p:nvSpPr>
              <p:spPr>
                <a:xfrm>
                  <a:off x="2634819" y="2920467"/>
                  <a:ext cx="470977" cy="450522"/>
                </a:xfrm>
                <a:prstGeom prst="rect">
                  <a:avLst/>
                </a:prstGeom>
                <a:solidFill>
                  <a:schemeClr val="bg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7C7D87B3-A5C7-574C-96FC-1FA5B769E81B}"/>
                    </a:ext>
                  </a:extLst>
                </p:cNvPr>
                <p:cNvSpPr txBox="1"/>
                <p:nvPr/>
              </p:nvSpPr>
              <p:spPr>
                <a:xfrm>
                  <a:off x="2726259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3</a:t>
                  </a:r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78A5B8BF-EBBB-0B4A-9257-49CE0FBDA4C0}"/>
                  </a:ext>
                </a:extLst>
              </p:cNvPr>
              <p:cNvGrpSpPr/>
              <p:nvPr/>
            </p:nvGrpSpPr>
            <p:grpSpPr>
              <a:xfrm>
                <a:off x="4384682" y="3455643"/>
                <a:ext cx="2203436" cy="450522"/>
                <a:chOff x="3219840" y="2920467"/>
                <a:chExt cx="2203436" cy="450522"/>
              </a:xfrm>
            </p:grpSpPr>
            <p:sp>
              <p:nvSpPr>
                <p:cNvPr id="126" name="Google Shape;597;p29">
                  <a:extLst>
                    <a:ext uri="{FF2B5EF4-FFF2-40B4-BE49-F238E27FC236}">
                      <a16:creationId xmlns:a16="http://schemas.microsoft.com/office/drawing/2014/main" id="{46CB808B-BF7F-1144-B173-7C863A2DF3E8}"/>
                    </a:ext>
                  </a:extLst>
                </p:cNvPr>
                <p:cNvSpPr/>
                <p:nvPr/>
              </p:nvSpPr>
              <p:spPr>
                <a:xfrm>
                  <a:off x="3219840" y="2920467"/>
                  <a:ext cx="470977" cy="450522"/>
                </a:xfrm>
                <a:prstGeom prst="rect">
                  <a:avLst/>
                </a:prstGeom>
                <a:solidFill>
                  <a:schemeClr val="bg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 dirty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FFE689C3-065B-7F41-92A7-9E8ADF81EFF7}"/>
                    </a:ext>
                  </a:extLst>
                </p:cNvPr>
                <p:cNvSpPr txBox="1"/>
                <p:nvPr/>
              </p:nvSpPr>
              <p:spPr>
                <a:xfrm>
                  <a:off x="3311280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4</a:t>
                  </a:r>
                </a:p>
              </p:txBody>
            </p:sp>
            <p:sp>
              <p:nvSpPr>
                <p:cNvPr id="124" name="Google Shape;597;p29">
                  <a:extLst>
                    <a:ext uri="{FF2B5EF4-FFF2-40B4-BE49-F238E27FC236}">
                      <a16:creationId xmlns:a16="http://schemas.microsoft.com/office/drawing/2014/main" id="{C45FA4C3-F910-7244-826E-31FE190BA229}"/>
                    </a:ext>
                  </a:extLst>
                </p:cNvPr>
                <p:cNvSpPr/>
                <p:nvPr/>
              </p:nvSpPr>
              <p:spPr>
                <a:xfrm>
                  <a:off x="3804861" y="2920467"/>
                  <a:ext cx="470977" cy="450522"/>
                </a:xfrm>
                <a:prstGeom prst="rect">
                  <a:avLst/>
                </a:prstGeom>
                <a:solidFill>
                  <a:schemeClr val="bg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ECB1F385-B514-BB41-AFF5-912BFCE03C41}"/>
                    </a:ext>
                  </a:extLst>
                </p:cNvPr>
                <p:cNvSpPr txBox="1"/>
                <p:nvPr/>
              </p:nvSpPr>
              <p:spPr>
                <a:xfrm>
                  <a:off x="3896301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5</a:t>
                  </a:r>
                </a:p>
              </p:txBody>
            </p:sp>
            <p:sp>
              <p:nvSpPr>
                <p:cNvPr id="120" name="Google Shape;597;p29">
                  <a:extLst>
                    <a:ext uri="{FF2B5EF4-FFF2-40B4-BE49-F238E27FC236}">
                      <a16:creationId xmlns:a16="http://schemas.microsoft.com/office/drawing/2014/main" id="{B2950B6D-59D5-624F-BA35-5CD70806223D}"/>
                    </a:ext>
                  </a:extLst>
                </p:cNvPr>
                <p:cNvSpPr/>
                <p:nvPr/>
              </p:nvSpPr>
              <p:spPr>
                <a:xfrm>
                  <a:off x="4367278" y="2920467"/>
                  <a:ext cx="470977" cy="450522"/>
                </a:xfrm>
                <a:prstGeom prst="rect">
                  <a:avLst/>
                </a:prstGeom>
                <a:solidFill>
                  <a:schemeClr val="bg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4D930B13-4B56-C241-AA18-42753A174A77}"/>
                    </a:ext>
                  </a:extLst>
                </p:cNvPr>
                <p:cNvSpPr txBox="1"/>
                <p:nvPr/>
              </p:nvSpPr>
              <p:spPr>
                <a:xfrm>
                  <a:off x="4458718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6</a:t>
                  </a:r>
                </a:p>
              </p:txBody>
            </p:sp>
            <p:sp>
              <p:nvSpPr>
                <p:cNvPr id="118" name="Google Shape;597;p29">
                  <a:extLst>
                    <a:ext uri="{FF2B5EF4-FFF2-40B4-BE49-F238E27FC236}">
                      <a16:creationId xmlns:a16="http://schemas.microsoft.com/office/drawing/2014/main" id="{BACB5459-612E-114C-83E5-261851884835}"/>
                    </a:ext>
                  </a:extLst>
                </p:cNvPr>
                <p:cNvSpPr/>
                <p:nvPr/>
              </p:nvSpPr>
              <p:spPr>
                <a:xfrm>
                  <a:off x="4952299" y="2920467"/>
                  <a:ext cx="470977" cy="450522"/>
                </a:xfrm>
                <a:prstGeom prst="rect">
                  <a:avLst/>
                </a:prstGeom>
                <a:solidFill>
                  <a:schemeClr val="bg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0D001085-F789-5A4E-872C-1509DE2E23A2}"/>
                    </a:ext>
                  </a:extLst>
                </p:cNvPr>
                <p:cNvSpPr txBox="1"/>
                <p:nvPr/>
              </p:nvSpPr>
              <p:spPr>
                <a:xfrm>
                  <a:off x="5043739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7</a:t>
                  </a: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443D255B-29A6-BF46-8A78-C7B989194D88}"/>
                  </a:ext>
                </a:extLst>
              </p:cNvPr>
              <p:cNvGrpSpPr/>
              <p:nvPr/>
            </p:nvGrpSpPr>
            <p:grpSpPr>
              <a:xfrm>
                <a:off x="4384682" y="3992153"/>
                <a:ext cx="2203436" cy="450522"/>
                <a:chOff x="5539363" y="2920467"/>
                <a:chExt cx="2203436" cy="450522"/>
              </a:xfrm>
            </p:grpSpPr>
            <p:sp>
              <p:nvSpPr>
                <p:cNvPr id="157" name="Google Shape;597;p29">
                  <a:extLst>
                    <a:ext uri="{FF2B5EF4-FFF2-40B4-BE49-F238E27FC236}">
                      <a16:creationId xmlns:a16="http://schemas.microsoft.com/office/drawing/2014/main" id="{A8186D0F-BD9D-854F-9A0F-FA5146DEE97E}"/>
                    </a:ext>
                  </a:extLst>
                </p:cNvPr>
                <p:cNvSpPr/>
                <p:nvPr/>
              </p:nvSpPr>
              <p:spPr>
                <a:xfrm>
                  <a:off x="5539363" y="2920467"/>
                  <a:ext cx="470977" cy="450522"/>
                </a:xfrm>
                <a:prstGeom prst="rect">
                  <a:avLst/>
                </a:prstGeom>
                <a:solidFill>
                  <a:srgbClr val="FFFF00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BF5311C1-C289-0348-BA57-6255AF1A6450}"/>
                    </a:ext>
                  </a:extLst>
                </p:cNvPr>
                <p:cNvSpPr txBox="1"/>
                <p:nvPr/>
              </p:nvSpPr>
              <p:spPr>
                <a:xfrm>
                  <a:off x="5630803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8</a:t>
                  </a:r>
                </a:p>
              </p:txBody>
            </p:sp>
            <p:sp>
              <p:nvSpPr>
                <p:cNvPr id="155" name="Google Shape;597;p29">
                  <a:extLst>
                    <a:ext uri="{FF2B5EF4-FFF2-40B4-BE49-F238E27FC236}">
                      <a16:creationId xmlns:a16="http://schemas.microsoft.com/office/drawing/2014/main" id="{EAC56A79-980C-A14D-9501-1F1438151F29}"/>
                    </a:ext>
                  </a:extLst>
                </p:cNvPr>
                <p:cNvSpPr/>
                <p:nvPr/>
              </p:nvSpPr>
              <p:spPr>
                <a:xfrm>
                  <a:off x="6124384" y="2920467"/>
                  <a:ext cx="470977" cy="450522"/>
                </a:xfrm>
                <a:prstGeom prst="rect">
                  <a:avLst/>
                </a:prstGeom>
                <a:solidFill>
                  <a:srgbClr val="FFFF00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3F9E369F-EA6D-9C40-9199-7FFEA717A660}"/>
                    </a:ext>
                  </a:extLst>
                </p:cNvPr>
                <p:cNvSpPr txBox="1"/>
                <p:nvPr/>
              </p:nvSpPr>
              <p:spPr>
                <a:xfrm>
                  <a:off x="6215824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9</a:t>
                  </a:r>
                </a:p>
              </p:txBody>
            </p:sp>
            <p:sp>
              <p:nvSpPr>
                <p:cNvPr id="151" name="Google Shape;597;p29">
                  <a:extLst>
                    <a:ext uri="{FF2B5EF4-FFF2-40B4-BE49-F238E27FC236}">
                      <a16:creationId xmlns:a16="http://schemas.microsoft.com/office/drawing/2014/main" id="{85B4F415-8956-054B-B1A7-5A21EE83C3B3}"/>
                    </a:ext>
                  </a:extLst>
                </p:cNvPr>
                <p:cNvSpPr/>
                <p:nvPr/>
              </p:nvSpPr>
              <p:spPr>
                <a:xfrm>
                  <a:off x="6686801" y="2920467"/>
                  <a:ext cx="470977" cy="450522"/>
                </a:xfrm>
                <a:prstGeom prst="rect">
                  <a:avLst/>
                </a:prstGeom>
                <a:solidFill>
                  <a:srgbClr val="FFFF00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535E58F8-82F5-A541-84F1-A27DE490C930}"/>
                    </a:ext>
                  </a:extLst>
                </p:cNvPr>
                <p:cNvSpPr txBox="1"/>
                <p:nvPr/>
              </p:nvSpPr>
              <p:spPr>
                <a:xfrm>
                  <a:off x="6727441" y="2991840"/>
                  <a:ext cx="398096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10</a:t>
                  </a:r>
                </a:p>
              </p:txBody>
            </p:sp>
            <p:sp>
              <p:nvSpPr>
                <p:cNvPr id="149" name="Google Shape;597;p29">
                  <a:extLst>
                    <a:ext uri="{FF2B5EF4-FFF2-40B4-BE49-F238E27FC236}">
                      <a16:creationId xmlns:a16="http://schemas.microsoft.com/office/drawing/2014/main" id="{FFC773DB-37F7-5E4E-9DEF-C3CEB32CF924}"/>
                    </a:ext>
                  </a:extLst>
                </p:cNvPr>
                <p:cNvSpPr/>
                <p:nvPr/>
              </p:nvSpPr>
              <p:spPr>
                <a:xfrm>
                  <a:off x="7271822" y="2920467"/>
                  <a:ext cx="470977" cy="450522"/>
                </a:xfrm>
                <a:prstGeom prst="rect">
                  <a:avLst/>
                </a:prstGeom>
                <a:solidFill>
                  <a:srgbClr val="FFFF00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749B8211-C224-DE45-900C-FC1CBCA05B7C}"/>
                    </a:ext>
                  </a:extLst>
                </p:cNvPr>
                <p:cNvSpPr txBox="1"/>
                <p:nvPr/>
              </p:nvSpPr>
              <p:spPr>
                <a:xfrm>
                  <a:off x="7322622" y="2991840"/>
                  <a:ext cx="414180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11</a:t>
                  </a: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F897CA32-1AC4-9B44-A0F4-02E330581E4F}"/>
                  </a:ext>
                </a:extLst>
              </p:cNvPr>
              <p:cNvGrpSpPr/>
              <p:nvPr/>
            </p:nvGrpSpPr>
            <p:grpSpPr>
              <a:xfrm>
                <a:off x="4384682" y="4528663"/>
                <a:ext cx="2203436" cy="450522"/>
                <a:chOff x="7856843" y="2920467"/>
                <a:chExt cx="2203436" cy="450522"/>
              </a:xfrm>
            </p:grpSpPr>
            <p:sp>
              <p:nvSpPr>
                <p:cNvPr id="143" name="Google Shape;597;p29">
                  <a:extLst>
                    <a:ext uri="{FF2B5EF4-FFF2-40B4-BE49-F238E27FC236}">
                      <a16:creationId xmlns:a16="http://schemas.microsoft.com/office/drawing/2014/main" id="{0337DDDC-B579-2D4C-A109-4354C3179A7C}"/>
                    </a:ext>
                  </a:extLst>
                </p:cNvPr>
                <p:cNvSpPr/>
                <p:nvPr/>
              </p:nvSpPr>
              <p:spPr>
                <a:xfrm>
                  <a:off x="7856843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0FBA571E-C22F-1647-8CD4-ACDB6466EF2E}"/>
                    </a:ext>
                  </a:extLst>
                </p:cNvPr>
                <p:cNvSpPr txBox="1"/>
                <p:nvPr/>
              </p:nvSpPr>
              <p:spPr>
                <a:xfrm>
                  <a:off x="7897483" y="2991840"/>
                  <a:ext cx="398096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12</a:t>
                  </a:r>
                </a:p>
              </p:txBody>
            </p:sp>
            <p:sp>
              <p:nvSpPr>
                <p:cNvPr id="141" name="Google Shape;597;p29">
                  <a:extLst>
                    <a:ext uri="{FF2B5EF4-FFF2-40B4-BE49-F238E27FC236}">
                      <a16:creationId xmlns:a16="http://schemas.microsoft.com/office/drawing/2014/main" id="{A8BB2235-D73D-E543-B5E4-2651720C89A7}"/>
                    </a:ext>
                  </a:extLst>
                </p:cNvPr>
                <p:cNvSpPr/>
                <p:nvPr/>
              </p:nvSpPr>
              <p:spPr>
                <a:xfrm>
                  <a:off x="8441864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3C4A8BCD-7D12-3E4B-8D35-0A487DA9EFE9}"/>
                    </a:ext>
                  </a:extLst>
                </p:cNvPr>
                <p:cNvSpPr txBox="1"/>
                <p:nvPr/>
              </p:nvSpPr>
              <p:spPr>
                <a:xfrm>
                  <a:off x="8482504" y="2991840"/>
                  <a:ext cx="389698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13</a:t>
                  </a:r>
                </a:p>
              </p:txBody>
            </p:sp>
            <p:sp>
              <p:nvSpPr>
                <p:cNvPr id="137" name="Google Shape;597;p29">
                  <a:extLst>
                    <a:ext uri="{FF2B5EF4-FFF2-40B4-BE49-F238E27FC236}">
                      <a16:creationId xmlns:a16="http://schemas.microsoft.com/office/drawing/2014/main" id="{EDE5C2CD-18CC-CF4A-9AF5-BB84D894B941}"/>
                    </a:ext>
                  </a:extLst>
                </p:cNvPr>
                <p:cNvSpPr/>
                <p:nvPr/>
              </p:nvSpPr>
              <p:spPr>
                <a:xfrm>
                  <a:off x="900428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820B2566-9FDF-BD42-B44E-4B75E34BBA30}"/>
                    </a:ext>
                  </a:extLst>
                </p:cNvPr>
                <p:cNvSpPr txBox="1"/>
                <p:nvPr/>
              </p:nvSpPr>
              <p:spPr>
                <a:xfrm>
                  <a:off x="9044921" y="2991840"/>
                  <a:ext cx="398096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14</a:t>
                  </a:r>
                </a:p>
              </p:txBody>
            </p:sp>
            <p:sp>
              <p:nvSpPr>
                <p:cNvPr id="135" name="Google Shape;597;p29">
                  <a:extLst>
                    <a:ext uri="{FF2B5EF4-FFF2-40B4-BE49-F238E27FC236}">
                      <a16:creationId xmlns:a16="http://schemas.microsoft.com/office/drawing/2014/main" id="{8288DDBB-501B-7F47-94FE-6D61F1FD7EB2}"/>
                    </a:ext>
                  </a:extLst>
                </p:cNvPr>
                <p:cNvSpPr/>
                <p:nvPr/>
              </p:nvSpPr>
              <p:spPr>
                <a:xfrm>
                  <a:off x="9589302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0B8EAB02-8069-BB4C-BCB1-F322A54A8B72}"/>
                    </a:ext>
                  </a:extLst>
                </p:cNvPr>
                <p:cNvSpPr txBox="1"/>
                <p:nvPr/>
              </p:nvSpPr>
              <p:spPr>
                <a:xfrm>
                  <a:off x="9629941" y="2991840"/>
                  <a:ext cx="389699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15</a:t>
                  </a:r>
                </a:p>
              </p:txBody>
            </p:sp>
          </p:grpSp>
        </p:grp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F1EF1388-99D0-034B-8E59-73EF0196B2FB}"/>
              </a:ext>
            </a:extLst>
          </p:cNvPr>
          <p:cNvSpPr txBox="1"/>
          <p:nvPr/>
        </p:nvSpPr>
        <p:spPr>
          <a:xfrm>
            <a:off x="5125243" y="5223212"/>
            <a:ext cx="72231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Data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14C1704-AED9-0D42-A118-C65D322EE3DC}"/>
              </a:ext>
            </a:extLst>
          </p:cNvPr>
          <p:cNvSpPr txBox="1"/>
          <p:nvPr/>
        </p:nvSpPr>
        <p:spPr>
          <a:xfrm>
            <a:off x="5125243" y="1003510"/>
            <a:ext cx="72231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Warp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998793B-ABEE-1545-8FC5-DCE9D07B3956}"/>
              </a:ext>
            </a:extLst>
          </p:cNvPr>
          <p:cNvGrpSpPr/>
          <p:nvPr/>
        </p:nvGrpSpPr>
        <p:grpSpPr>
          <a:xfrm>
            <a:off x="3980855" y="1451731"/>
            <a:ext cx="3011091" cy="863140"/>
            <a:chOff x="3980854" y="1451731"/>
            <a:chExt cx="3011091" cy="863140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9E859B6-C08F-3945-97C5-4EBADD3BC35E}"/>
                </a:ext>
              </a:extLst>
            </p:cNvPr>
            <p:cNvSpPr/>
            <p:nvPr/>
          </p:nvSpPr>
          <p:spPr>
            <a:xfrm>
              <a:off x="3980854" y="1451731"/>
              <a:ext cx="3011091" cy="863140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FC325CD4-EF94-A74A-9B1D-88CF05BEA3AF}"/>
                </a:ext>
              </a:extLst>
            </p:cNvPr>
            <p:cNvGrpSpPr/>
            <p:nvPr/>
          </p:nvGrpSpPr>
          <p:grpSpPr>
            <a:xfrm>
              <a:off x="4248482" y="1652598"/>
              <a:ext cx="2494795" cy="450522"/>
              <a:chOff x="4248482" y="1652598"/>
              <a:chExt cx="2494795" cy="450522"/>
            </a:xfrm>
          </p:grpSpPr>
          <p:sp>
            <p:nvSpPr>
              <p:cNvPr id="72" name="Google Shape;597;p29">
                <a:extLst>
                  <a:ext uri="{FF2B5EF4-FFF2-40B4-BE49-F238E27FC236}">
                    <a16:creationId xmlns:a16="http://schemas.microsoft.com/office/drawing/2014/main" id="{28FB20AE-89E6-984A-A1F4-93780B700C06}"/>
                  </a:ext>
                </a:extLst>
              </p:cNvPr>
              <p:cNvSpPr/>
              <p:nvPr/>
            </p:nvSpPr>
            <p:spPr>
              <a:xfrm>
                <a:off x="4248482" y="1652598"/>
                <a:ext cx="470977" cy="450522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597;p29">
                <a:extLst>
                  <a:ext uri="{FF2B5EF4-FFF2-40B4-BE49-F238E27FC236}">
                    <a16:creationId xmlns:a16="http://schemas.microsoft.com/office/drawing/2014/main" id="{20B99282-EBA8-0247-803F-9D5DE637ADF5}"/>
                  </a:ext>
                </a:extLst>
              </p:cNvPr>
              <p:cNvSpPr/>
              <p:nvPr/>
            </p:nvSpPr>
            <p:spPr>
              <a:xfrm>
                <a:off x="4923086" y="1652598"/>
                <a:ext cx="470977" cy="450522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597;p29">
                <a:extLst>
                  <a:ext uri="{FF2B5EF4-FFF2-40B4-BE49-F238E27FC236}">
                    <a16:creationId xmlns:a16="http://schemas.microsoft.com/office/drawing/2014/main" id="{3681DD1E-7537-9046-BC21-D598CE8E2A46}"/>
                  </a:ext>
                </a:extLst>
              </p:cNvPr>
              <p:cNvSpPr/>
              <p:nvPr/>
            </p:nvSpPr>
            <p:spPr>
              <a:xfrm>
                <a:off x="5597690" y="1652598"/>
                <a:ext cx="470977" cy="450522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597;p29">
                <a:extLst>
                  <a:ext uri="{FF2B5EF4-FFF2-40B4-BE49-F238E27FC236}">
                    <a16:creationId xmlns:a16="http://schemas.microsoft.com/office/drawing/2014/main" id="{3F5E6355-747A-2D48-8AE0-D3D26529EE17}"/>
                  </a:ext>
                </a:extLst>
              </p:cNvPr>
              <p:cNvSpPr/>
              <p:nvPr/>
            </p:nvSpPr>
            <p:spPr>
              <a:xfrm>
                <a:off x="6272300" y="1652598"/>
                <a:ext cx="470977" cy="450522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113" name="Google Shape;1467;p60">
            <a:extLst>
              <a:ext uri="{FF2B5EF4-FFF2-40B4-BE49-F238E27FC236}">
                <a16:creationId xmlns:a16="http://schemas.microsoft.com/office/drawing/2014/main" id="{4CE86878-A612-9D47-8378-5C9F08CE9A1A}"/>
              </a:ext>
            </a:extLst>
          </p:cNvPr>
          <p:cNvCxnSpPr>
            <a:cxnSpLocks/>
          </p:cNvCxnSpPr>
          <p:nvPr/>
        </p:nvCxnSpPr>
        <p:spPr>
          <a:xfrm>
            <a:off x="4483972" y="2103120"/>
            <a:ext cx="159148" cy="1889033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triangle" w="sm" len="sm"/>
            <a:tailEnd type="none" w="med" len="med"/>
          </a:ln>
        </p:spPr>
      </p:cxnSp>
      <p:cxnSp>
        <p:nvCxnSpPr>
          <p:cNvPr id="114" name="Google Shape;1467;p60">
            <a:extLst>
              <a:ext uri="{FF2B5EF4-FFF2-40B4-BE49-F238E27FC236}">
                <a16:creationId xmlns:a16="http://schemas.microsoft.com/office/drawing/2014/main" id="{92592F4A-C6BD-B54A-AB02-20A3BCF6C7D2}"/>
              </a:ext>
            </a:extLst>
          </p:cNvPr>
          <p:cNvCxnSpPr>
            <a:cxnSpLocks/>
            <a:endCxn id="155" idx="0"/>
          </p:cNvCxnSpPr>
          <p:nvPr/>
        </p:nvCxnSpPr>
        <p:spPr>
          <a:xfrm>
            <a:off x="5125243" y="2103120"/>
            <a:ext cx="79949" cy="1889033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triangle" w="sm" len="sm"/>
            <a:tailEnd type="none" w="med" len="med"/>
          </a:ln>
        </p:spPr>
      </p:cxnSp>
      <p:cxnSp>
        <p:nvCxnSpPr>
          <p:cNvPr id="115" name="Google Shape;1467;p60">
            <a:extLst>
              <a:ext uri="{FF2B5EF4-FFF2-40B4-BE49-F238E27FC236}">
                <a16:creationId xmlns:a16="http://schemas.microsoft.com/office/drawing/2014/main" id="{778EB5C3-B042-DC4B-85F8-12AC9951A098}"/>
              </a:ext>
            </a:extLst>
          </p:cNvPr>
          <p:cNvCxnSpPr>
            <a:cxnSpLocks/>
            <a:stCxn id="74" idx="2"/>
            <a:endCxn id="151" idx="0"/>
          </p:cNvCxnSpPr>
          <p:nvPr/>
        </p:nvCxnSpPr>
        <p:spPr>
          <a:xfrm flipH="1">
            <a:off x="5767609" y="2103120"/>
            <a:ext cx="65571" cy="1889033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triangle" w="sm" len="sm"/>
            <a:tailEnd type="none" w="med" len="med"/>
          </a:ln>
        </p:spPr>
      </p:cxnSp>
      <p:cxnSp>
        <p:nvCxnSpPr>
          <p:cNvPr id="116" name="Google Shape;1467;p60">
            <a:extLst>
              <a:ext uri="{FF2B5EF4-FFF2-40B4-BE49-F238E27FC236}">
                <a16:creationId xmlns:a16="http://schemas.microsoft.com/office/drawing/2014/main" id="{433F40D7-2D9B-E347-B56E-C8399A12090B}"/>
              </a:ext>
            </a:extLst>
          </p:cNvPr>
          <p:cNvCxnSpPr>
            <a:cxnSpLocks/>
            <a:endCxn id="149" idx="0"/>
          </p:cNvCxnSpPr>
          <p:nvPr/>
        </p:nvCxnSpPr>
        <p:spPr>
          <a:xfrm flipH="1">
            <a:off x="6352630" y="2103120"/>
            <a:ext cx="140006" cy="1889033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triangle" w="sm" len="sm"/>
            <a:tailEnd type="none" w="med" len="med"/>
          </a:ln>
        </p:spPr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99CF2F4-C423-6C47-92D5-667F4F8DAFB5}"/>
              </a:ext>
            </a:extLst>
          </p:cNvPr>
          <p:cNvGrpSpPr/>
          <p:nvPr/>
        </p:nvGrpSpPr>
        <p:grpSpPr>
          <a:xfrm>
            <a:off x="7797868" y="4162408"/>
            <a:ext cx="2509520" cy="875256"/>
            <a:chOff x="7687007" y="2651760"/>
            <a:chExt cx="2509520" cy="875256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EDFA807-2EC2-3C43-9BE7-10A9FAD304B0}"/>
                </a:ext>
              </a:extLst>
            </p:cNvPr>
            <p:cNvSpPr/>
            <p:nvPr/>
          </p:nvSpPr>
          <p:spPr>
            <a:xfrm>
              <a:off x="7687007" y="2651760"/>
              <a:ext cx="2509520" cy="87525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B81E419F-FECF-6A41-A6B4-DB2C6EA77C63}"/>
                </a:ext>
              </a:extLst>
            </p:cNvPr>
            <p:cNvGrpSpPr/>
            <p:nvPr/>
          </p:nvGrpSpPr>
          <p:grpSpPr>
            <a:xfrm>
              <a:off x="7841640" y="2818794"/>
              <a:ext cx="2203436" cy="347788"/>
              <a:chOff x="3406297" y="4884380"/>
              <a:chExt cx="1824161" cy="241500"/>
            </a:xfrm>
          </p:grpSpPr>
          <p:cxnSp>
            <p:nvCxnSpPr>
              <p:cNvPr id="68" name="Google Shape;936;p46">
                <a:extLst>
                  <a:ext uri="{FF2B5EF4-FFF2-40B4-BE49-F238E27FC236}">
                    <a16:creationId xmlns:a16="http://schemas.microsoft.com/office/drawing/2014/main" id="{2F2AF9D3-E86A-EA47-A5FF-F33C88BEC607}"/>
                  </a:ext>
                </a:extLst>
              </p:cNvPr>
              <p:cNvCxnSpPr/>
              <p:nvPr/>
            </p:nvCxnSpPr>
            <p:spPr>
              <a:xfrm>
                <a:off x="3413358" y="4995508"/>
                <a:ext cx="181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9" name="Google Shape;937;p46">
                <a:extLst>
                  <a:ext uri="{FF2B5EF4-FFF2-40B4-BE49-F238E27FC236}">
                    <a16:creationId xmlns:a16="http://schemas.microsoft.com/office/drawing/2014/main" id="{422A5D45-4CFC-0848-B614-AFB3D090B24F}"/>
                  </a:ext>
                </a:extLst>
              </p:cNvPr>
              <p:cNvCxnSpPr/>
              <p:nvPr/>
            </p:nvCxnSpPr>
            <p:spPr>
              <a:xfrm>
                <a:off x="5230366" y="4884380"/>
                <a:ext cx="0" cy="241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6" name="Google Shape;938;p46">
                <a:extLst>
                  <a:ext uri="{FF2B5EF4-FFF2-40B4-BE49-F238E27FC236}">
                    <a16:creationId xmlns:a16="http://schemas.microsoft.com/office/drawing/2014/main" id="{F6007A68-2A50-6C49-80E5-C133E1D6A503}"/>
                  </a:ext>
                </a:extLst>
              </p:cNvPr>
              <p:cNvCxnSpPr/>
              <p:nvPr/>
            </p:nvCxnSpPr>
            <p:spPr>
              <a:xfrm>
                <a:off x="3406297" y="4884380"/>
                <a:ext cx="0" cy="241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34848E0-39DA-214E-93A7-CE8442D12585}"/>
                </a:ext>
              </a:extLst>
            </p:cNvPr>
            <p:cNvSpPr txBox="1"/>
            <p:nvPr/>
          </p:nvSpPr>
          <p:spPr>
            <a:xfrm>
              <a:off x="8053749" y="3086100"/>
              <a:ext cx="1798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Memory Line Size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79744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605;p29">
            <a:extLst>
              <a:ext uri="{FF2B5EF4-FFF2-40B4-BE49-F238E27FC236}">
                <a16:creationId xmlns:a16="http://schemas.microsoft.com/office/drawing/2014/main" id="{A47E1ACA-0A99-FB43-8302-7CDAB3A47758}"/>
              </a:ext>
            </a:extLst>
          </p:cNvPr>
          <p:cNvSpPr txBox="1"/>
          <p:nvPr/>
        </p:nvSpPr>
        <p:spPr>
          <a:xfrm>
            <a:off x="7421078" y="211756"/>
            <a:ext cx="3263100" cy="791754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SzPts val="1400"/>
            </a:pPr>
            <a:r>
              <a:rPr lang="en-US" dirty="0"/>
              <a:t>Here when we consider the parallel execution, we see that the warp’s memory access is coalesced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DEF0FB5-02D6-0D41-8461-EE04F896033A}"/>
              </a:ext>
            </a:extLst>
          </p:cNvPr>
          <p:cNvGrpSpPr/>
          <p:nvPr/>
        </p:nvGrpSpPr>
        <p:grpSpPr>
          <a:xfrm>
            <a:off x="4248483" y="2804161"/>
            <a:ext cx="2494795" cy="2285999"/>
            <a:chOff x="4248483" y="2804161"/>
            <a:chExt cx="2494795" cy="2285999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A80DFC1-F546-1346-96C2-9B77BD519E93}"/>
                </a:ext>
              </a:extLst>
            </p:cNvPr>
            <p:cNvSpPr/>
            <p:nvPr/>
          </p:nvSpPr>
          <p:spPr>
            <a:xfrm>
              <a:off x="4248483" y="2804161"/>
              <a:ext cx="2494795" cy="2285999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DE18AE0-97C8-6A4B-8FFB-0A9861C869FA}"/>
                </a:ext>
              </a:extLst>
            </p:cNvPr>
            <p:cNvGrpSpPr/>
            <p:nvPr/>
          </p:nvGrpSpPr>
          <p:grpSpPr>
            <a:xfrm>
              <a:off x="4384682" y="2920467"/>
              <a:ext cx="2203436" cy="2058718"/>
              <a:chOff x="4384682" y="2920467"/>
              <a:chExt cx="2203436" cy="2058718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68E82081-D719-5F46-976D-5EDD8B8398A5}"/>
                  </a:ext>
                </a:extLst>
              </p:cNvPr>
              <p:cNvGrpSpPr/>
              <p:nvPr/>
            </p:nvGrpSpPr>
            <p:grpSpPr>
              <a:xfrm>
                <a:off x="4384682" y="2920467"/>
                <a:ext cx="2203436" cy="450522"/>
                <a:chOff x="902360" y="2920467"/>
                <a:chExt cx="2203436" cy="450522"/>
              </a:xfrm>
            </p:grpSpPr>
            <p:sp>
              <p:nvSpPr>
                <p:cNvPr id="15" name="Google Shape;597;p29">
                  <a:extLst>
                    <a:ext uri="{FF2B5EF4-FFF2-40B4-BE49-F238E27FC236}">
                      <a16:creationId xmlns:a16="http://schemas.microsoft.com/office/drawing/2014/main" id="{994E7F19-F89A-A44B-A1E2-34FB789CDBC2}"/>
                    </a:ext>
                  </a:extLst>
                </p:cNvPr>
                <p:cNvSpPr/>
                <p:nvPr/>
              </p:nvSpPr>
              <p:spPr>
                <a:xfrm>
                  <a:off x="902360" y="2920467"/>
                  <a:ext cx="470977" cy="450522"/>
                </a:xfrm>
                <a:prstGeom prst="rect">
                  <a:avLst/>
                </a:prstGeom>
                <a:solidFill>
                  <a:schemeClr val="bg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706C303-541D-8842-B82E-A09B7278DB39}"/>
                    </a:ext>
                  </a:extLst>
                </p:cNvPr>
                <p:cNvSpPr txBox="1"/>
                <p:nvPr/>
              </p:nvSpPr>
              <p:spPr>
                <a:xfrm>
                  <a:off x="993800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0</a:t>
                  </a:r>
                </a:p>
              </p:txBody>
            </p:sp>
            <p:sp>
              <p:nvSpPr>
                <p:cNvPr id="98" name="Google Shape;597;p29">
                  <a:extLst>
                    <a:ext uri="{FF2B5EF4-FFF2-40B4-BE49-F238E27FC236}">
                      <a16:creationId xmlns:a16="http://schemas.microsoft.com/office/drawing/2014/main" id="{A944B00A-529C-AB4E-9F8F-22CF403BE76C}"/>
                    </a:ext>
                  </a:extLst>
                </p:cNvPr>
                <p:cNvSpPr/>
                <p:nvPr/>
              </p:nvSpPr>
              <p:spPr>
                <a:xfrm>
                  <a:off x="1487381" y="2920467"/>
                  <a:ext cx="470977" cy="450522"/>
                </a:xfrm>
                <a:prstGeom prst="rect">
                  <a:avLst/>
                </a:prstGeom>
                <a:solidFill>
                  <a:schemeClr val="bg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8FD1188E-3266-3648-88C9-15CDC0BA6C9A}"/>
                    </a:ext>
                  </a:extLst>
                </p:cNvPr>
                <p:cNvSpPr txBox="1"/>
                <p:nvPr/>
              </p:nvSpPr>
              <p:spPr>
                <a:xfrm>
                  <a:off x="1578821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  <p:sp>
              <p:nvSpPr>
                <p:cNvPr id="111" name="Google Shape;597;p29">
                  <a:extLst>
                    <a:ext uri="{FF2B5EF4-FFF2-40B4-BE49-F238E27FC236}">
                      <a16:creationId xmlns:a16="http://schemas.microsoft.com/office/drawing/2014/main" id="{6BC21C9F-063B-6843-9F3C-FCAF4C1DBA67}"/>
                    </a:ext>
                  </a:extLst>
                </p:cNvPr>
                <p:cNvSpPr/>
                <p:nvPr/>
              </p:nvSpPr>
              <p:spPr>
                <a:xfrm>
                  <a:off x="2049798" y="2920467"/>
                  <a:ext cx="470977" cy="450522"/>
                </a:xfrm>
                <a:prstGeom prst="rect">
                  <a:avLst/>
                </a:prstGeom>
                <a:solidFill>
                  <a:schemeClr val="bg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D456AC0C-7728-D847-A878-D7CD0D753DF0}"/>
                    </a:ext>
                  </a:extLst>
                </p:cNvPr>
                <p:cNvSpPr txBox="1"/>
                <p:nvPr/>
              </p:nvSpPr>
              <p:spPr>
                <a:xfrm>
                  <a:off x="2141238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2</a:t>
                  </a:r>
                </a:p>
              </p:txBody>
            </p:sp>
            <p:sp>
              <p:nvSpPr>
                <p:cNvPr id="105" name="Google Shape;597;p29">
                  <a:extLst>
                    <a:ext uri="{FF2B5EF4-FFF2-40B4-BE49-F238E27FC236}">
                      <a16:creationId xmlns:a16="http://schemas.microsoft.com/office/drawing/2014/main" id="{B7F33AD7-F710-234E-94E5-3A023BF31F92}"/>
                    </a:ext>
                  </a:extLst>
                </p:cNvPr>
                <p:cNvSpPr/>
                <p:nvPr/>
              </p:nvSpPr>
              <p:spPr>
                <a:xfrm>
                  <a:off x="2634819" y="2920467"/>
                  <a:ext cx="470977" cy="450522"/>
                </a:xfrm>
                <a:prstGeom prst="rect">
                  <a:avLst/>
                </a:prstGeom>
                <a:solidFill>
                  <a:schemeClr val="bg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7C7D87B3-A5C7-574C-96FC-1FA5B769E81B}"/>
                    </a:ext>
                  </a:extLst>
                </p:cNvPr>
                <p:cNvSpPr txBox="1"/>
                <p:nvPr/>
              </p:nvSpPr>
              <p:spPr>
                <a:xfrm>
                  <a:off x="2726259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3</a:t>
                  </a:r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78A5B8BF-EBBB-0B4A-9257-49CE0FBDA4C0}"/>
                  </a:ext>
                </a:extLst>
              </p:cNvPr>
              <p:cNvGrpSpPr/>
              <p:nvPr/>
            </p:nvGrpSpPr>
            <p:grpSpPr>
              <a:xfrm>
                <a:off x="4384682" y="3455643"/>
                <a:ext cx="2203436" cy="450522"/>
                <a:chOff x="3219840" y="2920467"/>
                <a:chExt cx="2203436" cy="450522"/>
              </a:xfrm>
            </p:grpSpPr>
            <p:sp>
              <p:nvSpPr>
                <p:cNvPr id="126" name="Google Shape;597;p29">
                  <a:extLst>
                    <a:ext uri="{FF2B5EF4-FFF2-40B4-BE49-F238E27FC236}">
                      <a16:creationId xmlns:a16="http://schemas.microsoft.com/office/drawing/2014/main" id="{46CB808B-BF7F-1144-B173-7C863A2DF3E8}"/>
                    </a:ext>
                  </a:extLst>
                </p:cNvPr>
                <p:cNvSpPr/>
                <p:nvPr/>
              </p:nvSpPr>
              <p:spPr>
                <a:xfrm>
                  <a:off x="3219840" y="2920467"/>
                  <a:ext cx="470977" cy="450522"/>
                </a:xfrm>
                <a:prstGeom prst="rect">
                  <a:avLst/>
                </a:prstGeom>
                <a:solidFill>
                  <a:schemeClr val="bg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 dirty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FFE689C3-065B-7F41-92A7-9E8ADF81EFF7}"/>
                    </a:ext>
                  </a:extLst>
                </p:cNvPr>
                <p:cNvSpPr txBox="1"/>
                <p:nvPr/>
              </p:nvSpPr>
              <p:spPr>
                <a:xfrm>
                  <a:off x="3311280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4</a:t>
                  </a:r>
                </a:p>
              </p:txBody>
            </p:sp>
            <p:sp>
              <p:nvSpPr>
                <p:cNvPr id="124" name="Google Shape;597;p29">
                  <a:extLst>
                    <a:ext uri="{FF2B5EF4-FFF2-40B4-BE49-F238E27FC236}">
                      <a16:creationId xmlns:a16="http://schemas.microsoft.com/office/drawing/2014/main" id="{C45FA4C3-F910-7244-826E-31FE190BA229}"/>
                    </a:ext>
                  </a:extLst>
                </p:cNvPr>
                <p:cNvSpPr/>
                <p:nvPr/>
              </p:nvSpPr>
              <p:spPr>
                <a:xfrm>
                  <a:off x="3804861" y="2920467"/>
                  <a:ext cx="470977" cy="450522"/>
                </a:xfrm>
                <a:prstGeom prst="rect">
                  <a:avLst/>
                </a:prstGeom>
                <a:solidFill>
                  <a:schemeClr val="bg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ECB1F385-B514-BB41-AFF5-912BFCE03C41}"/>
                    </a:ext>
                  </a:extLst>
                </p:cNvPr>
                <p:cNvSpPr txBox="1"/>
                <p:nvPr/>
              </p:nvSpPr>
              <p:spPr>
                <a:xfrm>
                  <a:off x="3896301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5</a:t>
                  </a:r>
                </a:p>
              </p:txBody>
            </p:sp>
            <p:sp>
              <p:nvSpPr>
                <p:cNvPr id="120" name="Google Shape;597;p29">
                  <a:extLst>
                    <a:ext uri="{FF2B5EF4-FFF2-40B4-BE49-F238E27FC236}">
                      <a16:creationId xmlns:a16="http://schemas.microsoft.com/office/drawing/2014/main" id="{B2950B6D-59D5-624F-BA35-5CD70806223D}"/>
                    </a:ext>
                  </a:extLst>
                </p:cNvPr>
                <p:cNvSpPr/>
                <p:nvPr/>
              </p:nvSpPr>
              <p:spPr>
                <a:xfrm>
                  <a:off x="4367278" y="2920467"/>
                  <a:ext cx="470977" cy="450522"/>
                </a:xfrm>
                <a:prstGeom prst="rect">
                  <a:avLst/>
                </a:prstGeom>
                <a:solidFill>
                  <a:schemeClr val="bg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4D930B13-4B56-C241-AA18-42753A174A77}"/>
                    </a:ext>
                  </a:extLst>
                </p:cNvPr>
                <p:cNvSpPr txBox="1"/>
                <p:nvPr/>
              </p:nvSpPr>
              <p:spPr>
                <a:xfrm>
                  <a:off x="4458718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6</a:t>
                  </a:r>
                </a:p>
              </p:txBody>
            </p:sp>
            <p:sp>
              <p:nvSpPr>
                <p:cNvPr id="118" name="Google Shape;597;p29">
                  <a:extLst>
                    <a:ext uri="{FF2B5EF4-FFF2-40B4-BE49-F238E27FC236}">
                      <a16:creationId xmlns:a16="http://schemas.microsoft.com/office/drawing/2014/main" id="{BACB5459-612E-114C-83E5-261851884835}"/>
                    </a:ext>
                  </a:extLst>
                </p:cNvPr>
                <p:cNvSpPr/>
                <p:nvPr/>
              </p:nvSpPr>
              <p:spPr>
                <a:xfrm>
                  <a:off x="4952299" y="2920467"/>
                  <a:ext cx="470977" cy="450522"/>
                </a:xfrm>
                <a:prstGeom prst="rect">
                  <a:avLst/>
                </a:prstGeom>
                <a:solidFill>
                  <a:schemeClr val="bg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0D001085-F789-5A4E-872C-1509DE2E23A2}"/>
                    </a:ext>
                  </a:extLst>
                </p:cNvPr>
                <p:cNvSpPr txBox="1"/>
                <p:nvPr/>
              </p:nvSpPr>
              <p:spPr>
                <a:xfrm>
                  <a:off x="5043739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7</a:t>
                  </a: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443D255B-29A6-BF46-8A78-C7B989194D88}"/>
                  </a:ext>
                </a:extLst>
              </p:cNvPr>
              <p:cNvGrpSpPr/>
              <p:nvPr/>
            </p:nvGrpSpPr>
            <p:grpSpPr>
              <a:xfrm>
                <a:off x="4384682" y="3992153"/>
                <a:ext cx="2203436" cy="450522"/>
                <a:chOff x="5539363" y="2920467"/>
                <a:chExt cx="2203436" cy="450522"/>
              </a:xfrm>
            </p:grpSpPr>
            <p:sp>
              <p:nvSpPr>
                <p:cNvPr id="157" name="Google Shape;597;p29">
                  <a:extLst>
                    <a:ext uri="{FF2B5EF4-FFF2-40B4-BE49-F238E27FC236}">
                      <a16:creationId xmlns:a16="http://schemas.microsoft.com/office/drawing/2014/main" id="{A8186D0F-BD9D-854F-9A0F-FA5146DEE97E}"/>
                    </a:ext>
                  </a:extLst>
                </p:cNvPr>
                <p:cNvSpPr/>
                <p:nvPr/>
              </p:nvSpPr>
              <p:spPr>
                <a:xfrm>
                  <a:off x="5539363" y="2920467"/>
                  <a:ext cx="470977" cy="450522"/>
                </a:xfrm>
                <a:prstGeom prst="rect">
                  <a:avLst/>
                </a:prstGeom>
                <a:solidFill>
                  <a:schemeClr val="bg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BF5311C1-C289-0348-BA57-6255AF1A6450}"/>
                    </a:ext>
                  </a:extLst>
                </p:cNvPr>
                <p:cNvSpPr txBox="1"/>
                <p:nvPr/>
              </p:nvSpPr>
              <p:spPr>
                <a:xfrm>
                  <a:off x="5630803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8</a:t>
                  </a:r>
                </a:p>
              </p:txBody>
            </p:sp>
            <p:sp>
              <p:nvSpPr>
                <p:cNvPr id="155" name="Google Shape;597;p29">
                  <a:extLst>
                    <a:ext uri="{FF2B5EF4-FFF2-40B4-BE49-F238E27FC236}">
                      <a16:creationId xmlns:a16="http://schemas.microsoft.com/office/drawing/2014/main" id="{EAC56A79-980C-A14D-9501-1F1438151F29}"/>
                    </a:ext>
                  </a:extLst>
                </p:cNvPr>
                <p:cNvSpPr/>
                <p:nvPr/>
              </p:nvSpPr>
              <p:spPr>
                <a:xfrm>
                  <a:off x="6124384" y="2920467"/>
                  <a:ext cx="470977" cy="450522"/>
                </a:xfrm>
                <a:prstGeom prst="rect">
                  <a:avLst/>
                </a:prstGeom>
                <a:solidFill>
                  <a:schemeClr val="bg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3F9E369F-EA6D-9C40-9199-7FFEA717A660}"/>
                    </a:ext>
                  </a:extLst>
                </p:cNvPr>
                <p:cNvSpPr txBox="1"/>
                <p:nvPr/>
              </p:nvSpPr>
              <p:spPr>
                <a:xfrm>
                  <a:off x="6215824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9</a:t>
                  </a:r>
                </a:p>
              </p:txBody>
            </p:sp>
            <p:sp>
              <p:nvSpPr>
                <p:cNvPr id="151" name="Google Shape;597;p29">
                  <a:extLst>
                    <a:ext uri="{FF2B5EF4-FFF2-40B4-BE49-F238E27FC236}">
                      <a16:creationId xmlns:a16="http://schemas.microsoft.com/office/drawing/2014/main" id="{85B4F415-8956-054B-B1A7-5A21EE83C3B3}"/>
                    </a:ext>
                  </a:extLst>
                </p:cNvPr>
                <p:cNvSpPr/>
                <p:nvPr/>
              </p:nvSpPr>
              <p:spPr>
                <a:xfrm>
                  <a:off x="6686801" y="2920467"/>
                  <a:ext cx="470977" cy="450522"/>
                </a:xfrm>
                <a:prstGeom prst="rect">
                  <a:avLst/>
                </a:prstGeom>
                <a:solidFill>
                  <a:schemeClr val="bg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535E58F8-82F5-A541-84F1-A27DE490C930}"/>
                    </a:ext>
                  </a:extLst>
                </p:cNvPr>
                <p:cNvSpPr txBox="1"/>
                <p:nvPr/>
              </p:nvSpPr>
              <p:spPr>
                <a:xfrm>
                  <a:off x="6727441" y="2991840"/>
                  <a:ext cx="398096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10</a:t>
                  </a:r>
                </a:p>
              </p:txBody>
            </p:sp>
            <p:sp>
              <p:nvSpPr>
                <p:cNvPr id="149" name="Google Shape;597;p29">
                  <a:extLst>
                    <a:ext uri="{FF2B5EF4-FFF2-40B4-BE49-F238E27FC236}">
                      <a16:creationId xmlns:a16="http://schemas.microsoft.com/office/drawing/2014/main" id="{FFC773DB-37F7-5E4E-9DEF-C3CEB32CF924}"/>
                    </a:ext>
                  </a:extLst>
                </p:cNvPr>
                <p:cNvSpPr/>
                <p:nvPr/>
              </p:nvSpPr>
              <p:spPr>
                <a:xfrm>
                  <a:off x="7271822" y="2920467"/>
                  <a:ext cx="470977" cy="450522"/>
                </a:xfrm>
                <a:prstGeom prst="rect">
                  <a:avLst/>
                </a:prstGeom>
                <a:solidFill>
                  <a:schemeClr val="bg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749B8211-C224-DE45-900C-FC1CBCA05B7C}"/>
                    </a:ext>
                  </a:extLst>
                </p:cNvPr>
                <p:cNvSpPr txBox="1"/>
                <p:nvPr/>
              </p:nvSpPr>
              <p:spPr>
                <a:xfrm>
                  <a:off x="7322622" y="2991840"/>
                  <a:ext cx="414180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11</a:t>
                  </a: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F897CA32-1AC4-9B44-A0F4-02E330581E4F}"/>
                  </a:ext>
                </a:extLst>
              </p:cNvPr>
              <p:cNvGrpSpPr/>
              <p:nvPr/>
            </p:nvGrpSpPr>
            <p:grpSpPr>
              <a:xfrm>
                <a:off x="4384682" y="4528663"/>
                <a:ext cx="2203436" cy="450522"/>
                <a:chOff x="7856843" y="2920467"/>
                <a:chExt cx="2203436" cy="450522"/>
              </a:xfrm>
            </p:grpSpPr>
            <p:sp>
              <p:nvSpPr>
                <p:cNvPr id="143" name="Google Shape;597;p29">
                  <a:extLst>
                    <a:ext uri="{FF2B5EF4-FFF2-40B4-BE49-F238E27FC236}">
                      <a16:creationId xmlns:a16="http://schemas.microsoft.com/office/drawing/2014/main" id="{0337DDDC-B579-2D4C-A109-4354C3179A7C}"/>
                    </a:ext>
                  </a:extLst>
                </p:cNvPr>
                <p:cNvSpPr/>
                <p:nvPr/>
              </p:nvSpPr>
              <p:spPr>
                <a:xfrm>
                  <a:off x="7856843" y="2920467"/>
                  <a:ext cx="470977" cy="450522"/>
                </a:xfrm>
                <a:prstGeom prst="rect">
                  <a:avLst/>
                </a:prstGeom>
                <a:solidFill>
                  <a:srgbClr val="FFFF00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0FBA571E-C22F-1647-8CD4-ACDB6466EF2E}"/>
                    </a:ext>
                  </a:extLst>
                </p:cNvPr>
                <p:cNvSpPr txBox="1"/>
                <p:nvPr/>
              </p:nvSpPr>
              <p:spPr>
                <a:xfrm>
                  <a:off x="7897483" y="2991840"/>
                  <a:ext cx="398096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12</a:t>
                  </a:r>
                </a:p>
              </p:txBody>
            </p:sp>
            <p:sp>
              <p:nvSpPr>
                <p:cNvPr id="141" name="Google Shape;597;p29">
                  <a:extLst>
                    <a:ext uri="{FF2B5EF4-FFF2-40B4-BE49-F238E27FC236}">
                      <a16:creationId xmlns:a16="http://schemas.microsoft.com/office/drawing/2014/main" id="{A8BB2235-D73D-E543-B5E4-2651720C89A7}"/>
                    </a:ext>
                  </a:extLst>
                </p:cNvPr>
                <p:cNvSpPr/>
                <p:nvPr/>
              </p:nvSpPr>
              <p:spPr>
                <a:xfrm>
                  <a:off x="8441864" y="2920467"/>
                  <a:ext cx="470977" cy="450522"/>
                </a:xfrm>
                <a:prstGeom prst="rect">
                  <a:avLst/>
                </a:prstGeom>
                <a:solidFill>
                  <a:srgbClr val="FFFF00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3C4A8BCD-7D12-3E4B-8D35-0A487DA9EFE9}"/>
                    </a:ext>
                  </a:extLst>
                </p:cNvPr>
                <p:cNvSpPr txBox="1"/>
                <p:nvPr/>
              </p:nvSpPr>
              <p:spPr>
                <a:xfrm>
                  <a:off x="8482504" y="2991840"/>
                  <a:ext cx="389698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13</a:t>
                  </a:r>
                </a:p>
              </p:txBody>
            </p:sp>
            <p:sp>
              <p:nvSpPr>
                <p:cNvPr id="137" name="Google Shape;597;p29">
                  <a:extLst>
                    <a:ext uri="{FF2B5EF4-FFF2-40B4-BE49-F238E27FC236}">
                      <a16:creationId xmlns:a16="http://schemas.microsoft.com/office/drawing/2014/main" id="{EDE5C2CD-18CC-CF4A-9AF5-BB84D894B941}"/>
                    </a:ext>
                  </a:extLst>
                </p:cNvPr>
                <p:cNvSpPr/>
                <p:nvPr/>
              </p:nvSpPr>
              <p:spPr>
                <a:xfrm>
                  <a:off x="9004281" y="2920467"/>
                  <a:ext cx="470977" cy="450522"/>
                </a:xfrm>
                <a:prstGeom prst="rect">
                  <a:avLst/>
                </a:prstGeom>
                <a:solidFill>
                  <a:srgbClr val="FFFF00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820B2566-9FDF-BD42-B44E-4B75E34BBA30}"/>
                    </a:ext>
                  </a:extLst>
                </p:cNvPr>
                <p:cNvSpPr txBox="1"/>
                <p:nvPr/>
              </p:nvSpPr>
              <p:spPr>
                <a:xfrm>
                  <a:off x="9044921" y="2991840"/>
                  <a:ext cx="398096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14</a:t>
                  </a:r>
                </a:p>
              </p:txBody>
            </p:sp>
            <p:sp>
              <p:nvSpPr>
                <p:cNvPr id="135" name="Google Shape;597;p29">
                  <a:extLst>
                    <a:ext uri="{FF2B5EF4-FFF2-40B4-BE49-F238E27FC236}">
                      <a16:creationId xmlns:a16="http://schemas.microsoft.com/office/drawing/2014/main" id="{8288DDBB-501B-7F47-94FE-6D61F1FD7EB2}"/>
                    </a:ext>
                  </a:extLst>
                </p:cNvPr>
                <p:cNvSpPr/>
                <p:nvPr/>
              </p:nvSpPr>
              <p:spPr>
                <a:xfrm>
                  <a:off x="9589302" y="2920467"/>
                  <a:ext cx="470977" cy="450522"/>
                </a:xfrm>
                <a:prstGeom prst="rect">
                  <a:avLst/>
                </a:prstGeom>
                <a:solidFill>
                  <a:srgbClr val="FFFF00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0B8EAB02-8069-BB4C-BCB1-F322A54A8B72}"/>
                    </a:ext>
                  </a:extLst>
                </p:cNvPr>
                <p:cNvSpPr txBox="1"/>
                <p:nvPr/>
              </p:nvSpPr>
              <p:spPr>
                <a:xfrm>
                  <a:off x="9629941" y="2991840"/>
                  <a:ext cx="389699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15</a:t>
                  </a:r>
                </a:p>
              </p:txBody>
            </p:sp>
          </p:grpSp>
        </p:grp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F1EF1388-99D0-034B-8E59-73EF0196B2FB}"/>
              </a:ext>
            </a:extLst>
          </p:cNvPr>
          <p:cNvSpPr txBox="1"/>
          <p:nvPr/>
        </p:nvSpPr>
        <p:spPr>
          <a:xfrm>
            <a:off x="5125243" y="5223212"/>
            <a:ext cx="72231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Data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14C1704-AED9-0D42-A118-C65D322EE3DC}"/>
              </a:ext>
            </a:extLst>
          </p:cNvPr>
          <p:cNvSpPr txBox="1"/>
          <p:nvPr/>
        </p:nvSpPr>
        <p:spPr>
          <a:xfrm>
            <a:off x="5125243" y="1003510"/>
            <a:ext cx="72231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Warp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998793B-ABEE-1545-8FC5-DCE9D07B3956}"/>
              </a:ext>
            </a:extLst>
          </p:cNvPr>
          <p:cNvGrpSpPr/>
          <p:nvPr/>
        </p:nvGrpSpPr>
        <p:grpSpPr>
          <a:xfrm>
            <a:off x="3980855" y="1451731"/>
            <a:ext cx="3011091" cy="863140"/>
            <a:chOff x="3980854" y="1451731"/>
            <a:chExt cx="3011091" cy="863140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9E859B6-C08F-3945-97C5-4EBADD3BC35E}"/>
                </a:ext>
              </a:extLst>
            </p:cNvPr>
            <p:cNvSpPr/>
            <p:nvPr/>
          </p:nvSpPr>
          <p:spPr>
            <a:xfrm>
              <a:off x="3980854" y="1451731"/>
              <a:ext cx="3011091" cy="863140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FC325CD4-EF94-A74A-9B1D-88CF05BEA3AF}"/>
                </a:ext>
              </a:extLst>
            </p:cNvPr>
            <p:cNvGrpSpPr/>
            <p:nvPr/>
          </p:nvGrpSpPr>
          <p:grpSpPr>
            <a:xfrm>
              <a:off x="4248482" y="1652598"/>
              <a:ext cx="2494795" cy="450522"/>
              <a:chOff x="4248482" y="1652598"/>
              <a:chExt cx="2494795" cy="450522"/>
            </a:xfrm>
          </p:grpSpPr>
          <p:sp>
            <p:nvSpPr>
              <p:cNvPr id="72" name="Google Shape;597;p29">
                <a:extLst>
                  <a:ext uri="{FF2B5EF4-FFF2-40B4-BE49-F238E27FC236}">
                    <a16:creationId xmlns:a16="http://schemas.microsoft.com/office/drawing/2014/main" id="{28FB20AE-89E6-984A-A1F4-93780B700C06}"/>
                  </a:ext>
                </a:extLst>
              </p:cNvPr>
              <p:cNvSpPr/>
              <p:nvPr/>
            </p:nvSpPr>
            <p:spPr>
              <a:xfrm>
                <a:off x="4248482" y="1652598"/>
                <a:ext cx="470977" cy="450522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597;p29">
                <a:extLst>
                  <a:ext uri="{FF2B5EF4-FFF2-40B4-BE49-F238E27FC236}">
                    <a16:creationId xmlns:a16="http://schemas.microsoft.com/office/drawing/2014/main" id="{20B99282-EBA8-0247-803F-9D5DE637ADF5}"/>
                  </a:ext>
                </a:extLst>
              </p:cNvPr>
              <p:cNvSpPr/>
              <p:nvPr/>
            </p:nvSpPr>
            <p:spPr>
              <a:xfrm>
                <a:off x="4923086" y="1652598"/>
                <a:ext cx="470977" cy="450522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597;p29">
                <a:extLst>
                  <a:ext uri="{FF2B5EF4-FFF2-40B4-BE49-F238E27FC236}">
                    <a16:creationId xmlns:a16="http://schemas.microsoft.com/office/drawing/2014/main" id="{3681DD1E-7537-9046-BC21-D598CE8E2A46}"/>
                  </a:ext>
                </a:extLst>
              </p:cNvPr>
              <p:cNvSpPr/>
              <p:nvPr/>
            </p:nvSpPr>
            <p:spPr>
              <a:xfrm>
                <a:off x="5597690" y="1652598"/>
                <a:ext cx="470977" cy="450522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597;p29">
                <a:extLst>
                  <a:ext uri="{FF2B5EF4-FFF2-40B4-BE49-F238E27FC236}">
                    <a16:creationId xmlns:a16="http://schemas.microsoft.com/office/drawing/2014/main" id="{3F5E6355-747A-2D48-8AE0-D3D26529EE17}"/>
                  </a:ext>
                </a:extLst>
              </p:cNvPr>
              <p:cNvSpPr/>
              <p:nvPr/>
            </p:nvSpPr>
            <p:spPr>
              <a:xfrm>
                <a:off x="6272300" y="1652598"/>
                <a:ext cx="470977" cy="450522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113" name="Google Shape;1467;p60">
            <a:extLst>
              <a:ext uri="{FF2B5EF4-FFF2-40B4-BE49-F238E27FC236}">
                <a16:creationId xmlns:a16="http://schemas.microsoft.com/office/drawing/2014/main" id="{4CE86878-A612-9D47-8378-5C9F08CE9A1A}"/>
              </a:ext>
            </a:extLst>
          </p:cNvPr>
          <p:cNvCxnSpPr>
            <a:cxnSpLocks/>
            <a:endCxn id="143" idx="0"/>
          </p:cNvCxnSpPr>
          <p:nvPr/>
        </p:nvCxnSpPr>
        <p:spPr>
          <a:xfrm>
            <a:off x="4483972" y="2103120"/>
            <a:ext cx="136199" cy="2425543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triangle" w="sm" len="sm"/>
            <a:tailEnd type="none" w="med" len="med"/>
          </a:ln>
        </p:spPr>
      </p:cxnSp>
      <p:cxnSp>
        <p:nvCxnSpPr>
          <p:cNvPr id="114" name="Google Shape;1467;p60">
            <a:extLst>
              <a:ext uri="{FF2B5EF4-FFF2-40B4-BE49-F238E27FC236}">
                <a16:creationId xmlns:a16="http://schemas.microsoft.com/office/drawing/2014/main" id="{92592F4A-C6BD-B54A-AB02-20A3BCF6C7D2}"/>
              </a:ext>
            </a:extLst>
          </p:cNvPr>
          <p:cNvCxnSpPr>
            <a:cxnSpLocks/>
            <a:endCxn id="141" idx="0"/>
          </p:cNvCxnSpPr>
          <p:nvPr/>
        </p:nvCxnSpPr>
        <p:spPr>
          <a:xfrm>
            <a:off x="5125243" y="2103120"/>
            <a:ext cx="79949" cy="2425543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triangle" w="sm" len="sm"/>
            <a:tailEnd type="none" w="med" len="med"/>
          </a:ln>
        </p:spPr>
      </p:cxnSp>
      <p:cxnSp>
        <p:nvCxnSpPr>
          <p:cNvPr id="115" name="Google Shape;1467;p60">
            <a:extLst>
              <a:ext uri="{FF2B5EF4-FFF2-40B4-BE49-F238E27FC236}">
                <a16:creationId xmlns:a16="http://schemas.microsoft.com/office/drawing/2014/main" id="{778EB5C3-B042-DC4B-85F8-12AC9951A098}"/>
              </a:ext>
            </a:extLst>
          </p:cNvPr>
          <p:cNvCxnSpPr>
            <a:cxnSpLocks/>
            <a:stCxn id="74" idx="2"/>
            <a:endCxn id="137" idx="0"/>
          </p:cNvCxnSpPr>
          <p:nvPr/>
        </p:nvCxnSpPr>
        <p:spPr>
          <a:xfrm flipH="1">
            <a:off x="5767609" y="2103120"/>
            <a:ext cx="65571" cy="2425543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triangle" w="sm" len="sm"/>
            <a:tailEnd type="none" w="med" len="med"/>
          </a:ln>
        </p:spPr>
      </p:cxnSp>
      <p:cxnSp>
        <p:nvCxnSpPr>
          <p:cNvPr id="116" name="Google Shape;1467;p60">
            <a:extLst>
              <a:ext uri="{FF2B5EF4-FFF2-40B4-BE49-F238E27FC236}">
                <a16:creationId xmlns:a16="http://schemas.microsoft.com/office/drawing/2014/main" id="{433F40D7-2D9B-E347-B56E-C8399A12090B}"/>
              </a:ext>
            </a:extLst>
          </p:cNvPr>
          <p:cNvCxnSpPr>
            <a:cxnSpLocks/>
            <a:endCxn id="135" idx="0"/>
          </p:cNvCxnSpPr>
          <p:nvPr/>
        </p:nvCxnSpPr>
        <p:spPr>
          <a:xfrm flipH="1">
            <a:off x="6352630" y="2103120"/>
            <a:ext cx="140006" cy="2425543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triangle" w="sm" len="sm"/>
            <a:tailEnd type="none" w="med" len="med"/>
          </a:ln>
        </p:spPr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8FADBB9-B23E-5D4F-A41B-9F7270F673E8}"/>
              </a:ext>
            </a:extLst>
          </p:cNvPr>
          <p:cNvGrpSpPr/>
          <p:nvPr/>
        </p:nvGrpSpPr>
        <p:grpSpPr>
          <a:xfrm>
            <a:off x="7797868" y="4162408"/>
            <a:ext cx="2509520" cy="875256"/>
            <a:chOff x="7687007" y="2651760"/>
            <a:chExt cx="2509520" cy="875256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45FBE18-DBAB-E547-AC6F-764479EDBCF1}"/>
                </a:ext>
              </a:extLst>
            </p:cNvPr>
            <p:cNvSpPr/>
            <p:nvPr/>
          </p:nvSpPr>
          <p:spPr>
            <a:xfrm>
              <a:off x="7687007" y="2651760"/>
              <a:ext cx="2509520" cy="87525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B387573E-3C12-A44E-A589-AAFF91C995CC}"/>
                </a:ext>
              </a:extLst>
            </p:cNvPr>
            <p:cNvGrpSpPr/>
            <p:nvPr/>
          </p:nvGrpSpPr>
          <p:grpSpPr>
            <a:xfrm>
              <a:off x="7841640" y="2818794"/>
              <a:ext cx="2203436" cy="347788"/>
              <a:chOff x="3406297" y="4884380"/>
              <a:chExt cx="1824161" cy="241500"/>
            </a:xfrm>
          </p:grpSpPr>
          <p:cxnSp>
            <p:nvCxnSpPr>
              <p:cNvPr id="68" name="Google Shape;936;p46">
                <a:extLst>
                  <a:ext uri="{FF2B5EF4-FFF2-40B4-BE49-F238E27FC236}">
                    <a16:creationId xmlns:a16="http://schemas.microsoft.com/office/drawing/2014/main" id="{79F6007F-9094-484F-9A6F-BBB55AF1F287}"/>
                  </a:ext>
                </a:extLst>
              </p:cNvPr>
              <p:cNvCxnSpPr/>
              <p:nvPr/>
            </p:nvCxnSpPr>
            <p:spPr>
              <a:xfrm>
                <a:off x="3413358" y="4995508"/>
                <a:ext cx="181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9" name="Google Shape;937;p46">
                <a:extLst>
                  <a:ext uri="{FF2B5EF4-FFF2-40B4-BE49-F238E27FC236}">
                    <a16:creationId xmlns:a16="http://schemas.microsoft.com/office/drawing/2014/main" id="{C8AAB165-1DA8-7C4E-A4A4-3C8671A7B1CC}"/>
                  </a:ext>
                </a:extLst>
              </p:cNvPr>
              <p:cNvCxnSpPr/>
              <p:nvPr/>
            </p:nvCxnSpPr>
            <p:spPr>
              <a:xfrm>
                <a:off x="5230366" y="4884380"/>
                <a:ext cx="0" cy="241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6" name="Google Shape;938;p46">
                <a:extLst>
                  <a:ext uri="{FF2B5EF4-FFF2-40B4-BE49-F238E27FC236}">
                    <a16:creationId xmlns:a16="http://schemas.microsoft.com/office/drawing/2014/main" id="{F1EEDE8D-6A7C-8046-A09D-B0FA75E4D536}"/>
                  </a:ext>
                </a:extLst>
              </p:cNvPr>
              <p:cNvCxnSpPr/>
              <p:nvPr/>
            </p:nvCxnSpPr>
            <p:spPr>
              <a:xfrm>
                <a:off x="3406297" y="4884380"/>
                <a:ext cx="0" cy="241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F97C20C-4087-8C4F-AB19-53D367B2D61C}"/>
                </a:ext>
              </a:extLst>
            </p:cNvPr>
            <p:cNvSpPr txBox="1"/>
            <p:nvPr/>
          </p:nvSpPr>
          <p:spPr>
            <a:xfrm>
              <a:off x="8053749" y="3086100"/>
              <a:ext cx="1798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Memory Line Size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46494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605;p29">
            <a:extLst>
              <a:ext uri="{FF2B5EF4-FFF2-40B4-BE49-F238E27FC236}">
                <a16:creationId xmlns:a16="http://schemas.microsoft.com/office/drawing/2014/main" id="{A47E1ACA-0A99-FB43-8302-7CDAB3A47758}"/>
              </a:ext>
            </a:extLst>
          </p:cNvPr>
          <p:cNvSpPr txBox="1"/>
          <p:nvPr/>
        </p:nvSpPr>
        <p:spPr>
          <a:xfrm>
            <a:off x="7421078" y="211756"/>
            <a:ext cx="3263100" cy="1139542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SzPts val="1400"/>
            </a:pPr>
            <a:r>
              <a:rPr lang="en-GB" dirty="0"/>
              <a:t>A useful tip to keep in mind is that increments to </a:t>
            </a:r>
            <a:r>
              <a:rPr lang="en-GB" dirty="0" err="1"/>
              <a:t>threadIdx.x</a:t>
            </a:r>
            <a:r>
              <a:rPr lang="en-GB" dirty="0"/>
              <a:t> should map to increments in data in the direction of fastest changing index – in this case the x axis</a:t>
            </a:r>
            <a:r>
              <a:rPr lang="en-US" dirty="0"/>
              <a:t>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DEF0FB5-02D6-0D41-8461-EE04F896033A}"/>
              </a:ext>
            </a:extLst>
          </p:cNvPr>
          <p:cNvGrpSpPr/>
          <p:nvPr/>
        </p:nvGrpSpPr>
        <p:grpSpPr>
          <a:xfrm>
            <a:off x="4248483" y="2804161"/>
            <a:ext cx="2494795" cy="2285999"/>
            <a:chOff x="4248483" y="2804161"/>
            <a:chExt cx="2494795" cy="2285999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A80DFC1-F546-1346-96C2-9B77BD519E93}"/>
                </a:ext>
              </a:extLst>
            </p:cNvPr>
            <p:cNvSpPr/>
            <p:nvPr/>
          </p:nvSpPr>
          <p:spPr>
            <a:xfrm>
              <a:off x="4248483" y="2804161"/>
              <a:ext cx="2494795" cy="2285999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DE18AE0-97C8-6A4B-8FFB-0A9861C869FA}"/>
                </a:ext>
              </a:extLst>
            </p:cNvPr>
            <p:cNvGrpSpPr/>
            <p:nvPr/>
          </p:nvGrpSpPr>
          <p:grpSpPr>
            <a:xfrm>
              <a:off x="4384682" y="2920467"/>
              <a:ext cx="2203436" cy="2058718"/>
              <a:chOff x="4384682" y="2920467"/>
              <a:chExt cx="2203436" cy="2058718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68E82081-D719-5F46-976D-5EDD8B8398A5}"/>
                  </a:ext>
                </a:extLst>
              </p:cNvPr>
              <p:cNvGrpSpPr/>
              <p:nvPr/>
            </p:nvGrpSpPr>
            <p:grpSpPr>
              <a:xfrm>
                <a:off x="4384682" y="2920467"/>
                <a:ext cx="2203436" cy="450522"/>
                <a:chOff x="902360" y="2920467"/>
                <a:chExt cx="2203436" cy="450522"/>
              </a:xfrm>
            </p:grpSpPr>
            <p:sp>
              <p:nvSpPr>
                <p:cNvPr id="15" name="Google Shape;597;p29">
                  <a:extLst>
                    <a:ext uri="{FF2B5EF4-FFF2-40B4-BE49-F238E27FC236}">
                      <a16:creationId xmlns:a16="http://schemas.microsoft.com/office/drawing/2014/main" id="{994E7F19-F89A-A44B-A1E2-34FB789CDBC2}"/>
                    </a:ext>
                  </a:extLst>
                </p:cNvPr>
                <p:cNvSpPr/>
                <p:nvPr/>
              </p:nvSpPr>
              <p:spPr>
                <a:xfrm>
                  <a:off x="902360" y="2920467"/>
                  <a:ext cx="470977" cy="450522"/>
                </a:xfrm>
                <a:prstGeom prst="rect">
                  <a:avLst/>
                </a:prstGeom>
                <a:solidFill>
                  <a:schemeClr val="bg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706C303-541D-8842-B82E-A09B7278DB39}"/>
                    </a:ext>
                  </a:extLst>
                </p:cNvPr>
                <p:cNvSpPr txBox="1"/>
                <p:nvPr/>
              </p:nvSpPr>
              <p:spPr>
                <a:xfrm>
                  <a:off x="993800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0</a:t>
                  </a:r>
                </a:p>
              </p:txBody>
            </p:sp>
            <p:sp>
              <p:nvSpPr>
                <p:cNvPr id="98" name="Google Shape;597;p29">
                  <a:extLst>
                    <a:ext uri="{FF2B5EF4-FFF2-40B4-BE49-F238E27FC236}">
                      <a16:creationId xmlns:a16="http://schemas.microsoft.com/office/drawing/2014/main" id="{A944B00A-529C-AB4E-9F8F-22CF403BE76C}"/>
                    </a:ext>
                  </a:extLst>
                </p:cNvPr>
                <p:cNvSpPr/>
                <p:nvPr/>
              </p:nvSpPr>
              <p:spPr>
                <a:xfrm>
                  <a:off x="1487381" y="2920467"/>
                  <a:ext cx="470977" cy="450522"/>
                </a:xfrm>
                <a:prstGeom prst="rect">
                  <a:avLst/>
                </a:prstGeom>
                <a:solidFill>
                  <a:schemeClr val="bg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8FD1188E-3266-3648-88C9-15CDC0BA6C9A}"/>
                    </a:ext>
                  </a:extLst>
                </p:cNvPr>
                <p:cNvSpPr txBox="1"/>
                <p:nvPr/>
              </p:nvSpPr>
              <p:spPr>
                <a:xfrm>
                  <a:off x="1578821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  <p:sp>
              <p:nvSpPr>
                <p:cNvPr id="111" name="Google Shape;597;p29">
                  <a:extLst>
                    <a:ext uri="{FF2B5EF4-FFF2-40B4-BE49-F238E27FC236}">
                      <a16:creationId xmlns:a16="http://schemas.microsoft.com/office/drawing/2014/main" id="{6BC21C9F-063B-6843-9F3C-FCAF4C1DBA67}"/>
                    </a:ext>
                  </a:extLst>
                </p:cNvPr>
                <p:cNvSpPr/>
                <p:nvPr/>
              </p:nvSpPr>
              <p:spPr>
                <a:xfrm>
                  <a:off x="2049798" y="2920467"/>
                  <a:ext cx="470977" cy="450522"/>
                </a:xfrm>
                <a:prstGeom prst="rect">
                  <a:avLst/>
                </a:prstGeom>
                <a:solidFill>
                  <a:schemeClr val="bg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D456AC0C-7728-D847-A878-D7CD0D753DF0}"/>
                    </a:ext>
                  </a:extLst>
                </p:cNvPr>
                <p:cNvSpPr txBox="1"/>
                <p:nvPr/>
              </p:nvSpPr>
              <p:spPr>
                <a:xfrm>
                  <a:off x="2141238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2</a:t>
                  </a:r>
                </a:p>
              </p:txBody>
            </p:sp>
            <p:sp>
              <p:nvSpPr>
                <p:cNvPr id="105" name="Google Shape;597;p29">
                  <a:extLst>
                    <a:ext uri="{FF2B5EF4-FFF2-40B4-BE49-F238E27FC236}">
                      <a16:creationId xmlns:a16="http://schemas.microsoft.com/office/drawing/2014/main" id="{B7F33AD7-F710-234E-94E5-3A023BF31F92}"/>
                    </a:ext>
                  </a:extLst>
                </p:cNvPr>
                <p:cNvSpPr/>
                <p:nvPr/>
              </p:nvSpPr>
              <p:spPr>
                <a:xfrm>
                  <a:off x="2634819" y="2920467"/>
                  <a:ext cx="470977" cy="450522"/>
                </a:xfrm>
                <a:prstGeom prst="rect">
                  <a:avLst/>
                </a:prstGeom>
                <a:solidFill>
                  <a:schemeClr val="bg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7C7D87B3-A5C7-574C-96FC-1FA5B769E81B}"/>
                    </a:ext>
                  </a:extLst>
                </p:cNvPr>
                <p:cNvSpPr txBox="1"/>
                <p:nvPr/>
              </p:nvSpPr>
              <p:spPr>
                <a:xfrm>
                  <a:off x="2726259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3</a:t>
                  </a:r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78A5B8BF-EBBB-0B4A-9257-49CE0FBDA4C0}"/>
                  </a:ext>
                </a:extLst>
              </p:cNvPr>
              <p:cNvGrpSpPr/>
              <p:nvPr/>
            </p:nvGrpSpPr>
            <p:grpSpPr>
              <a:xfrm>
                <a:off x="4384682" y="3455643"/>
                <a:ext cx="2203436" cy="450522"/>
                <a:chOff x="3219840" y="2920467"/>
                <a:chExt cx="2203436" cy="450522"/>
              </a:xfrm>
            </p:grpSpPr>
            <p:sp>
              <p:nvSpPr>
                <p:cNvPr id="126" name="Google Shape;597;p29">
                  <a:extLst>
                    <a:ext uri="{FF2B5EF4-FFF2-40B4-BE49-F238E27FC236}">
                      <a16:creationId xmlns:a16="http://schemas.microsoft.com/office/drawing/2014/main" id="{46CB808B-BF7F-1144-B173-7C863A2DF3E8}"/>
                    </a:ext>
                  </a:extLst>
                </p:cNvPr>
                <p:cNvSpPr/>
                <p:nvPr/>
              </p:nvSpPr>
              <p:spPr>
                <a:xfrm>
                  <a:off x="3219840" y="2920467"/>
                  <a:ext cx="470977" cy="450522"/>
                </a:xfrm>
                <a:prstGeom prst="rect">
                  <a:avLst/>
                </a:prstGeom>
                <a:solidFill>
                  <a:schemeClr val="bg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 dirty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FFE689C3-065B-7F41-92A7-9E8ADF81EFF7}"/>
                    </a:ext>
                  </a:extLst>
                </p:cNvPr>
                <p:cNvSpPr txBox="1"/>
                <p:nvPr/>
              </p:nvSpPr>
              <p:spPr>
                <a:xfrm>
                  <a:off x="3311280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4</a:t>
                  </a:r>
                </a:p>
              </p:txBody>
            </p:sp>
            <p:sp>
              <p:nvSpPr>
                <p:cNvPr id="124" name="Google Shape;597;p29">
                  <a:extLst>
                    <a:ext uri="{FF2B5EF4-FFF2-40B4-BE49-F238E27FC236}">
                      <a16:creationId xmlns:a16="http://schemas.microsoft.com/office/drawing/2014/main" id="{C45FA4C3-F910-7244-826E-31FE190BA229}"/>
                    </a:ext>
                  </a:extLst>
                </p:cNvPr>
                <p:cNvSpPr/>
                <p:nvPr/>
              </p:nvSpPr>
              <p:spPr>
                <a:xfrm>
                  <a:off x="3804861" y="2920467"/>
                  <a:ext cx="470977" cy="450522"/>
                </a:xfrm>
                <a:prstGeom prst="rect">
                  <a:avLst/>
                </a:prstGeom>
                <a:solidFill>
                  <a:schemeClr val="bg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ECB1F385-B514-BB41-AFF5-912BFCE03C41}"/>
                    </a:ext>
                  </a:extLst>
                </p:cNvPr>
                <p:cNvSpPr txBox="1"/>
                <p:nvPr/>
              </p:nvSpPr>
              <p:spPr>
                <a:xfrm>
                  <a:off x="3896301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5</a:t>
                  </a:r>
                </a:p>
              </p:txBody>
            </p:sp>
            <p:sp>
              <p:nvSpPr>
                <p:cNvPr id="120" name="Google Shape;597;p29">
                  <a:extLst>
                    <a:ext uri="{FF2B5EF4-FFF2-40B4-BE49-F238E27FC236}">
                      <a16:creationId xmlns:a16="http://schemas.microsoft.com/office/drawing/2014/main" id="{B2950B6D-59D5-624F-BA35-5CD70806223D}"/>
                    </a:ext>
                  </a:extLst>
                </p:cNvPr>
                <p:cNvSpPr/>
                <p:nvPr/>
              </p:nvSpPr>
              <p:spPr>
                <a:xfrm>
                  <a:off x="4367278" y="2920467"/>
                  <a:ext cx="470977" cy="450522"/>
                </a:xfrm>
                <a:prstGeom prst="rect">
                  <a:avLst/>
                </a:prstGeom>
                <a:solidFill>
                  <a:schemeClr val="bg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4D930B13-4B56-C241-AA18-42753A174A77}"/>
                    </a:ext>
                  </a:extLst>
                </p:cNvPr>
                <p:cNvSpPr txBox="1"/>
                <p:nvPr/>
              </p:nvSpPr>
              <p:spPr>
                <a:xfrm>
                  <a:off x="4458718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6</a:t>
                  </a:r>
                </a:p>
              </p:txBody>
            </p:sp>
            <p:sp>
              <p:nvSpPr>
                <p:cNvPr id="118" name="Google Shape;597;p29">
                  <a:extLst>
                    <a:ext uri="{FF2B5EF4-FFF2-40B4-BE49-F238E27FC236}">
                      <a16:creationId xmlns:a16="http://schemas.microsoft.com/office/drawing/2014/main" id="{BACB5459-612E-114C-83E5-261851884835}"/>
                    </a:ext>
                  </a:extLst>
                </p:cNvPr>
                <p:cNvSpPr/>
                <p:nvPr/>
              </p:nvSpPr>
              <p:spPr>
                <a:xfrm>
                  <a:off x="4952299" y="2920467"/>
                  <a:ext cx="470977" cy="450522"/>
                </a:xfrm>
                <a:prstGeom prst="rect">
                  <a:avLst/>
                </a:prstGeom>
                <a:solidFill>
                  <a:schemeClr val="bg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0D001085-F789-5A4E-872C-1509DE2E23A2}"/>
                    </a:ext>
                  </a:extLst>
                </p:cNvPr>
                <p:cNvSpPr txBox="1"/>
                <p:nvPr/>
              </p:nvSpPr>
              <p:spPr>
                <a:xfrm>
                  <a:off x="5043739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7</a:t>
                  </a: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443D255B-29A6-BF46-8A78-C7B989194D88}"/>
                  </a:ext>
                </a:extLst>
              </p:cNvPr>
              <p:cNvGrpSpPr/>
              <p:nvPr/>
            </p:nvGrpSpPr>
            <p:grpSpPr>
              <a:xfrm>
                <a:off x="4384682" y="3992153"/>
                <a:ext cx="2203436" cy="450522"/>
                <a:chOff x="5539363" y="2920467"/>
                <a:chExt cx="2203436" cy="450522"/>
              </a:xfrm>
            </p:grpSpPr>
            <p:sp>
              <p:nvSpPr>
                <p:cNvPr id="157" name="Google Shape;597;p29">
                  <a:extLst>
                    <a:ext uri="{FF2B5EF4-FFF2-40B4-BE49-F238E27FC236}">
                      <a16:creationId xmlns:a16="http://schemas.microsoft.com/office/drawing/2014/main" id="{A8186D0F-BD9D-854F-9A0F-FA5146DEE97E}"/>
                    </a:ext>
                  </a:extLst>
                </p:cNvPr>
                <p:cNvSpPr/>
                <p:nvPr/>
              </p:nvSpPr>
              <p:spPr>
                <a:xfrm>
                  <a:off x="5539363" y="2920467"/>
                  <a:ext cx="470977" cy="450522"/>
                </a:xfrm>
                <a:prstGeom prst="rect">
                  <a:avLst/>
                </a:prstGeom>
                <a:solidFill>
                  <a:schemeClr val="bg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BF5311C1-C289-0348-BA57-6255AF1A6450}"/>
                    </a:ext>
                  </a:extLst>
                </p:cNvPr>
                <p:cNvSpPr txBox="1"/>
                <p:nvPr/>
              </p:nvSpPr>
              <p:spPr>
                <a:xfrm>
                  <a:off x="5630803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8</a:t>
                  </a:r>
                </a:p>
              </p:txBody>
            </p:sp>
            <p:sp>
              <p:nvSpPr>
                <p:cNvPr id="155" name="Google Shape;597;p29">
                  <a:extLst>
                    <a:ext uri="{FF2B5EF4-FFF2-40B4-BE49-F238E27FC236}">
                      <a16:creationId xmlns:a16="http://schemas.microsoft.com/office/drawing/2014/main" id="{EAC56A79-980C-A14D-9501-1F1438151F29}"/>
                    </a:ext>
                  </a:extLst>
                </p:cNvPr>
                <p:cNvSpPr/>
                <p:nvPr/>
              </p:nvSpPr>
              <p:spPr>
                <a:xfrm>
                  <a:off x="6124384" y="2920467"/>
                  <a:ext cx="470977" cy="450522"/>
                </a:xfrm>
                <a:prstGeom prst="rect">
                  <a:avLst/>
                </a:prstGeom>
                <a:solidFill>
                  <a:schemeClr val="bg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3F9E369F-EA6D-9C40-9199-7FFEA717A660}"/>
                    </a:ext>
                  </a:extLst>
                </p:cNvPr>
                <p:cNvSpPr txBox="1"/>
                <p:nvPr/>
              </p:nvSpPr>
              <p:spPr>
                <a:xfrm>
                  <a:off x="6215824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9</a:t>
                  </a:r>
                </a:p>
              </p:txBody>
            </p:sp>
            <p:sp>
              <p:nvSpPr>
                <p:cNvPr id="151" name="Google Shape;597;p29">
                  <a:extLst>
                    <a:ext uri="{FF2B5EF4-FFF2-40B4-BE49-F238E27FC236}">
                      <a16:creationId xmlns:a16="http://schemas.microsoft.com/office/drawing/2014/main" id="{85B4F415-8956-054B-B1A7-5A21EE83C3B3}"/>
                    </a:ext>
                  </a:extLst>
                </p:cNvPr>
                <p:cNvSpPr/>
                <p:nvPr/>
              </p:nvSpPr>
              <p:spPr>
                <a:xfrm>
                  <a:off x="6686801" y="2920467"/>
                  <a:ext cx="470977" cy="450522"/>
                </a:xfrm>
                <a:prstGeom prst="rect">
                  <a:avLst/>
                </a:prstGeom>
                <a:solidFill>
                  <a:schemeClr val="bg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535E58F8-82F5-A541-84F1-A27DE490C930}"/>
                    </a:ext>
                  </a:extLst>
                </p:cNvPr>
                <p:cNvSpPr txBox="1"/>
                <p:nvPr/>
              </p:nvSpPr>
              <p:spPr>
                <a:xfrm>
                  <a:off x="6727441" y="2991840"/>
                  <a:ext cx="398096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10</a:t>
                  </a:r>
                </a:p>
              </p:txBody>
            </p:sp>
            <p:sp>
              <p:nvSpPr>
                <p:cNvPr id="149" name="Google Shape;597;p29">
                  <a:extLst>
                    <a:ext uri="{FF2B5EF4-FFF2-40B4-BE49-F238E27FC236}">
                      <a16:creationId xmlns:a16="http://schemas.microsoft.com/office/drawing/2014/main" id="{FFC773DB-37F7-5E4E-9DEF-C3CEB32CF924}"/>
                    </a:ext>
                  </a:extLst>
                </p:cNvPr>
                <p:cNvSpPr/>
                <p:nvPr/>
              </p:nvSpPr>
              <p:spPr>
                <a:xfrm>
                  <a:off x="7271822" y="2920467"/>
                  <a:ext cx="470977" cy="450522"/>
                </a:xfrm>
                <a:prstGeom prst="rect">
                  <a:avLst/>
                </a:prstGeom>
                <a:solidFill>
                  <a:schemeClr val="bg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749B8211-C224-DE45-900C-FC1CBCA05B7C}"/>
                    </a:ext>
                  </a:extLst>
                </p:cNvPr>
                <p:cNvSpPr txBox="1"/>
                <p:nvPr/>
              </p:nvSpPr>
              <p:spPr>
                <a:xfrm>
                  <a:off x="7322622" y="2991840"/>
                  <a:ext cx="414180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11</a:t>
                  </a: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F897CA32-1AC4-9B44-A0F4-02E330581E4F}"/>
                  </a:ext>
                </a:extLst>
              </p:cNvPr>
              <p:cNvGrpSpPr/>
              <p:nvPr/>
            </p:nvGrpSpPr>
            <p:grpSpPr>
              <a:xfrm>
                <a:off x="4384682" y="4528663"/>
                <a:ext cx="2203436" cy="450522"/>
                <a:chOff x="7856843" y="2920467"/>
                <a:chExt cx="2203436" cy="450522"/>
              </a:xfrm>
            </p:grpSpPr>
            <p:sp>
              <p:nvSpPr>
                <p:cNvPr id="143" name="Google Shape;597;p29">
                  <a:extLst>
                    <a:ext uri="{FF2B5EF4-FFF2-40B4-BE49-F238E27FC236}">
                      <a16:creationId xmlns:a16="http://schemas.microsoft.com/office/drawing/2014/main" id="{0337DDDC-B579-2D4C-A109-4354C3179A7C}"/>
                    </a:ext>
                  </a:extLst>
                </p:cNvPr>
                <p:cNvSpPr/>
                <p:nvPr/>
              </p:nvSpPr>
              <p:spPr>
                <a:xfrm>
                  <a:off x="7856843" y="2920467"/>
                  <a:ext cx="470977" cy="450522"/>
                </a:xfrm>
                <a:prstGeom prst="rect">
                  <a:avLst/>
                </a:prstGeom>
                <a:solidFill>
                  <a:srgbClr val="FFFF00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0FBA571E-C22F-1647-8CD4-ACDB6466EF2E}"/>
                    </a:ext>
                  </a:extLst>
                </p:cNvPr>
                <p:cNvSpPr txBox="1"/>
                <p:nvPr/>
              </p:nvSpPr>
              <p:spPr>
                <a:xfrm>
                  <a:off x="7897483" y="2991840"/>
                  <a:ext cx="398096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12</a:t>
                  </a:r>
                </a:p>
              </p:txBody>
            </p:sp>
            <p:sp>
              <p:nvSpPr>
                <p:cNvPr id="141" name="Google Shape;597;p29">
                  <a:extLst>
                    <a:ext uri="{FF2B5EF4-FFF2-40B4-BE49-F238E27FC236}">
                      <a16:creationId xmlns:a16="http://schemas.microsoft.com/office/drawing/2014/main" id="{A8BB2235-D73D-E543-B5E4-2651720C89A7}"/>
                    </a:ext>
                  </a:extLst>
                </p:cNvPr>
                <p:cNvSpPr/>
                <p:nvPr/>
              </p:nvSpPr>
              <p:spPr>
                <a:xfrm>
                  <a:off x="8441864" y="2920467"/>
                  <a:ext cx="470977" cy="450522"/>
                </a:xfrm>
                <a:prstGeom prst="rect">
                  <a:avLst/>
                </a:prstGeom>
                <a:solidFill>
                  <a:srgbClr val="FFFF00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3C4A8BCD-7D12-3E4B-8D35-0A487DA9EFE9}"/>
                    </a:ext>
                  </a:extLst>
                </p:cNvPr>
                <p:cNvSpPr txBox="1"/>
                <p:nvPr/>
              </p:nvSpPr>
              <p:spPr>
                <a:xfrm>
                  <a:off x="8482504" y="2991840"/>
                  <a:ext cx="389698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13</a:t>
                  </a:r>
                </a:p>
              </p:txBody>
            </p:sp>
            <p:sp>
              <p:nvSpPr>
                <p:cNvPr id="137" name="Google Shape;597;p29">
                  <a:extLst>
                    <a:ext uri="{FF2B5EF4-FFF2-40B4-BE49-F238E27FC236}">
                      <a16:creationId xmlns:a16="http://schemas.microsoft.com/office/drawing/2014/main" id="{EDE5C2CD-18CC-CF4A-9AF5-BB84D894B941}"/>
                    </a:ext>
                  </a:extLst>
                </p:cNvPr>
                <p:cNvSpPr/>
                <p:nvPr/>
              </p:nvSpPr>
              <p:spPr>
                <a:xfrm>
                  <a:off x="9004281" y="2920467"/>
                  <a:ext cx="470977" cy="450522"/>
                </a:xfrm>
                <a:prstGeom prst="rect">
                  <a:avLst/>
                </a:prstGeom>
                <a:solidFill>
                  <a:srgbClr val="FFFF00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820B2566-9FDF-BD42-B44E-4B75E34BBA30}"/>
                    </a:ext>
                  </a:extLst>
                </p:cNvPr>
                <p:cNvSpPr txBox="1"/>
                <p:nvPr/>
              </p:nvSpPr>
              <p:spPr>
                <a:xfrm>
                  <a:off x="9044921" y="2991840"/>
                  <a:ext cx="398096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14</a:t>
                  </a:r>
                </a:p>
              </p:txBody>
            </p:sp>
            <p:sp>
              <p:nvSpPr>
                <p:cNvPr id="135" name="Google Shape;597;p29">
                  <a:extLst>
                    <a:ext uri="{FF2B5EF4-FFF2-40B4-BE49-F238E27FC236}">
                      <a16:creationId xmlns:a16="http://schemas.microsoft.com/office/drawing/2014/main" id="{8288DDBB-501B-7F47-94FE-6D61F1FD7EB2}"/>
                    </a:ext>
                  </a:extLst>
                </p:cNvPr>
                <p:cNvSpPr/>
                <p:nvPr/>
              </p:nvSpPr>
              <p:spPr>
                <a:xfrm>
                  <a:off x="9589302" y="2920467"/>
                  <a:ext cx="470977" cy="450522"/>
                </a:xfrm>
                <a:prstGeom prst="rect">
                  <a:avLst/>
                </a:prstGeom>
                <a:solidFill>
                  <a:srgbClr val="FFFF00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0B8EAB02-8069-BB4C-BCB1-F322A54A8B72}"/>
                    </a:ext>
                  </a:extLst>
                </p:cNvPr>
                <p:cNvSpPr txBox="1"/>
                <p:nvPr/>
              </p:nvSpPr>
              <p:spPr>
                <a:xfrm>
                  <a:off x="9629941" y="2991840"/>
                  <a:ext cx="389699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15</a:t>
                  </a:r>
                </a:p>
              </p:txBody>
            </p:sp>
          </p:grpSp>
        </p:grp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F1EF1388-99D0-034B-8E59-73EF0196B2FB}"/>
              </a:ext>
            </a:extLst>
          </p:cNvPr>
          <p:cNvSpPr txBox="1"/>
          <p:nvPr/>
        </p:nvSpPr>
        <p:spPr>
          <a:xfrm>
            <a:off x="5125243" y="5223212"/>
            <a:ext cx="72231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Data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14C1704-AED9-0D42-A118-C65D322EE3DC}"/>
              </a:ext>
            </a:extLst>
          </p:cNvPr>
          <p:cNvSpPr txBox="1"/>
          <p:nvPr/>
        </p:nvSpPr>
        <p:spPr>
          <a:xfrm>
            <a:off x="5125243" y="1003510"/>
            <a:ext cx="72231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Warp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998793B-ABEE-1545-8FC5-DCE9D07B3956}"/>
              </a:ext>
            </a:extLst>
          </p:cNvPr>
          <p:cNvGrpSpPr/>
          <p:nvPr/>
        </p:nvGrpSpPr>
        <p:grpSpPr>
          <a:xfrm>
            <a:off x="3980855" y="1451731"/>
            <a:ext cx="3011091" cy="863140"/>
            <a:chOff x="3980854" y="1451731"/>
            <a:chExt cx="3011091" cy="863140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9E859B6-C08F-3945-97C5-4EBADD3BC35E}"/>
                </a:ext>
              </a:extLst>
            </p:cNvPr>
            <p:cNvSpPr/>
            <p:nvPr/>
          </p:nvSpPr>
          <p:spPr>
            <a:xfrm>
              <a:off x="3980854" y="1451731"/>
              <a:ext cx="3011091" cy="863140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FC325CD4-EF94-A74A-9B1D-88CF05BEA3AF}"/>
                </a:ext>
              </a:extLst>
            </p:cNvPr>
            <p:cNvGrpSpPr/>
            <p:nvPr/>
          </p:nvGrpSpPr>
          <p:grpSpPr>
            <a:xfrm>
              <a:off x="4248482" y="1652598"/>
              <a:ext cx="2494795" cy="450522"/>
              <a:chOff x="4248482" y="1652598"/>
              <a:chExt cx="2494795" cy="450522"/>
            </a:xfrm>
          </p:grpSpPr>
          <p:sp>
            <p:nvSpPr>
              <p:cNvPr id="72" name="Google Shape;597;p29">
                <a:extLst>
                  <a:ext uri="{FF2B5EF4-FFF2-40B4-BE49-F238E27FC236}">
                    <a16:creationId xmlns:a16="http://schemas.microsoft.com/office/drawing/2014/main" id="{28FB20AE-89E6-984A-A1F4-93780B700C06}"/>
                  </a:ext>
                </a:extLst>
              </p:cNvPr>
              <p:cNvSpPr/>
              <p:nvPr/>
            </p:nvSpPr>
            <p:spPr>
              <a:xfrm>
                <a:off x="4248482" y="1652598"/>
                <a:ext cx="470977" cy="450522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597;p29">
                <a:extLst>
                  <a:ext uri="{FF2B5EF4-FFF2-40B4-BE49-F238E27FC236}">
                    <a16:creationId xmlns:a16="http://schemas.microsoft.com/office/drawing/2014/main" id="{20B99282-EBA8-0247-803F-9D5DE637ADF5}"/>
                  </a:ext>
                </a:extLst>
              </p:cNvPr>
              <p:cNvSpPr/>
              <p:nvPr/>
            </p:nvSpPr>
            <p:spPr>
              <a:xfrm>
                <a:off x="4923086" y="1652598"/>
                <a:ext cx="470977" cy="450522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597;p29">
                <a:extLst>
                  <a:ext uri="{FF2B5EF4-FFF2-40B4-BE49-F238E27FC236}">
                    <a16:creationId xmlns:a16="http://schemas.microsoft.com/office/drawing/2014/main" id="{3681DD1E-7537-9046-BC21-D598CE8E2A46}"/>
                  </a:ext>
                </a:extLst>
              </p:cNvPr>
              <p:cNvSpPr/>
              <p:nvPr/>
            </p:nvSpPr>
            <p:spPr>
              <a:xfrm>
                <a:off x="5597690" y="1652598"/>
                <a:ext cx="470977" cy="450522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597;p29">
                <a:extLst>
                  <a:ext uri="{FF2B5EF4-FFF2-40B4-BE49-F238E27FC236}">
                    <a16:creationId xmlns:a16="http://schemas.microsoft.com/office/drawing/2014/main" id="{3F5E6355-747A-2D48-8AE0-D3D26529EE17}"/>
                  </a:ext>
                </a:extLst>
              </p:cNvPr>
              <p:cNvSpPr/>
              <p:nvPr/>
            </p:nvSpPr>
            <p:spPr>
              <a:xfrm>
                <a:off x="6272300" y="1652598"/>
                <a:ext cx="470977" cy="450522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113" name="Google Shape;1467;p60">
            <a:extLst>
              <a:ext uri="{FF2B5EF4-FFF2-40B4-BE49-F238E27FC236}">
                <a16:creationId xmlns:a16="http://schemas.microsoft.com/office/drawing/2014/main" id="{4CE86878-A612-9D47-8378-5C9F08CE9A1A}"/>
              </a:ext>
            </a:extLst>
          </p:cNvPr>
          <p:cNvCxnSpPr>
            <a:cxnSpLocks/>
            <a:endCxn id="143" idx="0"/>
          </p:cNvCxnSpPr>
          <p:nvPr/>
        </p:nvCxnSpPr>
        <p:spPr>
          <a:xfrm>
            <a:off x="4483972" y="2103120"/>
            <a:ext cx="136199" cy="2425543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triangle" w="sm" len="sm"/>
            <a:tailEnd type="none" w="med" len="med"/>
          </a:ln>
        </p:spPr>
      </p:cxnSp>
      <p:cxnSp>
        <p:nvCxnSpPr>
          <p:cNvPr id="114" name="Google Shape;1467;p60">
            <a:extLst>
              <a:ext uri="{FF2B5EF4-FFF2-40B4-BE49-F238E27FC236}">
                <a16:creationId xmlns:a16="http://schemas.microsoft.com/office/drawing/2014/main" id="{92592F4A-C6BD-B54A-AB02-20A3BCF6C7D2}"/>
              </a:ext>
            </a:extLst>
          </p:cNvPr>
          <p:cNvCxnSpPr>
            <a:cxnSpLocks/>
            <a:endCxn id="141" idx="0"/>
          </p:cNvCxnSpPr>
          <p:nvPr/>
        </p:nvCxnSpPr>
        <p:spPr>
          <a:xfrm>
            <a:off x="5125243" y="2103120"/>
            <a:ext cx="79949" cy="2425543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triangle" w="sm" len="sm"/>
            <a:tailEnd type="none" w="med" len="med"/>
          </a:ln>
        </p:spPr>
      </p:cxnSp>
      <p:cxnSp>
        <p:nvCxnSpPr>
          <p:cNvPr id="115" name="Google Shape;1467;p60">
            <a:extLst>
              <a:ext uri="{FF2B5EF4-FFF2-40B4-BE49-F238E27FC236}">
                <a16:creationId xmlns:a16="http://schemas.microsoft.com/office/drawing/2014/main" id="{778EB5C3-B042-DC4B-85F8-12AC9951A098}"/>
              </a:ext>
            </a:extLst>
          </p:cNvPr>
          <p:cNvCxnSpPr>
            <a:cxnSpLocks/>
            <a:stCxn id="74" idx="2"/>
            <a:endCxn id="137" idx="0"/>
          </p:cNvCxnSpPr>
          <p:nvPr/>
        </p:nvCxnSpPr>
        <p:spPr>
          <a:xfrm flipH="1">
            <a:off x="5767609" y="2103120"/>
            <a:ext cx="65571" cy="2425543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triangle" w="sm" len="sm"/>
            <a:tailEnd type="none" w="med" len="med"/>
          </a:ln>
        </p:spPr>
      </p:cxnSp>
      <p:cxnSp>
        <p:nvCxnSpPr>
          <p:cNvPr id="116" name="Google Shape;1467;p60">
            <a:extLst>
              <a:ext uri="{FF2B5EF4-FFF2-40B4-BE49-F238E27FC236}">
                <a16:creationId xmlns:a16="http://schemas.microsoft.com/office/drawing/2014/main" id="{433F40D7-2D9B-E347-B56E-C8399A12090B}"/>
              </a:ext>
            </a:extLst>
          </p:cNvPr>
          <p:cNvCxnSpPr>
            <a:cxnSpLocks/>
            <a:endCxn id="135" idx="0"/>
          </p:cNvCxnSpPr>
          <p:nvPr/>
        </p:nvCxnSpPr>
        <p:spPr>
          <a:xfrm flipH="1">
            <a:off x="6352630" y="2103120"/>
            <a:ext cx="140006" cy="2425543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triangle" w="sm" len="sm"/>
            <a:tailEnd type="none" w="med" len="med"/>
          </a:ln>
        </p:spPr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42D54B3-2E12-404B-B360-BADE61A38CB5}"/>
              </a:ext>
            </a:extLst>
          </p:cNvPr>
          <p:cNvGrpSpPr/>
          <p:nvPr/>
        </p:nvGrpSpPr>
        <p:grpSpPr>
          <a:xfrm>
            <a:off x="7797868" y="4162408"/>
            <a:ext cx="2509520" cy="875256"/>
            <a:chOff x="7687007" y="2651760"/>
            <a:chExt cx="2509520" cy="875256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91EBE03-32C8-124B-8186-01393099E43C}"/>
                </a:ext>
              </a:extLst>
            </p:cNvPr>
            <p:cNvSpPr/>
            <p:nvPr/>
          </p:nvSpPr>
          <p:spPr>
            <a:xfrm>
              <a:off x="7687007" y="2651760"/>
              <a:ext cx="2509520" cy="87525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CDD2C0FD-0432-6F45-9456-56FC157F132C}"/>
                </a:ext>
              </a:extLst>
            </p:cNvPr>
            <p:cNvGrpSpPr/>
            <p:nvPr/>
          </p:nvGrpSpPr>
          <p:grpSpPr>
            <a:xfrm>
              <a:off x="7841640" y="2818794"/>
              <a:ext cx="2203436" cy="347788"/>
              <a:chOff x="3406297" y="4884380"/>
              <a:chExt cx="1824161" cy="241500"/>
            </a:xfrm>
          </p:grpSpPr>
          <p:cxnSp>
            <p:nvCxnSpPr>
              <p:cNvPr id="68" name="Google Shape;936;p46">
                <a:extLst>
                  <a:ext uri="{FF2B5EF4-FFF2-40B4-BE49-F238E27FC236}">
                    <a16:creationId xmlns:a16="http://schemas.microsoft.com/office/drawing/2014/main" id="{8E0EFF11-2513-9942-A9AB-A77B6E0DAF14}"/>
                  </a:ext>
                </a:extLst>
              </p:cNvPr>
              <p:cNvCxnSpPr/>
              <p:nvPr/>
            </p:nvCxnSpPr>
            <p:spPr>
              <a:xfrm>
                <a:off x="3413358" y="4995508"/>
                <a:ext cx="181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9" name="Google Shape;937;p46">
                <a:extLst>
                  <a:ext uri="{FF2B5EF4-FFF2-40B4-BE49-F238E27FC236}">
                    <a16:creationId xmlns:a16="http://schemas.microsoft.com/office/drawing/2014/main" id="{76D3772B-97AC-D94F-9430-14A35EA1356D}"/>
                  </a:ext>
                </a:extLst>
              </p:cNvPr>
              <p:cNvCxnSpPr/>
              <p:nvPr/>
            </p:nvCxnSpPr>
            <p:spPr>
              <a:xfrm>
                <a:off x="5230366" y="4884380"/>
                <a:ext cx="0" cy="241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6" name="Google Shape;938;p46">
                <a:extLst>
                  <a:ext uri="{FF2B5EF4-FFF2-40B4-BE49-F238E27FC236}">
                    <a16:creationId xmlns:a16="http://schemas.microsoft.com/office/drawing/2014/main" id="{42C55B89-79C4-E648-8976-5DC02EF2C316}"/>
                  </a:ext>
                </a:extLst>
              </p:cNvPr>
              <p:cNvCxnSpPr/>
              <p:nvPr/>
            </p:nvCxnSpPr>
            <p:spPr>
              <a:xfrm>
                <a:off x="3406297" y="4884380"/>
                <a:ext cx="0" cy="241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54111E3-418E-2146-8FD4-C1B0C9D49214}"/>
                </a:ext>
              </a:extLst>
            </p:cNvPr>
            <p:cNvSpPr txBox="1"/>
            <p:nvPr/>
          </p:nvSpPr>
          <p:spPr>
            <a:xfrm>
              <a:off x="8053749" y="3086100"/>
              <a:ext cx="1798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Memory Line Size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64762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605;p29">
            <a:extLst>
              <a:ext uri="{FF2B5EF4-FFF2-40B4-BE49-F238E27FC236}">
                <a16:creationId xmlns:a16="http://schemas.microsoft.com/office/drawing/2014/main" id="{A47E1ACA-0A99-FB43-8302-7CDAB3A47758}"/>
              </a:ext>
            </a:extLst>
          </p:cNvPr>
          <p:cNvSpPr txBox="1"/>
          <p:nvPr/>
        </p:nvSpPr>
        <p:spPr>
          <a:xfrm>
            <a:off x="7421078" y="211755"/>
            <a:ext cx="3263100" cy="99792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SzPts val="1400"/>
            </a:pPr>
            <a:r>
              <a:rPr lang="en-US" dirty="0"/>
              <a:t>In this example we transferred 4 memory lines (compared to 16), and used 100% of the data for each line transferred (compared to 25%)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DEF0FB5-02D6-0D41-8461-EE04F896033A}"/>
              </a:ext>
            </a:extLst>
          </p:cNvPr>
          <p:cNvGrpSpPr/>
          <p:nvPr/>
        </p:nvGrpSpPr>
        <p:grpSpPr>
          <a:xfrm>
            <a:off x="4248483" y="2804161"/>
            <a:ext cx="2494795" cy="2285999"/>
            <a:chOff x="4248483" y="2804161"/>
            <a:chExt cx="2494795" cy="2285999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A80DFC1-F546-1346-96C2-9B77BD519E93}"/>
                </a:ext>
              </a:extLst>
            </p:cNvPr>
            <p:cNvSpPr/>
            <p:nvPr/>
          </p:nvSpPr>
          <p:spPr>
            <a:xfrm>
              <a:off x="4248483" y="2804161"/>
              <a:ext cx="2494795" cy="2285999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DE18AE0-97C8-6A4B-8FFB-0A9861C869FA}"/>
                </a:ext>
              </a:extLst>
            </p:cNvPr>
            <p:cNvGrpSpPr/>
            <p:nvPr/>
          </p:nvGrpSpPr>
          <p:grpSpPr>
            <a:xfrm>
              <a:off x="4384682" y="2920467"/>
              <a:ext cx="2203436" cy="2058718"/>
              <a:chOff x="4384682" y="2920467"/>
              <a:chExt cx="2203436" cy="2058718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68E82081-D719-5F46-976D-5EDD8B8398A5}"/>
                  </a:ext>
                </a:extLst>
              </p:cNvPr>
              <p:cNvGrpSpPr/>
              <p:nvPr/>
            </p:nvGrpSpPr>
            <p:grpSpPr>
              <a:xfrm>
                <a:off x="4384682" y="2920467"/>
                <a:ext cx="2203436" cy="450522"/>
                <a:chOff x="902360" y="2920467"/>
                <a:chExt cx="2203436" cy="450522"/>
              </a:xfrm>
            </p:grpSpPr>
            <p:sp>
              <p:nvSpPr>
                <p:cNvPr id="15" name="Google Shape;597;p29">
                  <a:extLst>
                    <a:ext uri="{FF2B5EF4-FFF2-40B4-BE49-F238E27FC236}">
                      <a16:creationId xmlns:a16="http://schemas.microsoft.com/office/drawing/2014/main" id="{994E7F19-F89A-A44B-A1E2-34FB789CDBC2}"/>
                    </a:ext>
                  </a:extLst>
                </p:cNvPr>
                <p:cNvSpPr/>
                <p:nvPr/>
              </p:nvSpPr>
              <p:spPr>
                <a:xfrm>
                  <a:off x="902360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706C303-541D-8842-B82E-A09B7278DB39}"/>
                    </a:ext>
                  </a:extLst>
                </p:cNvPr>
                <p:cNvSpPr txBox="1"/>
                <p:nvPr/>
              </p:nvSpPr>
              <p:spPr>
                <a:xfrm>
                  <a:off x="993800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0</a:t>
                  </a:r>
                </a:p>
              </p:txBody>
            </p:sp>
            <p:sp>
              <p:nvSpPr>
                <p:cNvPr id="98" name="Google Shape;597;p29">
                  <a:extLst>
                    <a:ext uri="{FF2B5EF4-FFF2-40B4-BE49-F238E27FC236}">
                      <a16:creationId xmlns:a16="http://schemas.microsoft.com/office/drawing/2014/main" id="{A944B00A-529C-AB4E-9F8F-22CF403BE76C}"/>
                    </a:ext>
                  </a:extLst>
                </p:cNvPr>
                <p:cNvSpPr/>
                <p:nvPr/>
              </p:nvSpPr>
              <p:spPr>
                <a:xfrm>
                  <a:off x="148738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8FD1188E-3266-3648-88C9-15CDC0BA6C9A}"/>
                    </a:ext>
                  </a:extLst>
                </p:cNvPr>
                <p:cNvSpPr txBox="1"/>
                <p:nvPr/>
              </p:nvSpPr>
              <p:spPr>
                <a:xfrm>
                  <a:off x="1578821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  <p:sp>
              <p:nvSpPr>
                <p:cNvPr id="111" name="Google Shape;597;p29">
                  <a:extLst>
                    <a:ext uri="{FF2B5EF4-FFF2-40B4-BE49-F238E27FC236}">
                      <a16:creationId xmlns:a16="http://schemas.microsoft.com/office/drawing/2014/main" id="{6BC21C9F-063B-6843-9F3C-FCAF4C1DBA67}"/>
                    </a:ext>
                  </a:extLst>
                </p:cNvPr>
                <p:cNvSpPr/>
                <p:nvPr/>
              </p:nvSpPr>
              <p:spPr>
                <a:xfrm>
                  <a:off x="2049798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D456AC0C-7728-D847-A878-D7CD0D753DF0}"/>
                    </a:ext>
                  </a:extLst>
                </p:cNvPr>
                <p:cNvSpPr txBox="1"/>
                <p:nvPr/>
              </p:nvSpPr>
              <p:spPr>
                <a:xfrm>
                  <a:off x="2141238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2</a:t>
                  </a:r>
                </a:p>
              </p:txBody>
            </p:sp>
            <p:sp>
              <p:nvSpPr>
                <p:cNvPr id="105" name="Google Shape;597;p29">
                  <a:extLst>
                    <a:ext uri="{FF2B5EF4-FFF2-40B4-BE49-F238E27FC236}">
                      <a16:creationId xmlns:a16="http://schemas.microsoft.com/office/drawing/2014/main" id="{B7F33AD7-F710-234E-94E5-3A023BF31F92}"/>
                    </a:ext>
                  </a:extLst>
                </p:cNvPr>
                <p:cNvSpPr/>
                <p:nvPr/>
              </p:nvSpPr>
              <p:spPr>
                <a:xfrm>
                  <a:off x="2634819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7C7D87B3-A5C7-574C-96FC-1FA5B769E81B}"/>
                    </a:ext>
                  </a:extLst>
                </p:cNvPr>
                <p:cNvSpPr txBox="1"/>
                <p:nvPr/>
              </p:nvSpPr>
              <p:spPr>
                <a:xfrm>
                  <a:off x="2726259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3</a:t>
                  </a:r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78A5B8BF-EBBB-0B4A-9257-49CE0FBDA4C0}"/>
                  </a:ext>
                </a:extLst>
              </p:cNvPr>
              <p:cNvGrpSpPr/>
              <p:nvPr/>
            </p:nvGrpSpPr>
            <p:grpSpPr>
              <a:xfrm>
                <a:off x="4384682" y="3455643"/>
                <a:ext cx="2203436" cy="450522"/>
                <a:chOff x="3219840" y="2920467"/>
                <a:chExt cx="2203436" cy="450522"/>
              </a:xfrm>
            </p:grpSpPr>
            <p:sp>
              <p:nvSpPr>
                <p:cNvPr id="126" name="Google Shape;597;p29">
                  <a:extLst>
                    <a:ext uri="{FF2B5EF4-FFF2-40B4-BE49-F238E27FC236}">
                      <a16:creationId xmlns:a16="http://schemas.microsoft.com/office/drawing/2014/main" id="{46CB808B-BF7F-1144-B173-7C863A2DF3E8}"/>
                    </a:ext>
                  </a:extLst>
                </p:cNvPr>
                <p:cNvSpPr/>
                <p:nvPr/>
              </p:nvSpPr>
              <p:spPr>
                <a:xfrm>
                  <a:off x="3219840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FFE689C3-065B-7F41-92A7-9E8ADF81EFF7}"/>
                    </a:ext>
                  </a:extLst>
                </p:cNvPr>
                <p:cNvSpPr txBox="1"/>
                <p:nvPr/>
              </p:nvSpPr>
              <p:spPr>
                <a:xfrm>
                  <a:off x="3311280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4</a:t>
                  </a:r>
                </a:p>
              </p:txBody>
            </p:sp>
            <p:sp>
              <p:nvSpPr>
                <p:cNvPr id="124" name="Google Shape;597;p29">
                  <a:extLst>
                    <a:ext uri="{FF2B5EF4-FFF2-40B4-BE49-F238E27FC236}">
                      <a16:creationId xmlns:a16="http://schemas.microsoft.com/office/drawing/2014/main" id="{C45FA4C3-F910-7244-826E-31FE190BA229}"/>
                    </a:ext>
                  </a:extLst>
                </p:cNvPr>
                <p:cNvSpPr/>
                <p:nvPr/>
              </p:nvSpPr>
              <p:spPr>
                <a:xfrm>
                  <a:off x="380486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ECB1F385-B514-BB41-AFF5-912BFCE03C41}"/>
                    </a:ext>
                  </a:extLst>
                </p:cNvPr>
                <p:cNvSpPr txBox="1"/>
                <p:nvPr/>
              </p:nvSpPr>
              <p:spPr>
                <a:xfrm>
                  <a:off x="3896301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5</a:t>
                  </a:r>
                </a:p>
              </p:txBody>
            </p:sp>
            <p:sp>
              <p:nvSpPr>
                <p:cNvPr id="120" name="Google Shape;597;p29">
                  <a:extLst>
                    <a:ext uri="{FF2B5EF4-FFF2-40B4-BE49-F238E27FC236}">
                      <a16:creationId xmlns:a16="http://schemas.microsoft.com/office/drawing/2014/main" id="{B2950B6D-59D5-624F-BA35-5CD70806223D}"/>
                    </a:ext>
                  </a:extLst>
                </p:cNvPr>
                <p:cNvSpPr/>
                <p:nvPr/>
              </p:nvSpPr>
              <p:spPr>
                <a:xfrm>
                  <a:off x="4367278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4D930B13-4B56-C241-AA18-42753A174A77}"/>
                    </a:ext>
                  </a:extLst>
                </p:cNvPr>
                <p:cNvSpPr txBox="1"/>
                <p:nvPr/>
              </p:nvSpPr>
              <p:spPr>
                <a:xfrm>
                  <a:off x="4458718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6</a:t>
                  </a:r>
                </a:p>
              </p:txBody>
            </p:sp>
            <p:sp>
              <p:nvSpPr>
                <p:cNvPr id="118" name="Google Shape;597;p29">
                  <a:extLst>
                    <a:ext uri="{FF2B5EF4-FFF2-40B4-BE49-F238E27FC236}">
                      <a16:creationId xmlns:a16="http://schemas.microsoft.com/office/drawing/2014/main" id="{BACB5459-612E-114C-83E5-261851884835}"/>
                    </a:ext>
                  </a:extLst>
                </p:cNvPr>
                <p:cNvSpPr/>
                <p:nvPr/>
              </p:nvSpPr>
              <p:spPr>
                <a:xfrm>
                  <a:off x="4952299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0D001085-F789-5A4E-872C-1509DE2E23A2}"/>
                    </a:ext>
                  </a:extLst>
                </p:cNvPr>
                <p:cNvSpPr txBox="1"/>
                <p:nvPr/>
              </p:nvSpPr>
              <p:spPr>
                <a:xfrm>
                  <a:off x="5043739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7</a:t>
                  </a: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443D255B-29A6-BF46-8A78-C7B989194D88}"/>
                  </a:ext>
                </a:extLst>
              </p:cNvPr>
              <p:cNvGrpSpPr/>
              <p:nvPr/>
            </p:nvGrpSpPr>
            <p:grpSpPr>
              <a:xfrm>
                <a:off x="4384682" y="3992153"/>
                <a:ext cx="2203436" cy="450522"/>
                <a:chOff x="5539363" y="2920467"/>
                <a:chExt cx="2203436" cy="450522"/>
              </a:xfrm>
            </p:grpSpPr>
            <p:sp>
              <p:nvSpPr>
                <p:cNvPr id="157" name="Google Shape;597;p29">
                  <a:extLst>
                    <a:ext uri="{FF2B5EF4-FFF2-40B4-BE49-F238E27FC236}">
                      <a16:creationId xmlns:a16="http://schemas.microsoft.com/office/drawing/2014/main" id="{A8186D0F-BD9D-854F-9A0F-FA5146DEE97E}"/>
                    </a:ext>
                  </a:extLst>
                </p:cNvPr>
                <p:cNvSpPr/>
                <p:nvPr/>
              </p:nvSpPr>
              <p:spPr>
                <a:xfrm>
                  <a:off x="5539363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BF5311C1-C289-0348-BA57-6255AF1A6450}"/>
                    </a:ext>
                  </a:extLst>
                </p:cNvPr>
                <p:cNvSpPr txBox="1"/>
                <p:nvPr/>
              </p:nvSpPr>
              <p:spPr>
                <a:xfrm>
                  <a:off x="5630803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8</a:t>
                  </a:r>
                </a:p>
              </p:txBody>
            </p:sp>
            <p:sp>
              <p:nvSpPr>
                <p:cNvPr id="155" name="Google Shape;597;p29">
                  <a:extLst>
                    <a:ext uri="{FF2B5EF4-FFF2-40B4-BE49-F238E27FC236}">
                      <a16:creationId xmlns:a16="http://schemas.microsoft.com/office/drawing/2014/main" id="{EAC56A79-980C-A14D-9501-1F1438151F29}"/>
                    </a:ext>
                  </a:extLst>
                </p:cNvPr>
                <p:cNvSpPr/>
                <p:nvPr/>
              </p:nvSpPr>
              <p:spPr>
                <a:xfrm>
                  <a:off x="6124384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3F9E369F-EA6D-9C40-9199-7FFEA717A660}"/>
                    </a:ext>
                  </a:extLst>
                </p:cNvPr>
                <p:cNvSpPr txBox="1"/>
                <p:nvPr/>
              </p:nvSpPr>
              <p:spPr>
                <a:xfrm>
                  <a:off x="6215824" y="2991840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9</a:t>
                  </a:r>
                </a:p>
              </p:txBody>
            </p:sp>
            <p:sp>
              <p:nvSpPr>
                <p:cNvPr id="151" name="Google Shape;597;p29">
                  <a:extLst>
                    <a:ext uri="{FF2B5EF4-FFF2-40B4-BE49-F238E27FC236}">
                      <a16:creationId xmlns:a16="http://schemas.microsoft.com/office/drawing/2014/main" id="{85B4F415-8956-054B-B1A7-5A21EE83C3B3}"/>
                    </a:ext>
                  </a:extLst>
                </p:cNvPr>
                <p:cNvSpPr/>
                <p:nvPr/>
              </p:nvSpPr>
              <p:spPr>
                <a:xfrm>
                  <a:off x="668680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535E58F8-82F5-A541-84F1-A27DE490C930}"/>
                    </a:ext>
                  </a:extLst>
                </p:cNvPr>
                <p:cNvSpPr txBox="1"/>
                <p:nvPr/>
              </p:nvSpPr>
              <p:spPr>
                <a:xfrm>
                  <a:off x="6727441" y="2991840"/>
                  <a:ext cx="398096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10</a:t>
                  </a:r>
                </a:p>
              </p:txBody>
            </p:sp>
            <p:sp>
              <p:nvSpPr>
                <p:cNvPr id="149" name="Google Shape;597;p29">
                  <a:extLst>
                    <a:ext uri="{FF2B5EF4-FFF2-40B4-BE49-F238E27FC236}">
                      <a16:creationId xmlns:a16="http://schemas.microsoft.com/office/drawing/2014/main" id="{FFC773DB-37F7-5E4E-9DEF-C3CEB32CF924}"/>
                    </a:ext>
                  </a:extLst>
                </p:cNvPr>
                <p:cNvSpPr/>
                <p:nvPr/>
              </p:nvSpPr>
              <p:spPr>
                <a:xfrm>
                  <a:off x="7271822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749B8211-C224-DE45-900C-FC1CBCA05B7C}"/>
                    </a:ext>
                  </a:extLst>
                </p:cNvPr>
                <p:cNvSpPr txBox="1"/>
                <p:nvPr/>
              </p:nvSpPr>
              <p:spPr>
                <a:xfrm>
                  <a:off x="7322622" y="2991840"/>
                  <a:ext cx="414180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11</a:t>
                  </a: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F897CA32-1AC4-9B44-A0F4-02E330581E4F}"/>
                  </a:ext>
                </a:extLst>
              </p:cNvPr>
              <p:cNvGrpSpPr/>
              <p:nvPr/>
            </p:nvGrpSpPr>
            <p:grpSpPr>
              <a:xfrm>
                <a:off x="4384682" y="4528663"/>
                <a:ext cx="2203436" cy="450522"/>
                <a:chOff x="7856843" y="2920467"/>
                <a:chExt cx="2203436" cy="450522"/>
              </a:xfrm>
            </p:grpSpPr>
            <p:sp>
              <p:nvSpPr>
                <p:cNvPr id="143" name="Google Shape;597;p29">
                  <a:extLst>
                    <a:ext uri="{FF2B5EF4-FFF2-40B4-BE49-F238E27FC236}">
                      <a16:creationId xmlns:a16="http://schemas.microsoft.com/office/drawing/2014/main" id="{0337DDDC-B579-2D4C-A109-4354C3179A7C}"/>
                    </a:ext>
                  </a:extLst>
                </p:cNvPr>
                <p:cNvSpPr/>
                <p:nvPr/>
              </p:nvSpPr>
              <p:spPr>
                <a:xfrm>
                  <a:off x="7856843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0FBA571E-C22F-1647-8CD4-ACDB6466EF2E}"/>
                    </a:ext>
                  </a:extLst>
                </p:cNvPr>
                <p:cNvSpPr txBox="1"/>
                <p:nvPr/>
              </p:nvSpPr>
              <p:spPr>
                <a:xfrm>
                  <a:off x="7897483" y="2991840"/>
                  <a:ext cx="398096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12</a:t>
                  </a:r>
                </a:p>
              </p:txBody>
            </p:sp>
            <p:sp>
              <p:nvSpPr>
                <p:cNvPr id="141" name="Google Shape;597;p29">
                  <a:extLst>
                    <a:ext uri="{FF2B5EF4-FFF2-40B4-BE49-F238E27FC236}">
                      <a16:creationId xmlns:a16="http://schemas.microsoft.com/office/drawing/2014/main" id="{A8BB2235-D73D-E543-B5E4-2651720C89A7}"/>
                    </a:ext>
                  </a:extLst>
                </p:cNvPr>
                <p:cNvSpPr/>
                <p:nvPr/>
              </p:nvSpPr>
              <p:spPr>
                <a:xfrm>
                  <a:off x="8441864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3C4A8BCD-7D12-3E4B-8D35-0A487DA9EFE9}"/>
                    </a:ext>
                  </a:extLst>
                </p:cNvPr>
                <p:cNvSpPr txBox="1"/>
                <p:nvPr/>
              </p:nvSpPr>
              <p:spPr>
                <a:xfrm>
                  <a:off x="8482504" y="2991840"/>
                  <a:ext cx="389698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13</a:t>
                  </a:r>
                </a:p>
              </p:txBody>
            </p:sp>
            <p:sp>
              <p:nvSpPr>
                <p:cNvPr id="137" name="Google Shape;597;p29">
                  <a:extLst>
                    <a:ext uri="{FF2B5EF4-FFF2-40B4-BE49-F238E27FC236}">
                      <a16:creationId xmlns:a16="http://schemas.microsoft.com/office/drawing/2014/main" id="{EDE5C2CD-18CC-CF4A-9AF5-BB84D894B941}"/>
                    </a:ext>
                  </a:extLst>
                </p:cNvPr>
                <p:cNvSpPr/>
                <p:nvPr/>
              </p:nvSpPr>
              <p:spPr>
                <a:xfrm>
                  <a:off x="9004281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820B2566-9FDF-BD42-B44E-4B75E34BBA30}"/>
                    </a:ext>
                  </a:extLst>
                </p:cNvPr>
                <p:cNvSpPr txBox="1"/>
                <p:nvPr/>
              </p:nvSpPr>
              <p:spPr>
                <a:xfrm>
                  <a:off x="9044921" y="2991840"/>
                  <a:ext cx="398096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14</a:t>
                  </a:r>
                </a:p>
              </p:txBody>
            </p:sp>
            <p:sp>
              <p:nvSpPr>
                <p:cNvPr id="135" name="Google Shape;597;p29">
                  <a:extLst>
                    <a:ext uri="{FF2B5EF4-FFF2-40B4-BE49-F238E27FC236}">
                      <a16:creationId xmlns:a16="http://schemas.microsoft.com/office/drawing/2014/main" id="{8288DDBB-501B-7F47-94FE-6D61F1FD7EB2}"/>
                    </a:ext>
                  </a:extLst>
                </p:cNvPr>
                <p:cNvSpPr/>
                <p:nvPr/>
              </p:nvSpPr>
              <p:spPr>
                <a:xfrm>
                  <a:off x="9589302" y="2920467"/>
                  <a:ext cx="470977" cy="450522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0B8EAB02-8069-BB4C-BCB1-F322A54A8B72}"/>
                    </a:ext>
                  </a:extLst>
                </p:cNvPr>
                <p:cNvSpPr txBox="1"/>
                <p:nvPr/>
              </p:nvSpPr>
              <p:spPr>
                <a:xfrm>
                  <a:off x="9629941" y="2991840"/>
                  <a:ext cx="389699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spAutoFit/>
                </a:bodyPr>
                <a:lstStyle/>
                <a:p>
                  <a:r>
                    <a:rPr lang="en-US" dirty="0"/>
                    <a:t>15</a:t>
                  </a:r>
                </a:p>
              </p:txBody>
            </p:sp>
          </p:grpSp>
        </p:grp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F1EF1388-99D0-034B-8E59-73EF0196B2FB}"/>
              </a:ext>
            </a:extLst>
          </p:cNvPr>
          <p:cNvSpPr txBox="1"/>
          <p:nvPr/>
        </p:nvSpPr>
        <p:spPr>
          <a:xfrm>
            <a:off x="5125243" y="5223212"/>
            <a:ext cx="72231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Data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14C1704-AED9-0D42-A118-C65D322EE3DC}"/>
              </a:ext>
            </a:extLst>
          </p:cNvPr>
          <p:cNvSpPr txBox="1"/>
          <p:nvPr/>
        </p:nvSpPr>
        <p:spPr>
          <a:xfrm>
            <a:off x="5125243" y="1003510"/>
            <a:ext cx="72231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Warp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998793B-ABEE-1545-8FC5-DCE9D07B3956}"/>
              </a:ext>
            </a:extLst>
          </p:cNvPr>
          <p:cNvGrpSpPr/>
          <p:nvPr/>
        </p:nvGrpSpPr>
        <p:grpSpPr>
          <a:xfrm>
            <a:off x="3980855" y="1451731"/>
            <a:ext cx="3011091" cy="863140"/>
            <a:chOff x="3980854" y="1451731"/>
            <a:chExt cx="3011091" cy="863140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9E859B6-C08F-3945-97C5-4EBADD3BC35E}"/>
                </a:ext>
              </a:extLst>
            </p:cNvPr>
            <p:cNvSpPr/>
            <p:nvPr/>
          </p:nvSpPr>
          <p:spPr>
            <a:xfrm>
              <a:off x="3980854" y="1451731"/>
              <a:ext cx="3011091" cy="863140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FC325CD4-EF94-A74A-9B1D-88CF05BEA3AF}"/>
                </a:ext>
              </a:extLst>
            </p:cNvPr>
            <p:cNvGrpSpPr/>
            <p:nvPr/>
          </p:nvGrpSpPr>
          <p:grpSpPr>
            <a:xfrm>
              <a:off x="4248482" y="1652598"/>
              <a:ext cx="2494795" cy="450522"/>
              <a:chOff x="4248482" y="1652598"/>
              <a:chExt cx="2494795" cy="450522"/>
            </a:xfrm>
          </p:grpSpPr>
          <p:sp>
            <p:nvSpPr>
              <p:cNvPr id="72" name="Google Shape;597;p29">
                <a:extLst>
                  <a:ext uri="{FF2B5EF4-FFF2-40B4-BE49-F238E27FC236}">
                    <a16:creationId xmlns:a16="http://schemas.microsoft.com/office/drawing/2014/main" id="{28FB20AE-89E6-984A-A1F4-93780B700C06}"/>
                  </a:ext>
                </a:extLst>
              </p:cNvPr>
              <p:cNvSpPr/>
              <p:nvPr/>
            </p:nvSpPr>
            <p:spPr>
              <a:xfrm>
                <a:off x="4248482" y="1652598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597;p29">
                <a:extLst>
                  <a:ext uri="{FF2B5EF4-FFF2-40B4-BE49-F238E27FC236}">
                    <a16:creationId xmlns:a16="http://schemas.microsoft.com/office/drawing/2014/main" id="{20B99282-EBA8-0247-803F-9D5DE637ADF5}"/>
                  </a:ext>
                </a:extLst>
              </p:cNvPr>
              <p:cNvSpPr/>
              <p:nvPr/>
            </p:nvSpPr>
            <p:spPr>
              <a:xfrm>
                <a:off x="4923086" y="1652598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597;p29">
                <a:extLst>
                  <a:ext uri="{FF2B5EF4-FFF2-40B4-BE49-F238E27FC236}">
                    <a16:creationId xmlns:a16="http://schemas.microsoft.com/office/drawing/2014/main" id="{3681DD1E-7537-9046-BC21-D598CE8E2A46}"/>
                  </a:ext>
                </a:extLst>
              </p:cNvPr>
              <p:cNvSpPr/>
              <p:nvPr/>
            </p:nvSpPr>
            <p:spPr>
              <a:xfrm>
                <a:off x="5597690" y="1652598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597;p29">
                <a:extLst>
                  <a:ext uri="{FF2B5EF4-FFF2-40B4-BE49-F238E27FC236}">
                    <a16:creationId xmlns:a16="http://schemas.microsoft.com/office/drawing/2014/main" id="{3F5E6355-747A-2D48-8AE0-D3D26529EE17}"/>
                  </a:ext>
                </a:extLst>
              </p:cNvPr>
              <p:cNvSpPr/>
              <p:nvPr/>
            </p:nvSpPr>
            <p:spPr>
              <a:xfrm>
                <a:off x="6272300" y="1652598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408911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Rectangle 364">
            <a:extLst>
              <a:ext uri="{FF2B5EF4-FFF2-40B4-BE49-F238E27FC236}">
                <a16:creationId xmlns:a16="http://schemas.microsoft.com/office/drawing/2014/main" id="{7C606025-24AC-8848-A056-D2B1FB90088E}"/>
              </a:ext>
            </a:extLst>
          </p:cNvPr>
          <p:cNvSpPr/>
          <p:nvPr/>
        </p:nvSpPr>
        <p:spPr>
          <a:xfrm>
            <a:off x="1286227" y="1444673"/>
            <a:ext cx="8400346" cy="166978"/>
          </a:xfrm>
          <a:prstGeom prst="rect">
            <a:avLst/>
          </a:prstGeom>
          <a:solidFill>
            <a:schemeClr val="tx2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Google Shape;597;p29">
            <a:extLst>
              <a:ext uri="{FF2B5EF4-FFF2-40B4-BE49-F238E27FC236}">
                <a16:creationId xmlns:a16="http://schemas.microsoft.com/office/drawing/2014/main" id="{BF0B7ACD-2E83-3343-934D-1DA648B48854}"/>
              </a:ext>
            </a:extLst>
          </p:cNvPr>
          <p:cNvSpPr/>
          <p:nvPr/>
        </p:nvSpPr>
        <p:spPr>
          <a:xfrm>
            <a:off x="1342323" y="1501221"/>
            <a:ext cx="58967" cy="5640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597;p29">
            <a:extLst>
              <a:ext uri="{FF2B5EF4-FFF2-40B4-BE49-F238E27FC236}">
                <a16:creationId xmlns:a16="http://schemas.microsoft.com/office/drawing/2014/main" id="{07C8EB5B-ED58-1C4B-90BE-898595CB32FD}"/>
              </a:ext>
            </a:extLst>
          </p:cNvPr>
          <p:cNvSpPr/>
          <p:nvPr/>
        </p:nvSpPr>
        <p:spPr>
          <a:xfrm>
            <a:off x="1472828" y="1501221"/>
            <a:ext cx="58967" cy="5640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597;p29">
            <a:extLst>
              <a:ext uri="{FF2B5EF4-FFF2-40B4-BE49-F238E27FC236}">
                <a16:creationId xmlns:a16="http://schemas.microsoft.com/office/drawing/2014/main" id="{2BE25F4D-A852-9B41-81D6-BCC09358CC60}"/>
              </a:ext>
            </a:extLst>
          </p:cNvPr>
          <p:cNvSpPr/>
          <p:nvPr/>
        </p:nvSpPr>
        <p:spPr>
          <a:xfrm>
            <a:off x="2125354" y="1501221"/>
            <a:ext cx="58967" cy="5640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597;p29">
            <a:extLst>
              <a:ext uri="{FF2B5EF4-FFF2-40B4-BE49-F238E27FC236}">
                <a16:creationId xmlns:a16="http://schemas.microsoft.com/office/drawing/2014/main" id="{3D51F89E-0B5A-5A48-8279-21B1A7999083}"/>
              </a:ext>
            </a:extLst>
          </p:cNvPr>
          <p:cNvSpPr/>
          <p:nvPr/>
        </p:nvSpPr>
        <p:spPr>
          <a:xfrm>
            <a:off x="7606573" y="1501221"/>
            <a:ext cx="58967" cy="564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597;p29">
            <a:extLst>
              <a:ext uri="{FF2B5EF4-FFF2-40B4-BE49-F238E27FC236}">
                <a16:creationId xmlns:a16="http://schemas.microsoft.com/office/drawing/2014/main" id="{ABDD6964-2C24-5540-9874-DF760FFB0990}"/>
              </a:ext>
            </a:extLst>
          </p:cNvPr>
          <p:cNvSpPr/>
          <p:nvPr/>
        </p:nvSpPr>
        <p:spPr>
          <a:xfrm>
            <a:off x="1603333" y="1501221"/>
            <a:ext cx="58967" cy="5640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597;p29">
            <a:extLst>
              <a:ext uri="{FF2B5EF4-FFF2-40B4-BE49-F238E27FC236}">
                <a16:creationId xmlns:a16="http://schemas.microsoft.com/office/drawing/2014/main" id="{BE1F842A-CA39-F24B-B00A-0F379CD38CEF}"/>
              </a:ext>
            </a:extLst>
          </p:cNvPr>
          <p:cNvSpPr/>
          <p:nvPr/>
        </p:nvSpPr>
        <p:spPr>
          <a:xfrm>
            <a:off x="2255859" y="1501221"/>
            <a:ext cx="58967" cy="5640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597;p29">
            <a:extLst>
              <a:ext uri="{FF2B5EF4-FFF2-40B4-BE49-F238E27FC236}">
                <a16:creationId xmlns:a16="http://schemas.microsoft.com/office/drawing/2014/main" id="{A52DC088-54EB-8F45-B559-711FDDAFD267}"/>
              </a:ext>
            </a:extLst>
          </p:cNvPr>
          <p:cNvSpPr/>
          <p:nvPr/>
        </p:nvSpPr>
        <p:spPr>
          <a:xfrm>
            <a:off x="3560911" y="1501221"/>
            <a:ext cx="58967" cy="5640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597;p29">
            <a:extLst>
              <a:ext uri="{FF2B5EF4-FFF2-40B4-BE49-F238E27FC236}">
                <a16:creationId xmlns:a16="http://schemas.microsoft.com/office/drawing/2014/main" id="{4CC7E531-271C-4443-A707-26CE730863BB}"/>
              </a:ext>
            </a:extLst>
          </p:cNvPr>
          <p:cNvSpPr/>
          <p:nvPr/>
        </p:nvSpPr>
        <p:spPr>
          <a:xfrm>
            <a:off x="7737078" y="1501221"/>
            <a:ext cx="58967" cy="564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597;p29">
            <a:extLst>
              <a:ext uri="{FF2B5EF4-FFF2-40B4-BE49-F238E27FC236}">
                <a16:creationId xmlns:a16="http://schemas.microsoft.com/office/drawing/2014/main" id="{1A7B8C0E-FB16-2B49-9FE2-B36A25F11D4E}"/>
              </a:ext>
            </a:extLst>
          </p:cNvPr>
          <p:cNvSpPr/>
          <p:nvPr/>
        </p:nvSpPr>
        <p:spPr>
          <a:xfrm>
            <a:off x="1733839" y="1501221"/>
            <a:ext cx="58967" cy="5640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597;p29">
            <a:extLst>
              <a:ext uri="{FF2B5EF4-FFF2-40B4-BE49-F238E27FC236}">
                <a16:creationId xmlns:a16="http://schemas.microsoft.com/office/drawing/2014/main" id="{3DF5D96C-D96F-8E42-9259-40283B27AA5E}"/>
              </a:ext>
            </a:extLst>
          </p:cNvPr>
          <p:cNvSpPr/>
          <p:nvPr/>
        </p:nvSpPr>
        <p:spPr>
          <a:xfrm>
            <a:off x="2386365" y="1501221"/>
            <a:ext cx="58967" cy="5640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597;p29">
            <a:extLst>
              <a:ext uri="{FF2B5EF4-FFF2-40B4-BE49-F238E27FC236}">
                <a16:creationId xmlns:a16="http://schemas.microsoft.com/office/drawing/2014/main" id="{F600BBCD-81C0-5941-8C4F-37E5BE66DDE8}"/>
              </a:ext>
            </a:extLst>
          </p:cNvPr>
          <p:cNvSpPr/>
          <p:nvPr/>
        </p:nvSpPr>
        <p:spPr>
          <a:xfrm>
            <a:off x="3691417" y="1501221"/>
            <a:ext cx="58967" cy="5640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597;p29">
            <a:extLst>
              <a:ext uri="{FF2B5EF4-FFF2-40B4-BE49-F238E27FC236}">
                <a16:creationId xmlns:a16="http://schemas.microsoft.com/office/drawing/2014/main" id="{E7594028-6CAC-374B-A8C3-D9640F611ABF}"/>
              </a:ext>
            </a:extLst>
          </p:cNvPr>
          <p:cNvSpPr/>
          <p:nvPr/>
        </p:nvSpPr>
        <p:spPr>
          <a:xfrm>
            <a:off x="7867583" y="1501221"/>
            <a:ext cx="58967" cy="564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597;p29">
            <a:extLst>
              <a:ext uri="{FF2B5EF4-FFF2-40B4-BE49-F238E27FC236}">
                <a16:creationId xmlns:a16="http://schemas.microsoft.com/office/drawing/2014/main" id="{5AC99F86-412F-404B-B9CE-C0AD0A824CFA}"/>
              </a:ext>
            </a:extLst>
          </p:cNvPr>
          <p:cNvSpPr/>
          <p:nvPr/>
        </p:nvSpPr>
        <p:spPr>
          <a:xfrm>
            <a:off x="2516870" y="1501221"/>
            <a:ext cx="58967" cy="5640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597;p29">
            <a:extLst>
              <a:ext uri="{FF2B5EF4-FFF2-40B4-BE49-F238E27FC236}">
                <a16:creationId xmlns:a16="http://schemas.microsoft.com/office/drawing/2014/main" id="{F5EA1EA9-70C3-A349-8818-817A37DF2C48}"/>
              </a:ext>
            </a:extLst>
          </p:cNvPr>
          <p:cNvSpPr/>
          <p:nvPr/>
        </p:nvSpPr>
        <p:spPr>
          <a:xfrm>
            <a:off x="3821922" y="1501221"/>
            <a:ext cx="58967" cy="5640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597;p29">
            <a:extLst>
              <a:ext uri="{FF2B5EF4-FFF2-40B4-BE49-F238E27FC236}">
                <a16:creationId xmlns:a16="http://schemas.microsoft.com/office/drawing/2014/main" id="{01D54D31-CF6E-2F48-AFF4-33F8420F5954}"/>
              </a:ext>
            </a:extLst>
          </p:cNvPr>
          <p:cNvSpPr/>
          <p:nvPr/>
        </p:nvSpPr>
        <p:spPr>
          <a:xfrm>
            <a:off x="5387984" y="1501221"/>
            <a:ext cx="58967" cy="5640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597;p29">
            <a:extLst>
              <a:ext uri="{FF2B5EF4-FFF2-40B4-BE49-F238E27FC236}">
                <a16:creationId xmlns:a16="http://schemas.microsoft.com/office/drawing/2014/main" id="{F49F56E6-D7F8-5448-B9EE-3C03A8C4B165}"/>
              </a:ext>
            </a:extLst>
          </p:cNvPr>
          <p:cNvSpPr/>
          <p:nvPr/>
        </p:nvSpPr>
        <p:spPr>
          <a:xfrm>
            <a:off x="8259099" y="1501221"/>
            <a:ext cx="58967" cy="564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597;p29">
            <a:extLst>
              <a:ext uri="{FF2B5EF4-FFF2-40B4-BE49-F238E27FC236}">
                <a16:creationId xmlns:a16="http://schemas.microsoft.com/office/drawing/2014/main" id="{25678D8D-FFAD-244F-9728-8B784A7F3DD2}"/>
              </a:ext>
            </a:extLst>
          </p:cNvPr>
          <p:cNvSpPr/>
          <p:nvPr/>
        </p:nvSpPr>
        <p:spPr>
          <a:xfrm>
            <a:off x="1864344" y="1501221"/>
            <a:ext cx="58967" cy="5640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597;p29">
            <a:extLst>
              <a:ext uri="{FF2B5EF4-FFF2-40B4-BE49-F238E27FC236}">
                <a16:creationId xmlns:a16="http://schemas.microsoft.com/office/drawing/2014/main" id="{8074937E-4875-9946-A0E6-A0AF9163448D}"/>
              </a:ext>
            </a:extLst>
          </p:cNvPr>
          <p:cNvSpPr/>
          <p:nvPr/>
        </p:nvSpPr>
        <p:spPr>
          <a:xfrm>
            <a:off x="2647375" y="1501221"/>
            <a:ext cx="58967" cy="5640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597;p29">
            <a:extLst>
              <a:ext uri="{FF2B5EF4-FFF2-40B4-BE49-F238E27FC236}">
                <a16:creationId xmlns:a16="http://schemas.microsoft.com/office/drawing/2014/main" id="{EB865D2F-1D29-B641-9170-3A23CFFCC18A}"/>
              </a:ext>
            </a:extLst>
          </p:cNvPr>
          <p:cNvSpPr/>
          <p:nvPr/>
        </p:nvSpPr>
        <p:spPr>
          <a:xfrm>
            <a:off x="3952427" y="1501221"/>
            <a:ext cx="58967" cy="5640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597;p29">
            <a:extLst>
              <a:ext uri="{FF2B5EF4-FFF2-40B4-BE49-F238E27FC236}">
                <a16:creationId xmlns:a16="http://schemas.microsoft.com/office/drawing/2014/main" id="{6684C2E9-04BC-534C-9B81-DE641CF0065F}"/>
              </a:ext>
            </a:extLst>
          </p:cNvPr>
          <p:cNvSpPr/>
          <p:nvPr/>
        </p:nvSpPr>
        <p:spPr>
          <a:xfrm>
            <a:off x="7998088" y="1501221"/>
            <a:ext cx="58967" cy="564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597;p29">
            <a:extLst>
              <a:ext uri="{FF2B5EF4-FFF2-40B4-BE49-F238E27FC236}">
                <a16:creationId xmlns:a16="http://schemas.microsoft.com/office/drawing/2014/main" id="{017A557F-41ED-0D45-9ADE-602EF88812F1}"/>
              </a:ext>
            </a:extLst>
          </p:cNvPr>
          <p:cNvSpPr/>
          <p:nvPr/>
        </p:nvSpPr>
        <p:spPr>
          <a:xfrm>
            <a:off x="2777880" y="1501221"/>
            <a:ext cx="58967" cy="5640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597;p29">
            <a:extLst>
              <a:ext uri="{FF2B5EF4-FFF2-40B4-BE49-F238E27FC236}">
                <a16:creationId xmlns:a16="http://schemas.microsoft.com/office/drawing/2014/main" id="{7C39539F-920F-0743-98FD-8E98F4A62546}"/>
              </a:ext>
            </a:extLst>
          </p:cNvPr>
          <p:cNvSpPr/>
          <p:nvPr/>
        </p:nvSpPr>
        <p:spPr>
          <a:xfrm>
            <a:off x="4082932" y="1501221"/>
            <a:ext cx="58967" cy="5640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597;p29">
            <a:extLst>
              <a:ext uri="{FF2B5EF4-FFF2-40B4-BE49-F238E27FC236}">
                <a16:creationId xmlns:a16="http://schemas.microsoft.com/office/drawing/2014/main" id="{17F03667-58D5-0F4E-9480-01773EEE8B69}"/>
              </a:ext>
            </a:extLst>
          </p:cNvPr>
          <p:cNvSpPr/>
          <p:nvPr/>
        </p:nvSpPr>
        <p:spPr>
          <a:xfrm>
            <a:off x="5518489" y="1501221"/>
            <a:ext cx="58967" cy="564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597;p29">
            <a:extLst>
              <a:ext uri="{FF2B5EF4-FFF2-40B4-BE49-F238E27FC236}">
                <a16:creationId xmlns:a16="http://schemas.microsoft.com/office/drawing/2014/main" id="{0A136E14-947F-144F-BB80-C4B2D3029973}"/>
              </a:ext>
            </a:extLst>
          </p:cNvPr>
          <p:cNvSpPr/>
          <p:nvPr/>
        </p:nvSpPr>
        <p:spPr>
          <a:xfrm>
            <a:off x="8389604" y="1501221"/>
            <a:ext cx="58967" cy="564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597;p29">
            <a:extLst>
              <a:ext uri="{FF2B5EF4-FFF2-40B4-BE49-F238E27FC236}">
                <a16:creationId xmlns:a16="http://schemas.microsoft.com/office/drawing/2014/main" id="{C0851A9A-94EB-0049-88FA-E1749CE89443}"/>
              </a:ext>
            </a:extLst>
          </p:cNvPr>
          <p:cNvSpPr/>
          <p:nvPr/>
        </p:nvSpPr>
        <p:spPr>
          <a:xfrm>
            <a:off x="2908385" y="1501221"/>
            <a:ext cx="58967" cy="5640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597;p29">
            <a:extLst>
              <a:ext uri="{FF2B5EF4-FFF2-40B4-BE49-F238E27FC236}">
                <a16:creationId xmlns:a16="http://schemas.microsoft.com/office/drawing/2014/main" id="{B5E97D36-90E1-D74D-BC6A-78C059EB07A9}"/>
              </a:ext>
            </a:extLst>
          </p:cNvPr>
          <p:cNvSpPr/>
          <p:nvPr/>
        </p:nvSpPr>
        <p:spPr>
          <a:xfrm>
            <a:off x="4213437" y="1501221"/>
            <a:ext cx="58967" cy="5640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597;p29">
            <a:extLst>
              <a:ext uri="{FF2B5EF4-FFF2-40B4-BE49-F238E27FC236}">
                <a16:creationId xmlns:a16="http://schemas.microsoft.com/office/drawing/2014/main" id="{7B885CB1-6628-1843-A4FD-BDBCE13C047F}"/>
              </a:ext>
            </a:extLst>
          </p:cNvPr>
          <p:cNvSpPr/>
          <p:nvPr/>
        </p:nvSpPr>
        <p:spPr>
          <a:xfrm>
            <a:off x="5648995" y="1501221"/>
            <a:ext cx="58967" cy="564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597;p29">
            <a:extLst>
              <a:ext uri="{FF2B5EF4-FFF2-40B4-BE49-F238E27FC236}">
                <a16:creationId xmlns:a16="http://schemas.microsoft.com/office/drawing/2014/main" id="{275EAB75-562F-F84A-B0C4-4EE9119560A6}"/>
              </a:ext>
            </a:extLst>
          </p:cNvPr>
          <p:cNvSpPr/>
          <p:nvPr/>
        </p:nvSpPr>
        <p:spPr>
          <a:xfrm>
            <a:off x="8520109" y="1501221"/>
            <a:ext cx="58967" cy="564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597;p29">
            <a:extLst>
              <a:ext uri="{FF2B5EF4-FFF2-40B4-BE49-F238E27FC236}">
                <a16:creationId xmlns:a16="http://schemas.microsoft.com/office/drawing/2014/main" id="{0084286D-E102-2947-9D8C-411B38EF1D6C}"/>
              </a:ext>
            </a:extLst>
          </p:cNvPr>
          <p:cNvSpPr/>
          <p:nvPr/>
        </p:nvSpPr>
        <p:spPr>
          <a:xfrm>
            <a:off x="4343943" y="1501221"/>
            <a:ext cx="58967" cy="5640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597;p29">
            <a:extLst>
              <a:ext uri="{FF2B5EF4-FFF2-40B4-BE49-F238E27FC236}">
                <a16:creationId xmlns:a16="http://schemas.microsoft.com/office/drawing/2014/main" id="{997B9773-C2A9-6F4B-8CFA-2B83A1024B2B}"/>
              </a:ext>
            </a:extLst>
          </p:cNvPr>
          <p:cNvSpPr/>
          <p:nvPr/>
        </p:nvSpPr>
        <p:spPr>
          <a:xfrm>
            <a:off x="5779500" y="1501221"/>
            <a:ext cx="58967" cy="564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597;p29">
            <a:extLst>
              <a:ext uri="{FF2B5EF4-FFF2-40B4-BE49-F238E27FC236}">
                <a16:creationId xmlns:a16="http://schemas.microsoft.com/office/drawing/2014/main" id="{0B8F0BFD-0FDD-044B-BA40-7E70C7FC3959}"/>
              </a:ext>
            </a:extLst>
          </p:cNvPr>
          <p:cNvSpPr/>
          <p:nvPr/>
        </p:nvSpPr>
        <p:spPr>
          <a:xfrm>
            <a:off x="6823541" y="1501221"/>
            <a:ext cx="58967" cy="564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597;p29">
            <a:extLst>
              <a:ext uri="{FF2B5EF4-FFF2-40B4-BE49-F238E27FC236}">
                <a16:creationId xmlns:a16="http://schemas.microsoft.com/office/drawing/2014/main" id="{C63BDBD4-1EA8-694A-A77B-9C6965334AF4}"/>
              </a:ext>
            </a:extLst>
          </p:cNvPr>
          <p:cNvSpPr/>
          <p:nvPr/>
        </p:nvSpPr>
        <p:spPr>
          <a:xfrm>
            <a:off x="9042130" y="1501221"/>
            <a:ext cx="58967" cy="564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597;p29">
            <a:extLst>
              <a:ext uri="{FF2B5EF4-FFF2-40B4-BE49-F238E27FC236}">
                <a16:creationId xmlns:a16="http://schemas.microsoft.com/office/drawing/2014/main" id="{CC92F5C0-2D34-4E47-9D30-52CB273BB1E4}"/>
              </a:ext>
            </a:extLst>
          </p:cNvPr>
          <p:cNvSpPr/>
          <p:nvPr/>
        </p:nvSpPr>
        <p:spPr>
          <a:xfrm>
            <a:off x="1994849" y="1501221"/>
            <a:ext cx="58967" cy="5640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597;p29">
            <a:extLst>
              <a:ext uri="{FF2B5EF4-FFF2-40B4-BE49-F238E27FC236}">
                <a16:creationId xmlns:a16="http://schemas.microsoft.com/office/drawing/2014/main" id="{2C5D8085-FF2D-2547-BF83-3747DB1B55C2}"/>
              </a:ext>
            </a:extLst>
          </p:cNvPr>
          <p:cNvSpPr/>
          <p:nvPr/>
        </p:nvSpPr>
        <p:spPr>
          <a:xfrm>
            <a:off x="3038891" y="1501221"/>
            <a:ext cx="58967" cy="5640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597;p29">
            <a:extLst>
              <a:ext uri="{FF2B5EF4-FFF2-40B4-BE49-F238E27FC236}">
                <a16:creationId xmlns:a16="http://schemas.microsoft.com/office/drawing/2014/main" id="{B95180F7-E51B-9C45-90C9-124CAAB551CE}"/>
              </a:ext>
            </a:extLst>
          </p:cNvPr>
          <p:cNvSpPr/>
          <p:nvPr/>
        </p:nvSpPr>
        <p:spPr>
          <a:xfrm>
            <a:off x="4474448" y="1501221"/>
            <a:ext cx="58967" cy="5640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597;p29">
            <a:extLst>
              <a:ext uri="{FF2B5EF4-FFF2-40B4-BE49-F238E27FC236}">
                <a16:creationId xmlns:a16="http://schemas.microsoft.com/office/drawing/2014/main" id="{B441FC2A-79C8-5248-BC0B-750961DA4D6A}"/>
              </a:ext>
            </a:extLst>
          </p:cNvPr>
          <p:cNvSpPr/>
          <p:nvPr/>
        </p:nvSpPr>
        <p:spPr>
          <a:xfrm>
            <a:off x="8128593" y="1501221"/>
            <a:ext cx="58967" cy="564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597;p29">
            <a:extLst>
              <a:ext uri="{FF2B5EF4-FFF2-40B4-BE49-F238E27FC236}">
                <a16:creationId xmlns:a16="http://schemas.microsoft.com/office/drawing/2014/main" id="{FBEF64BB-87C6-A544-A099-EE1257DAD00F}"/>
              </a:ext>
            </a:extLst>
          </p:cNvPr>
          <p:cNvSpPr/>
          <p:nvPr/>
        </p:nvSpPr>
        <p:spPr>
          <a:xfrm>
            <a:off x="3169396" y="1501221"/>
            <a:ext cx="58967" cy="5640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597;p29">
            <a:extLst>
              <a:ext uri="{FF2B5EF4-FFF2-40B4-BE49-F238E27FC236}">
                <a16:creationId xmlns:a16="http://schemas.microsoft.com/office/drawing/2014/main" id="{575D2A79-B2DA-354F-BC3C-9EA28051672B}"/>
              </a:ext>
            </a:extLst>
          </p:cNvPr>
          <p:cNvSpPr/>
          <p:nvPr/>
        </p:nvSpPr>
        <p:spPr>
          <a:xfrm>
            <a:off x="4604953" y="1501221"/>
            <a:ext cx="58967" cy="5640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597;p29">
            <a:extLst>
              <a:ext uri="{FF2B5EF4-FFF2-40B4-BE49-F238E27FC236}">
                <a16:creationId xmlns:a16="http://schemas.microsoft.com/office/drawing/2014/main" id="{C19C9148-F533-8E49-8C9F-6E0DC5314BAA}"/>
              </a:ext>
            </a:extLst>
          </p:cNvPr>
          <p:cNvSpPr/>
          <p:nvPr/>
        </p:nvSpPr>
        <p:spPr>
          <a:xfrm>
            <a:off x="5910005" y="1501221"/>
            <a:ext cx="58967" cy="564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597;p29">
            <a:extLst>
              <a:ext uri="{FF2B5EF4-FFF2-40B4-BE49-F238E27FC236}">
                <a16:creationId xmlns:a16="http://schemas.microsoft.com/office/drawing/2014/main" id="{0C298789-AB5F-F542-B386-A1B2418AE605}"/>
              </a:ext>
            </a:extLst>
          </p:cNvPr>
          <p:cNvSpPr/>
          <p:nvPr/>
        </p:nvSpPr>
        <p:spPr>
          <a:xfrm>
            <a:off x="8650614" y="1501221"/>
            <a:ext cx="58967" cy="564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597;p29">
            <a:extLst>
              <a:ext uri="{FF2B5EF4-FFF2-40B4-BE49-F238E27FC236}">
                <a16:creationId xmlns:a16="http://schemas.microsoft.com/office/drawing/2014/main" id="{D20F0ADD-68BB-404F-AB05-60E60117AC43}"/>
              </a:ext>
            </a:extLst>
          </p:cNvPr>
          <p:cNvSpPr/>
          <p:nvPr/>
        </p:nvSpPr>
        <p:spPr>
          <a:xfrm>
            <a:off x="3299901" y="1501221"/>
            <a:ext cx="58967" cy="5640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597;p29">
            <a:extLst>
              <a:ext uri="{FF2B5EF4-FFF2-40B4-BE49-F238E27FC236}">
                <a16:creationId xmlns:a16="http://schemas.microsoft.com/office/drawing/2014/main" id="{A80E0DAA-3A3C-B449-9263-970C5EE20A11}"/>
              </a:ext>
            </a:extLst>
          </p:cNvPr>
          <p:cNvSpPr/>
          <p:nvPr/>
        </p:nvSpPr>
        <p:spPr>
          <a:xfrm>
            <a:off x="4735458" y="1501221"/>
            <a:ext cx="58967" cy="5640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597;p29">
            <a:extLst>
              <a:ext uri="{FF2B5EF4-FFF2-40B4-BE49-F238E27FC236}">
                <a16:creationId xmlns:a16="http://schemas.microsoft.com/office/drawing/2014/main" id="{99FCE3C7-6874-E24F-B0D9-5C80E4030E4D}"/>
              </a:ext>
            </a:extLst>
          </p:cNvPr>
          <p:cNvSpPr/>
          <p:nvPr/>
        </p:nvSpPr>
        <p:spPr>
          <a:xfrm>
            <a:off x="6040510" y="1501221"/>
            <a:ext cx="58967" cy="564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597;p29">
            <a:extLst>
              <a:ext uri="{FF2B5EF4-FFF2-40B4-BE49-F238E27FC236}">
                <a16:creationId xmlns:a16="http://schemas.microsoft.com/office/drawing/2014/main" id="{23A4E44B-174C-F449-9408-52563A9EC1E8}"/>
              </a:ext>
            </a:extLst>
          </p:cNvPr>
          <p:cNvSpPr/>
          <p:nvPr/>
        </p:nvSpPr>
        <p:spPr>
          <a:xfrm>
            <a:off x="8781119" y="1501221"/>
            <a:ext cx="58967" cy="564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597;p29">
            <a:extLst>
              <a:ext uri="{FF2B5EF4-FFF2-40B4-BE49-F238E27FC236}">
                <a16:creationId xmlns:a16="http://schemas.microsoft.com/office/drawing/2014/main" id="{A4C792C8-FC23-C748-952F-14F0831706DC}"/>
              </a:ext>
            </a:extLst>
          </p:cNvPr>
          <p:cNvSpPr/>
          <p:nvPr/>
        </p:nvSpPr>
        <p:spPr>
          <a:xfrm>
            <a:off x="4865963" y="1501221"/>
            <a:ext cx="58967" cy="5640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597;p29">
            <a:extLst>
              <a:ext uri="{FF2B5EF4-FFF2-40B4-BE49-F238E27FC236}">
                <a16:creationId xmlns:a16="http://schemas.microsoft.com/office/drawing/2014/main" id="{BAF5CBCB-B1FF-D548-99BC-57A515F3EF9B}"/>
              </a:ext>
            </a:extLst>
          </p:cNvPr>
          <p:cNvSpPr/>
          <p:nvPr/>
        </p:nvSpPr>
        <p:spPr>
          <a:xfrm>
            <a:off x="6171015" y="1501221"/>
            <a:ext cx="58967" cy="564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597;p29">
            <a:extLst>
              <a:ext uri="{FF2B5EF4-FFF2-40B4-BE49-F238E27FC236}">
                <a16:creationId xmlns:a16="http://schemas.microsoft.com/office/drawing/2014/main" id="{2D2C217E-72B9-0147-8DB4-44675F0D008F}"/>
              </a:ext>
            </a:extLst>
          </p:cNvPr>
          <p:cNvSpPr/>
          <p:nvPr/>
        </p:nvSpPr>
        <p:spPr>
          <a:xfrm>
            <a:off x="6954047" y="1501221"/>
            <a:ext cx="58967" cy="564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597;p29">
            <a:extLst>
              <a:ext uri="{FF2B5EF4-FFF2-40B4-BE49-F238E27FC236}">
                <a16:creationId xmlns:a16="http://schemas.microsoft.com/office/drawing/2014/main" id="{B8D03C92-106B-2840-8A5F-56363D470FEA}"/>
              </a:ext>
            </a:extLst>
          </p:cNvPr>
          <p:cNvSpPr/>
          <p:nvPr/>
        </p:nvSpPr>
        <p:spPr>
          <a:xfrm>
            <a:off x="9172635" y="1501221"/>
            <a:ext cx="58967" cy="564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597;p29">
            <a:extLst>
              <a:ext uri="{FF2B5EF4-FFF2-40B4-BE49-F238E27FC236}">
                <a16:creationId xmlns:a16="http://schemas.microsoft.com/office/drawing/2014/main" id="{70288E5E-E8F1-434F-B93E-412E15D87CE0}"/>
              </a:ext>
            </a:extLst>
          </p:cNvPr>
          <p:cNvSpPr/>
          <p:nvPr/>
        </p:nvSpPr>
        <p:spPr>
          <a:xfrm>
            <a:off x="3430406" y="1501221"/>
            <a:ext cx="58967" cy="5640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597;p29">
            <a:extLst>
              <a:ext uri="{FF2B5EF4-FFF2-40B4-BE49-F238E27FC236}">
                <a16:creationId xmlns:a16="http://schemas.microsoft.com/office/drawing/2014/main" id="{ADBD24D8-E6E5-8843-A886-E1A5FDD7CAEF}"/>
              </a:ext>
            </a:extLst>
          </p:cNvPr>
          <p:cNvSpPr/>
          <p:nvPr/>
        </p:nvSpPr>
        <p:spPr>
          <a:xfrm>
            <a:off x="4996469" y="1501221"/>
            <a:ext cx="58967" cy="5640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597;p29">
            <a:extLst>
              <a:ext uri="{FF2B5EF4-FFF2-40B4-BE49-F238E27FC236}">
                <a16:creationId xmlns:a16="http://schemas.microsoft.com/office/drawing/2014/main" id="{ED3D09D9-2837-C342-B49F-601D2CD270E6}"/>
              </a:ext>
            </a:extLst>
          </p:cNvPr>
          <p:cNvSpPr/>
          <p:nvPr/>
        </p:nvSpPr>
        <p:spPr>
          <a:xfrm>
            <a:off x="6301521" y="1501221"/>
            <a:ext cx="58967" cy="564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597;p29">
            <a:extLst>
              <a:ext uri="{FF2B5EF4-FFF2-40B4-BE49-F238E27FC236}">
                <a16:creationId xmlns:a16="http://schemas.microsoft.com/office/drawing/2014/main" id="{3B523DBA-056D-B34C-9D98-ED255FAC5333}"/>
              </a:ext>
            </a:extLst>
          </p:cNvPr>
          <p:cNvSpPr/>
          <p:nvPr/>
        </p:nvSpPr>
        <p:spPr>
          <a:xfrm>
            <a:off x="8911625" y="1501221"/>
            <a:ext cx="58967" cy="564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597;p29">
            <a:extLst>
              <a:ext uri="{FF2B5EF4-FFF2-40B4-BE49-F238E27FC236}">
                <a16:creationId xmlns:a16="http://schemas.microsoft.com/office/drawing/2014/main" id="{037E72DD-5D4E-DE42-9FA5-CE2709E8FF5B}"/>
              </a:ext>
            </a:extLst>
          </p:cNvPr>
          <p:cNvSpPr/>
          <p:nvPr/>
        </p:nvSpPr>
        <p:spPr>
          <a:xfrm>
            <a:off x="5126974" y="1501221"/>
            <a:ext cx="58967" cy="5640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597;p29">
            <a:extLst>
              <a:ext uri="{FF2B5EF4-FFF2-40B4-BE49-F238E27FC236}">
                <a16:creationId xmlns:a16="http://schemas.microsoft.com/office/drawing/2014/main" id="{02419113-460E-4D49-B569-B02B3E44C76C}"/>
              </a:ext>
            </a:extLst>
          </p:cNvPr>
          <p:cNvSpPr/>
          <p:nvPr/>
        </p:nvSpPr>
        <p:spPr>
          <a:xfrm>
            <a:off x="6432026" y="1501221"/>
            <a:ext cx="58967" cy="564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597;p29">
            <a:extLst>
              <a:ext uri="{FF2B5EF4-FFF2-40B4-BE49-F238E27FC236}">
                <a16:creationId xmlns:a16="http://schemas.microsoft.com/office/drawing/2014/main" id="{09E4FEAD-2315-A44D-B9C6-57E62F557C20}"/>
              </a:ext>
            </a:extLst>
          </p:cNvPr>
          <p:cNvSpPr/>
          <p:nvPr/>
        </p:nvSpPr>
        <p:spPr>
          <a:xfrm>
            <a:off x="7084552" y="1501221"/>
            <a:ext cx="58967" cy="564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597;p29">
            <a:extLst>
              <a:ext uri="{FF2B5EF4-FFF2-40B4-BE49-F238E27FC236}">
                <a16:creationId xmlns:a16="http://schemas.microsoft.com/office/drawing/2014/main" id="{F2D15198-971A-2D4A-8628-5F237505AD31}"/>
              </a:ext>
            </a:extLst>
          </p:cNvPr>
          <p:cNvSpPr/>
          <p:nvPr/>
        </p:nvSpPr>
        <p:spPr>
          <a:xfrm>
            <a:off x="9303140" y="1501221"/>
            <a:ext cx="58967" cy="564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597;p29">
            <a:extLst>
              <a:ext uri="{FF2B5EF4-FFF2-40B4-BE49-F238E27FC236}">
                <a16:creationId xmlns:a16="http://schemas.microsoft.com/office/drawing/2014/main" id="{30DC74C6-3F8D-8641-BB21-94BFB1B1825A}"/>
              </a:ext>
            </a:extLst>
          </p:cNvPr>
          <p:cNvSpPr/>
          <p:nvPr/>
        </p:nvSpPr>
        <p:spPr>
          <a:xfrm>
            <a:off x="5257479" y="1501221"/>
            <a:ext cx="58967" cy="5640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597;p29">
            <a:extLst>
              <a:ext uri="{FF2B5EF4-FFF2-40B4-BE49-F238E27FC236}">
                <a16:creationId xmlns:a16="http://schemas.microsoft.com/office/drawing/2014/main" id="{5E6ABBE4-3B0F-794A-9FBA-BA7E301208A6}"/>
              </a:ext>
            </a:extLst>
          </p:cNvPr>
          <p:cNvSpPr/>
          <p:nvPr/>
        </p:nvSpPr>
        <p:spPr>
          <a:xfrm>
            <a:off x="6562531" y="1501221"/>
            <a:ext cx="58967" cy="564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597;p29">
            <a:extLst>
              <a:ext uri="{FF2B5EF4-FFF2-40B4-BE49-F238E27FC236}">
                <a16:creationId xmlns:a16="http://schemas.microsoft.com/office/drawing/2014/main" id="{4EDE1674-483E-6341-B5B6-808E4DE05F7C}"/>
              </a:ext>
            </a:extLst>
          </p:cNvPr>
          <p:cNvSpPr/>
          <p:nvPr/>
        </p:nvSpPr>
        <p:spPr>
          <a:xfrm>
            <a:off x="7215057" y="1501221"/>
            <a:ext cx="58967" cy="564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597;p29">
            <a:extLst>
              <a:ext uri="{FF2B5EF4-FFF2-40B4-BE49-F238E27FC236}">
                <a16:creationId xmlns:a16="http://schemas.microsoft.com/office/drawing/2014/main" id="{4861B0E0-F41C-D941-B248-7321B2D498BD}"/>
              </a:ext>
            </a:extLst>
          </p:cNvPr>
          <p:cNvSpPr/>
          <p:nvPr/>
        </p:nvSpPr>
        <p:spPr>
          <a:xfrm>
            <a:off x="9433645" y="1501221"/>
            <a:ext cx="58967" cy="564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597;p29">
            <a:extLst>
              <a:ext uri="{FF2B5EF4-FFF2-40B4-BE49-F238E27FC236}">
                <a16:creationId xmlns:a16="http://schemas.microsoft.com/office/drawing/2014/main" id="{368116C2-607F-1043-BE5E-FF1A203BE706}"/>
              </a:ext>
            </a:extLst>
          </p:cNvPr>
          <p:cNvSpPr/>
          <p:nvPr/>
        </p:nvSpPr>
        <p:spPr>
          <a:xfrm>
            <a:off x="6693036" y="1501221"/>
            <a:ext cx="58967" cy="564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597;p29">
            <a:extLst>
              <a:ext uri="{FF2B5EF4-FFF2-40B4-BE49-F238E27FC236}">
                <a16:creationId xmlns:a16="http://schemas.microsoft.com/office/drawing/2014/main" id="{BE8F30F3-6B6C-734B-8BA6-44F5442889C3}"/>
              </a:ext>
            </a:extLst>
          </p:cNvPr>
          <p:cNvSpPr/>
          <p:nvPr/>
        </p:nvSpPr>
        <p:spPr>
          <a:xfrm>
            <a:off x="7345562" y="1501221"/>
            <a:ext cx="58967" cy="564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597;p29">
            <a:extLst>
              <a:ext uri="{FF2B5EF4-FFF2-40B4-BE49-F238E27FC236}">
                <a16:creationId xmlns:a16="http://schemas.microsoft.com/office/drawing/2014/main" id="{75787A52-14A4-8E4C-8402-E2AF9DF3C58F}"/>
              </a:ext>
            </a:extLst>
          </p:cNvPr>
          <p:cNvSpPr/>
          <p:nvPr/>
        </p:nvSpPr>
        <p:spPr>
          <a:xfrm>
            <a:off x="7476067" y="1501221"/>
            <a:ext cx="58967" cy="564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597;p29">
            <a:extLst>
              <a:ext uri="{FF2B5EF4-FFF2-40B4-BE49-F238E27FC236}">
                <a16:creationId xmlns:a16="http://schemas.microsoft.com/office/drawing/2014/main" id="{EEF68E69-5C58-A441-9F0D-F35309C835A6}"/>
              </a:ext>
            </a:extLst>
          </p:cNvPr>
          <p:cNvSpPr/>
          <p:nvPr/>
        </p:nvSpPr>
        <p:spPr>
          <a:xfrm>
            <a:off x="9564151" y="1501221"/>
            <a:ext cx="58967" cy="564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D29804F-D028-8E4D-AF4C-FD9A1A3CAD92}"/>
              </a:ext>
            </a:extLst>
          </p:cNvPr>
          <p:cNvGrpSpPr/>
          <p:nvPr/>
        </p:nvGrpSpPr>
        <p:grpSpPr>
          <a:xfrm>
            <a:off x="1370888" y="1565870"/>
            <a:ext cx="4045661" cy="207545"/>
            <a:chOff x="1370888" y="1565870"/>
            <a:chExt cx="4045661" cy="207545"/>
          </a:xfrm>
        </p:grpSpPr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30CF2EE6-3FF9-8D4C-AF8A-781EC658E33D}"/>
                </a:ext>
              </a:extLst>
            </p:cNvPr>
            <p:cNvCxnSpPr>
              <a:cxnSpLocks/>
            </p:cNvCxnSpPr>
            <p:nvPr/>
          </p:nvCxnSpPr>
          <p:spPr>
            <a:xfrm>
              <a:off x="1370888" y="1565870"/>
              <a:ext cx="0" cy="20754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CC4D6655-83A3-5E48-A194-D0EF51DF82B2}"/>
                </a:ext>
              </a:extLst>
            </p:cNvPr>
            <p:cNvCxnSpPr>
              <a:cxnSpLocks/>
            </p:cNvCxnSpPr>
            <p:nvPr/>
          </p:nvCxnSpPr>
          <p:spPr>
            <a:xfrm>
              <a:off x="1501393" y="1565870"/>
              <a:ext cx="0" cy="20754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607BC0C7-745C-D249-B1B0-3A6CDF172ADF}"/>
                </a:ext>
              </a:extLst>
            </p:cNvPr>
            <p:cNvCxnSpPr>
              <a:cxnSpLocks/>
            </p:cNvCxnSpPr>
            <p:nvPr/>
          </p:nvCxnSpPr>
          <p:spPr>
            <a:xfrm>
              <a:off x="2153919" y="1565870"/>
              <a:ext cx="0" cy="20754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72144C97-59D9-3F46-987B-F4DD4000C701}"/>
                </a:ext>
              </a:extLst>
            </p:cNvPr>
            <p:cNvCxnSpPr>
              <a:cxnSpLocks/>
            </p:cNvCxnSpPr>
            <p:nvPr/>
          </p:nvCxnSpPr>
          <p:spPr>
            <a:xfrm>
              <a:off x="1631898" y="1565870"/>
              <a:ext cx="0" cy="20754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488A1FE4-C001-E34C-A36C-1C1B95767419}"/>
                </a:ext>
              </a:extLst>
            </p:cNvPr>
            <p:cNvCxnSpPr>
              <a:cxnSpLocks/>
            </p:cNvCxnSpPr>
            <p:nvPr/>
          </p:nvCxnSpPr>
          <p:spPr>
            <a:xfrm>
              <a:off x="2284424" y="1565870"/>
              <a:ext cx="0" cy="20754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A0AF8EA0-EE55-6C41-9F7B-10C35ADBAAC9}"/>
                </a:ext>
              </a:extLst>
            </p:cNvPr>
            <p:cNvCxnSpPr>
              <a:cxnSpLocks/>
            </p:cNvCxnSpPr>
            <p:nvPr/>
          </p:nvCxnSpPr>
          <p:spPr>
            <a:xfrm>
              <a:off x="3589476" y="1565870"/>
              <a:ext cx="0" cy="20754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2E7A6B34-1B02-E64E-81F9-B722F002ADD6}"/>
                </a:ext>
              </a:extLst>
            </p:cNvPr>
            <p:cNvCxnSpPr>
              <a:cxnSpLocks/>
            </p:cNvCxnSpPr>
            <p:nvPr/>
          </p:nvCxnSpPr>
          <p:spPr>
            <a:xfrm>
              <a:off x="1762404" y="1565870"/>
              <a:ext cx="0" cy="20754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CEE7A042-4F0D-154D-8C06-E304F11149FB}"/>
                </a:ext>
              </a:extLst>
            </p:cNvPr>
            <p:cNvCxnSpPr>
              <a:cxnSpLocks/>
            </p:cNvCxnSpPr>
            <p:nvPr/>
          </p:nvCxnSpPr>
          <p:spPr>
            <a:xfrm>
              <a:off x="2414930" y="1565870"/>
              <a:ext cx="0" cy="20754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06391A55-EEFF-414E-9FE5-0BC0C9BF1ADA}"/>
                </a:ext>
              </a:extLst>
            </p:cNvPr>
            <p:cNvCxnSpPr>
              <a:cxnSpLocks/>
            </p:cNvCxnSpPr>
            <p:nvPr/>
          </p:nvCxnSpPr>
          <p:spPr>
            <a:xfrm>
              <a:off x="3719982" y="1565870"/>
              <a:ext cx="0" cy="20754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67E3824C-8AB2-7249-8E18-AB1F19CF0940}"/>
                </a:ext>
              </a:extLst>
            </p:cNvPr>
            <p:cNvCxnSpPr>
              <a:cxnSpLocks/>
            </p:cNvCxnSpPr>
            <p:nvPr/>
          </p:nvCxnSpPr>
          <p:spPr>
            <a:xfrm>
              <a:off x="2545435" y="1565870"/>
              <a:ext cx="0" cy="20754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1C4466C4-DDE4-2647-B341-F31822BB54AA}"/>
                </a:ext>
              </a:extLst>
            </p:cNvPr>
            <p:cNvCxnSpPr>
              <a:cxnSpLocks/>
            </p:cNvCxnSpPr>
            <p:nvPr/>
          </p:nvCxnSpPr>
          <p:spPr>
            <a:xfrm>
              <a:off x="3850487" y="1565870"/>
              <a:ext cx="0" cy="20754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0A25019A-677B-DB46-8677-69CE39260CB1}"/>
                </a:ext>
              </a:extLst>
            </p:cNvPr>
            <p:cNvCxnSpPr>
              <a:cxnSpLocks/>
            </p:cNvCxnSpPr>
            <p:nvPr/>
          </p:nvCxnSpPr>
          <p:spPr>
            <a:xfrm>
              <a:off x="5416549" y="1565870"/>
              <a:ext cx="0" cy="20754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07E4EFC6-8F13-3041-B047-A8562B84BD1B}"/>
                </a:ext>
              </a:extLst>
            </p:cNvPr>
            <p:cNvCxnSpPr>
              <a:cxnSpLocks/>
            </p:cNvCxnSpPr>
            <p:nvPr/>
          </p:nvCxnSpPr>
          <p:spPr>
            <a:xfrm>
              <a:off x="1892909" y="1565870"/>
              <a:ext cx="0" cy="20754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82928D1B-EEAB-F14A-B570-5AB64E37B8B4}"/>
                </a:ext>
              </a:extLst>
            </p:cNvPr>
            <p:cNvCxnSpPr>
              <a:cxnSpLocks/>
            </p:cNvCxnSpPr>
            <p:nvPr/>
          </p:nvCxnSpPr>
          <p:spPr>
            <a:xfrm>
              <a:off x="2675940" y="1565870"/>
              <a:ext cx="0" cy="20754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1779AA0D-4B31-BC4F-8E12-1E80EF4FF0AA}"/>
                </a:ext>
              </a:extLst>
            </p:cNvPr>
            <p:cNvCxnSpPr>
              <a:cxnSpLocks/>
            </p:cNvCxnSpPr>
            <p:nvPr/>
          </p:nvCxnSpPr>
          <p:spPr>
            <a:xfrm>
              <a:off x="3980992" y="1565870"/>
              <a:ext cx="0" cy="20754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A126C5EC-8559-F244-95F3-69A16A21312A}"/>
                </a:ext>
              </a:extLst>
            </p:cNvPr>
            <p:cNvCxnSpPr>
              <a:cxnSpLocks/>
            </p:cNvCxnSpPr>
            <p:nvPr/>
          </p:nvCxnSpPr>
          <p:spPr>
            <a:xfrm>
              <a:off x="2806445" y="1565870"/>
              <a:ext cx="0" cy="20754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B804FDDD-9E4F-B54F-AC73-6BC35E58E09F}"/>
                </a:ext>
              </a:extLst>
            </p:cNvPr>
            <p:cNvCxnSpPr>
              <a:cxnSpLocks/>
            </p:cNvCxnSpPr>
            <p:nvPr/>
          </p:nvCxnSpPr>
          <p:spPr>
            <a:xfrm>
              <a:off x="4111497" y="1565870"/>
              <a:ext cx="0" cy="20754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CCCE3525-E9C6-2B4F-BB44-9E8B9CE60EF7}"/>
                </a:ext>
              </a:extLst>
            </p:cNvPr>
            <p:cNvCxnSpPr>
              <a:cxnSpLocks/>
            </p:cNvCxnSpPr>
            <p:nvPr/>
          </p:nvCxnSpPr>
          <p:spPr>
            <a:xfrm>
              <a:off x="2936950" y="1565870"/>
              <a:ext cx="0" cy="20754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1CDCD339-3EF2-9349-8D20-B66D193ED370}"/>
                </a:ext>
              </a:extLst>
            </p:cNvPr>
            <p:cNvCxnSpPr>
              <a:cxnSpLocks/>
            </p:cNvCxnSpPr>
            <p:nvPr/>
          </p:nvCxnSpPr>
          <p:spPr>
            <a:xfrm>
              <a:off x="4242002" y="1565870"/>
              <a:ext cx="0" cy="20754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69A77493-DF6B-1A45-9719-520223236099}"/>
                </a:ext>
              </a:extLst>
            </p:cNvPr>
            <p:cNvCxnSpPr>
              <a:cxnSpLocks/>
            </p:cNvCxnSpPr>
            <p:nvPr/>
          </p:nvCxnSpPr>
          <p:spPr>
            <a:xfrm>
              <a:off x="4372508" y="1565870"/>
              <a:ext cx="0" cy="20754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1FBFF165-46AF-DE44-9B08-8F55208B2D83}"/>
                </a:ext>
              </a:extLst>
            </p:cNvPr>
            <p:cNvCxnSpPr>
              <a:cxnSpLocks/>
            </p:cNvCxnSpPr>
            <p:nvPr/>
          </p:nvCxnSpPr>
          <p:spPr>
            <a:xfrm>
              <a:off x="2023414" y="1565870"/>
              <a:ext cx="0" cy="20754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5708BA8E-0336-5342-A5AF-1A4C29B5D48F}"/>
                </a:ext>
              </a:extLst>
            </p:cNvPr>
            <p:cNvCxnSpPr>
              <a:cxnSpLocks/>
            </p:cNvCxnSpPr>
            <p:nvPr/>
          </p:nvCxnSpPr>
          <p:spPr>
            <a:xfrm>
              <a:off x="3067456" y="1565870"/>
              <a:ext cx="0" cy="20754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D5228492-6CF2-7443-A715-99BA3830D326}"/>
                </a:ext>
              </a:extLst>
            </p:cNvPr>
            <p:cNvCxnSpPr>
              <a:cxnSpLocks/>
            </p:cNvCxnSpPr>
            <p:nvPr/>
          </p:nvCxnSpPr>
          <p:spPr>
            <a:xfrm>
              <a:off x="4503013" y="1565870"/>
              <a:ext cx="0" cy="20754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42CC3835-9E8D-C54C-B9DF-B5A49A95CE69}"/>
                </a:ext>
              </a:extLst>
            </p:cNvPr>
            <p:cNvCxnSpPr>
              <a:cxnSpLocks/>
            </p:cNvCxnSpPr>
            <p:nvPr/>
          </p:nvCxnSpPr>
          <p:spPr>
            <a:xfrm>
              <a:off x="3197961" y="1565870"/>
              <a:ext cx="0" cy="20754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8A4BA4F0-A0F5-7149-86EC-5189A687D44F}"/>
                </a:ext>
              </a:extLst>
            </p:cNvPr>
            <p:cNvCxnSpPr>
              <a:cxnSpLocks/>
            </p:cNvCxnSpPr>
            <p:nvPr/>
          </p:nvCxnSpPr>
          <p:spPr>
            <a:xfrm>
              <a:off x="4633518" y="1565870"/>
              <a:ext cx="0" cy="20754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475B9743-551A-8C48-B293-A41C4447F9A1}"/>
                </a:ext>
              </a:extLst>
            </p:cNvPr>
            <p:cNvCxnSpPr>
              <a:cxnSpLocks/>
            </p:cNvCxnSpPr>
            <p:nvPr/>
          </p:nvCxnSpPr>
          <p:spPr>
            <a:xfrm>
              <a:off x="3328466" y="1565870"/>
              <a:ext cx="0" cy="20754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408DF061-A793-B248-A0E4-60D11953E5EC}"/>
                </a:ext>
              </a:extLst>
            </p:cNvPr>
            <p:cNvCxnSpPr>
              <a:cxnSpLocks/>
            </p:cNvCxnSpPr>
            <p:nvPr/>
          </p:nvCxnSpPr>
          <p:spPr>
            <a:xfrm>
              <a:off x="4764023" y="1565870"/>
              <a:ext cx="0" cy="20754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A0034A0C-5570-CA44-A67F-028DD60F2E79}"/>
                </a:ext>
              </a:extLst>
            </p:cNvPr>
            <p:cNvCxnSpPr>
              <a:cxnSpLocks/>
            </p:cNvCxnSpPr>
            <p:nvPr/>
          </p:nvCxnSpPr>
          <p:spPr>
            <a:xfrm>
              <a:off x="4894528" y="1565870"/>
              <a:ext cx="0" cy="20754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BCF7ED1F-A848-AE47-ACC3-5DB9BEE58AC4}"/>
                </a:ext>
              </a:extLst>
            </p:cNvPr>
            <p:cNvCxnSpPr>
              <a:cxnSpLocks/>
            </p:cNvCxnSpPr>
            <p:nvPr/>
          </p:nvCxnSpPr>
          <p:spPr>
            <a:xfrm>
              <a:off x="3458971" y="1565870"/>
              <a:ext cx="0" cy="20754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187D931A-F4F8-4D41-858D-5C9367992734}"/>
                </a:ext>
              </a:extLst>
            </p:cNvPr>
            <p:cNvCxnSpPr>
              <a:cxnSpLocks/>
            </p:cNvCxnSpPr>
            <p:nvPr/>
          </p:nvCxnSpPr>
          <p:spPr>
            <a:xfrm>
              <a:off x="5025034" y="1565870"/>
              <a:ext cx="0" cy="20754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D069BA6E-907D-184D-A9E8-599CD358FF5A}"/>
                </a:ext>
              </a:extLst>
            </p:cNvPr>
            <p:cNvCxnSpPr>
              <a:cxnSpLocks/>
            </p:cNvCxnSpPr>
            <p:nvPr/>
          </p:nvCxnSpPr>
          <p:spPr>
            <a:xfrm>
              <a:off x="5155539" y="1565870"/>
              <a:ext cx="0" cy="20754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C456B6F2-A6D1-6942-90C4-4CBF4DC1D421}"/>
                </a:ext>
              </a:extLst>
            </p:cNvPr>
            <p:cNvCxnSpPr>
              <a:cxnSpLocks/>
            </p:cNvCxnSpPr>
            <p:nvPr/>
          </p:nvCxnSpPr>
          <p:spPr>
            <a:xfrm>
              <a:off x="5286044" y="1565870"/>
              <a:ext cx="0" cy="20754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Google Shape;605;p29">
            <a:extLst>
              <a:ext uri="{FF2B5EF4-FFF2-40B4-BE49-F238E27FC236}">
                <a16:creationId xmlns:a16="http://schemas.microsoft.com/office/drawing/2014/main" id="{15A561F2-2D8B-2A4F-AF0A-2B9A2F063677}"/>
              </a:ext>
            </a:extLst>
          </p:cNvPr>
          <p:cNvSpPr txBox="1"/>
          <p:nvPr/>
        </p:nvSpPr>
        <p:spPr>
          <a:xfrm>
            <a:off x="7421078" y="211755"/>
            <a:ext cx="3263100" cy="535667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Instructions are issued in parallel at the warp level of 32 threads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4187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Rectangle 364">
            <a:extLst>
              <a:ext uri="{FF2B5EF4-FFF2-40B4-BE49-F238E27FC236}">
                <a16:creationId xmlns:a16="http://schemas.microsoft.com/office/drawing/2014/main" id="{7C606025-24AC-8848-A056-D2B1FB90088E}"/>
              </a:ext>
            </a:extLst>
          </p:cNvPr>
          <p:cNvSpPr/>
          <p:nvPr/>
        </p:nvSpPr>
        <p:spPr>
          <a:xfrm>
            <a:off x="1286227" y="1444673"/>
            <a:ext cx="8400346" cy="166978"/>
          </a:xfrm>
          <a:prstGeom prst="rect">
            <a:avLst/>
          </a:prstGeom>
          <a:solidFill>
            <a:schemeClr val="tx2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Google Shape;597;p29">
            <a:extLst>
              <a:ext uri="{FF2B5EF4-FFF2-40B4-BE49-F238E27FC236}">
                <a16:creationId xmlns:a16="http://schemas.microsoft.com/office/drawing/2014/main" id="{BF0B7ACD-2E83-3343-934D-1DA648B48854}"/>
              </a:ext>
            </a:extLst>
          </p:cNvPr>
          <p:cNvSpPr/>
          <p:nvPr/>
        </p:nvSpPr>
        <p:spPr>
          <a:xfrm>
            <a:off x="1342323" y="1501221"/>
            <a:ext cx="58967" cy="564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597;p29">
            <a:extLst>
              <a:ext uri="{FF2B5EF4-FFF2-40B4-BE49-F238E27FC236}">
                <a16:creationId xmlns:a16="http://schemas.microsoft.com/office/drawing/2014/main" id="{07C8EB5B-ED58-1C4B-90BE-898595CB32FD}"/>
              </a:ext>
            </a:extLst>
          </p:cNvPr>
          <p:cNvSpPr/>
          <p:nvPr/>
        </p:nvSpPr>
        <p:spPr>
          <a:xfrm>
            <a:off x="1472828" y="1501221"/>
            <a:ext cx="58967" cy="564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597;p29">
            <a:extLst>
              <a:ext uri="{FF2B5EF4-FFF2-40B4-BE49-F238E27FC236}">
                <a16:creationId xmlns:a16="http://schemas.microsoft.com/office/drawing/2014/main" id="{2BE25F4D-A852-9B41-81D6-BCC09358CC60}"/>
              </a:ext>
            </a:extLst>
          </p:cNvPr>
          <p:cNvSpPr/>
          <p:nvPr/>
        </p:nvSpPr>
        <p:spPr>
          <a:xfrm>
            <a:off x="2125354" y="1501221"/>
            <a:ext cx="58967" cy="564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597;p29">
            <a:extLst>
              <a:ext uri="{FF2B5EF4-FFF2-40B4-BE49-F238E27FC236}">
                <a16:creationId xmlns:a16="http://schemas.microsoft.com/office/drawing/2014/main" id="{3D51F89E-0B5A-5A48-8279-21B1A7999083}"/>
              </a:ext>
            </a:extLst>
          </p:cNvPr>
          <p:cNvSpPr/>
          <p:nvPr/>
        </p:nvSpPr>
        <p:spPr>
          <a:xfrm>
            <a:off x="7606573" y="1501221"/>
            <a:ext cx="58967" cy="5640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597;p29">
            <a:extLst>
              <a:ext uri="{FF2B5EF4-FFF2-40B4-BE49-F238E27FC236}">
                <a16:creationId xmlns:a16="http://schemas.microsoft.com/office/drawing/2014/main" id="{ABDD6964-2C24-5540-9874-DF760FFB0990}"/>
              </a:ext>
            </a:extLst>
          </p:cNvPr>
          <p:cNvSpPr/>
          <p:nvPr/>
        </p:nvSpPr>
        <p:spPr>
          <a:xfrm>
            <a:off x="1603333" y="1501221"/>
            <a:ext cx="58967" cy="564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597;p29">
            <a:extLst>
              <a:ext uri="{FF2B5EF4-FFF2-40B4-BE49-F238E27FC236}">
                <a16:creationId xmlns:a16="http://schemas.microsoft.com/office/drawing/2014/main" id="{BE1F842A-CA39-F24B-B00A-0F379CD38CEF}"/>
              </a:ext>
            </a:extLst>
          </p:cNvPr>
          <p:cNvSpPr/>
          <p:nvPr/>
        </p:nvSpPr>
        <p:spPr>
          <a:xfrm>
            <a:off x="2255859" y="1501221"/>
            <a:ext cx="58967" cy="564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597;p29">
            <a:extLst>
              <a:ext uri="{FF2B5EF4-FFF2-40B4-BE49-F238E27FC236}">
                <a16:creationId xmlns:a16="http://schemas.microsoft.com/office/drawing/2014/main" id="{A52DC088-54EB-8F45-B559-711FDDAFD267}"/>
              </a:ext>
            </a:extLst>
          </p:cNvPr>
          <p:cNvSpPr/>
          <p:nvPr/>
        </p:nvSpPr>
        <p:spPr>
          <a:xfrm>
            <a:off x="3560911" y="1501221"/>
            <a:ext cx="58967" cy="564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597;p29">
            <a:extLst>
              <a:ext uri="{FF2B5EF4-FFF2-40B4-BE49-F238E27FC236}">
                <a16:creationId xmlns:a16="http://schemas.microsoft.com/office/drawing/2014/main" id="{4CC7E531-271C-4443-A707-26CE730863BB}"/>
              </a:ext>
            </a:extLst>
          </p:cNvPr>
          <p:cNvSpPr/>
          <p:nvPr/>
        </p:nvSpPr>
        <p:spPr>
          <a:xfrm>
            <a:off x="7737078" y="1501221"/>
            <a:ext cx="58967" cy="5640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597;p29">
            <a:extLst>
              <a:ext uri="{FF2B5EF4-FFF2-40B4-BE49-F238E27FC236}">
                <a16:creationId xmlns:a16="http://schemas.microsoft.com/office/drawing/2014/main" id="{1A7B8C0E-FB16-2B49-9FE2-B36A25F11D4E}"/>
              </a:ext>
            </a:extLst>
          </p:cNvPr>
          <p:cNvSpPr/>
          <p:nvPr/>
        </p:nvSpPr>
        <p:spPr>
          <a:xfrm>
            <a:off x="1733839" y="1501221"/>
            <a:ext cx="58967" cy="564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597;p29">
            <a:extLst>
              <a:ext uri="{FF2B5EF4-FFF2-40B4-BE49-F238E27FC236}">
                <a16:creationId xmlns:a16="http://schemas.microsoft.com/office/drawing/2014/main" id="{3DF5D96C-D96F-8E42-9259-40283B27AA5E}"/>
              </a:ext>
            </a:extLst>
          </p:cNvPr>
          <p:cNvSpPr/>
          <p:nvPr/>
        </p:nvSpPr>
        <p:spPr>
          <a:xfrm>
            <a:off x="2386365" y="1501221"/>
            <a:ext cx="58967" cy="564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597;p29">
            <a:extLst>
              <a:ext uri="{FF2B5EF4-FFF2-40B4-BE49-F238E27FC236}">
                <a16:creationId xmlns:a16="http://schemas.microsoft.com/office/drawing/2014/main" id="{F600BBCD-81C0-5941-8C4F-37E5BE66DDE8}"/>
              </a:ext>
            </a:extLst>
          </p:cNvPr>
          <p:cNvSpPr/>
          <p:nvPr/>
        </p:nvSpPr>
        <p:spPr>
          <a:xfrm>
            <a:off x="3691417" y="1501221"/>
            <a:ext cx="58967" cy="564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597;p29">
            <a:extLst>
              <a:ext uri="{FF2B5EF4-FFF2-40B4-BE49-F238E27FC236}">
                <a16:creationId xmlns:a16="http://schemas.microsoft.com/office/drawing/2014/main" id="{E7594028-6CAC-374B-A8C3-D9640F611ABF}"/>
              </a:ext>
            </a:extLst>
          </p:cNvPr>
          <p:cNvSpPr/>
          <p:nvPr/>
        </p:nvSpPr>
        <p:spPr>
          <a:xfrm>
            <a:off x="7867583" y="1501221"/>
            <a:ext cx="58967" cy="5640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597;p29">
            <a:extLst>
              <a:ext uri="{FF2B5EF4-FFF2-40B4-BE49-F238E27FC236}">
                <a16:creationId xmlns:a16="http://schemas.microsoft.com/office/drawing/2014/main" id="{5AC99F86-412F-404B-B9CE-C0AD0A824CFA}"/>
              </a:ext>
            </a:extLst>
          </p:cNvPr>
          <p:cNvSpPr/>
          <p:nvPr/>
        </p:nvSpPr>
        <p:spPr>
          <a:xfrm>
            <a:off x="2516870" y="1501221"/>
            <a:ext cx="58967" cy="564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597;p29">
            <a:extLst>
              <a:ext uri="{FF2B5EF4-FFF2-40B4-BE49-F238E27FC236}">
                <a16:creationId xmlns:a16="http://schemas.microsoft.com/office/drawing/2014/main" id="{F5EA1EA9-70C3-A349-8818-817A37DF2C48}"/>
              </a:ext>
            </a:extLst>
          </p:cNvPr>
          <p:cNvSpPr/>
          <p:nvPr/>
        </p:nvSpPr>
        <p:spPr>
          <a:xfrm>
            <a:off x="3821922" y="1501221"/>
            <a:ext cx="58967" cy="564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597;p29">
            <a:extLst>
              <a:ext uri="{FF2B5EF4-FFF2-40B4-BE49-F238E27FC236}">
                <a16:creationId xmlns:a16="http://schemas.microsoft.com/office/drawing/2014/main" id="{01D54D31-CF6E-2F48-AFF4-33F8420F5954}"/>
              </a:ext>
            </a:extLst>
          </p:cNvPr>
          <p:cNvSpPr/>
          <p:nvPr/>
        </p:nvSpPr>
        <p:spPr>
          <a:xfrm>
            <a:off x="5387984" y="1501221"/>
            <a:ext cx="58967" cy="564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597;p29">
            <a:extLst>
              <a:ext uri="{FF2B5EF4-FFF2-40B4-BE49-F238E27FC236}">
                <a16:creationId xmlns:a16="http://schemas.microsoft.com/office/drawing/2014/main" id="{F49F56E6-D7F8-5448-B9EE-3C03A8C4B165}"/>
              </a:ext>
            </a:extLst>
          </p:cNvPr>
          <p:cNvSpPr/>
          <p:nvPr/>
        </p:nvSpPr>
        <p:spPr>
          <a:xfrm>
            <a:off x="8259099" y="1501221"/>
            <a:ext cx="58967" cy="5640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597;p29">
            <a:extLst>
              <a:ext uri="{FF2B5EF4-FFF2-40B4-BE49-F238E27FC236}">
                <a16:creationId xmlns:a16="http://schemas.microsoft.com/office/drawing/2014/main" id="{25678D8D-FFAD-244F-9728-8B784A7F3DD2}"/>
              </a:ext>
            </a:extLst>
          </p:cNvPr>
          <p:cNvSpPr/>
          <p:nvPr/>
        </p:nvSpPr>
        <p:spPr>
          <a:xfrm>
            <a:off x="1864344" y="1501221"/>
            <a:ext cx="58967" cy="564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597;p29">
            <a:extLst>
              <a:ext uri="{FF2B5EF4-FFF2-40B4-BE49-F238E27FC236}">
                <a16:creationId xmlns:a16="http://schemas.microsoft.com/office/drawing/2014/main" id="{8074937E-4875-9946-A0E6-A0AF9163448D}"/>
              </a:ext>
            </a:extLst>
          </p:cNvPr>
          <p:cNvSpPr/>
          <p:nvPr/>
        </p:nvSpPr>
        <p:spPr>
          <a:xfrm>
            <a:off x="2647375" y="1501221"/>
            <a:ext cx="58967" cy="564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597;p29">
            <a:extLst>
              <a:ext uri="{FF2B5EF4-FFF2-40B4-BE49-F238E27FC236}">
                <a16:creationId xmlns:a16="http://schemas.microsoft.com/office/drawing/2014/main" id="{EB865D2F-1D29-B641-9170-3A23CFFCC18A}"/>
              </a:ext>
            </a:extLst>
          </p:cNvPr>
          <p:cNvSpPr/>
          <p:nvPr/>
        </p:nvSpPr>
        <p:spPr>
          <a:xfrm>
            <a:off x="3952427" y="1501221"/>
            <a:ext cx="58967" cy="564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597;p29">
            <a:extLst>
              <a:ext uri="{FF2B5EF4-FFF2-40B4-BE49-F238E27FC236}">
                <a16:creationId xmlns:a16="http://schemas.microsoft.com/office/drawing/2014/main" id="{6684C2E9-04BC-534C-9B81-DE641CF0065F}"/>
              </a:ext>
            </a:extLst>
          </p:cNvPr>
          <p:cNvSpPr/>
          <p:nvPr/>
        </p:nvSpPr>
        <p:spPr>
          <a:xfrm>
            <a:off x="7998088" y="1501221"/>
            <a:ext cx="58967" cy="5640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597;p29">
            <a:extLst>
              <a:ext uri="{FF2B5EF4-FFF2-40B4-BE49-F238E27FC236}">
                <a16:creationId xmlns:a16="http://schemas.microsoft.com/office/drawing/2014/main" id="{017A557F-41ED-0D45-9ADE-602EF88812F1}"/>
              </a:ext>
            </a:extLst>
          </p:cNvPr>
          <p:cNvSpPr/>
          <p:nvPr/>
        </p:nvSpPr>
        <p:spPr>
          <a:xfrm>
            <a:off x="2777880" y="1501221"/>
            <a:ext cx="58967" cy="564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597;p29">
            <a:extLst>
              <a:ext uri="{FF2B5EF4-FFF2-40B4-BE49-F238E27FC236}">
                <a16:creationId xmlns:a16="http://schemas.microsoft.com/office/drawing/2014/main" id="{7C39539F-920F-0743-98FD-8E98F4A62546}"/>
              </a:ext>
            </a:extLst>
          </p:cNvPr>
          <p:cNvSpPr/>
          <p:nvPr/>
        </p:nvSpPr>
        <p:spPr>
          <a:xfrm>
            <a:off x="4082932" y="1501221"/>
            <a:ext cx="58967" cy="564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597;p29">
            <a:extLst>
              <a:ext uri="{FF2B5EF4-FFF2-40B4-BE49-F238E27FC236}">
                <a16:creationId xmlns:a16="http://schemas.microsoft.com/office/drawing/2014/main" id="{17F03667-58D5-0F4E-9480-01773EEE8B69}"/>
              </a:ext>
            </a:extLst>
          </p:cNvPr>
          <p:cNvSpPr/>
          <p:nvPr/>
        </p:nvSpPr>
        <p:spPr>
          <a:xfrm>
            <a:off x="5518489" y="1501221"/>
            <a:ext cx="58967" cy="5640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597;p29">
            <a:extLst>
              <a:ext uri="{FF2B5EF4-FFF2-40B4-BE49-F238E27FC236}">
                <a16:creationId xmlns:a16="http://schemas.microsoft.com/office/drawing/2014/main" id="{0A136E14-947F-144F-BB80-C4B2D3029973}"/>
              </a:ext>
            </a:extLst>
          </p:cNvPr>
          <p:cNvSpPr/>
          <p:nvPr/>
        </p:nvSpPr>
        <p:spPr>
          <a:xfrm>
            <a:off x="8389604" y="1501221"/>
            <a:ext cx="58967" cy="5640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597;p29">
            <a:extLst>
              <a:ext uri="{FF2B5EF4-FFF2-40B4-BE49-F238E27FC236}">
                <a16:creationId xmlns:a16="http://schemas.microsoft.com/office/drawing/2014/main" id="{C0851A9A-94EB-0049-88FA-E1749CE89443}"/>
              </a:ext>
            </a:extLst>
          </p:cNvPr>
          <p:cNvSpPr/>
          <p:nvPr/>
        </p:nvSpPr>
        <p:spPr>
          <a:xfrm>
            <a:off x="2908385" y="1501221"/>
            <a:ext cx="58967" cy="564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597;p29">
            <a:extLst>
              <a:ext uri="{FF2B5EF4-FFF2-40B4-BE49-F238E27FC236}">
                <a16:creationId xmlns:a16="http://schemas.microsoft.com/office/drawing/2014/main" id="{B5E97D36-90E1-D74D-BC6A-78C059EB07A9}"/>
              </a:ext>
            </a:extLst>
          </p:cNvPr>
          <p:cNvSpPr/>
          <p:nvPr/>
        </p:nvSpPr>
        <p:spPr>
          <a:xfrm>
            <a:off x="4213437" y="1501221"/>
            <a:ext cx="58967" cy="564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597;p29">
            <a:extLst>
              <a:ext uri="{FF2B5EF4-FFF2-40B4-BE49-F238E27FC236}">
                <a16:creationId xmlns:a16="http://schemas.microsoft.com/office/drawing/2014/main" id="{7B885CB1-6628-1843-A4FD-BDBCE13C047F}"/>
              </a:ext>
            </a:extLst>
          </p:cNvPr>
          <p:cNvSpPr/>
          <p:nvPr/>
        </p:nvSpPr>
        <p:spPr>
          <a:xfrm>
            <a:off x="5648995" y="1501221"/>
            <a:ext cx="58967" cy="5640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597;p29">
            <a:extLst>
              <a:ext uri="{FF2B5EF4-FFF2-40B4-BE49-F238E27FC236}">
                <a16:creationId xmlns:a16="http://schemas.microsoft.com/office/drawing/2014/main" id="{275EAB75-562F-F84A-B0C4-4EE9119560A6}"/>
              </a:ext>
            </a:extLst>
          </p:cNvPr>
          <p:cNvSpPr/>
          <p:nvPr/>
        </p:nvSpPr>
        <p:spPr>
          <a:xfrm>
            <a:off x="8520109" y="1501221"/>
            <a:ext cx="58967" cy="5640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597;p29">
            <a:extLst>
              <a:ext uri="{FF2B5EF4-FFF2-40B4-BE49-F238E27FC236}">
                <a16:creationId xmlns:a16="http://schemas.microsoft.com/office/drawing/2014/main" id="{0084286D-E102-2947-9D8C-411B38EF1D6C}"/>
              </a:ext>
            </a:extLst>
          </p:cNvPr>
          <p:cNvSpPr/>
          <p:nvPr/>
        </p:nvSpPr>
        <p:spPr>
          <a:xfrm>
            <a:off x="4343943" y="1501221"/>
            <a:ext cx="58967" cy="564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597;p29">
            <a:extLst>
              <a:ext uri="{FF2B5EF4-FFF2-40B4-BE49-F238E27FC236}">
                <a16:creationId xmlns:a16="http://schemas.microsoft.com/office/drawing/2014/main" id="{997B9773-C2A9-6F4B-8CFA-2B83A1024B2B}"/>
              </a:ext>
            </a:extLst>
          </p:cNvPr>
          <p:cNvSpPr/>
          <p:nvPr/>
        </p:nvSpPr>
        <p:spPr>
          <a:xfrm>
            <a:off x="5779500" y="1501221"/>
            <a:ext cx="58967" cy="5640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597;p29">
            <a:extLst>
              <a:ext uri="{FF2B5EF4-FFF2-40B4-BE49-F238E27FC236}">
                <a16:creationId xmlns:a16="http://schemas.microsoft.com/office/drawing/2014/main" id="{0B8F0BFD-0FDD-044B-BA40-7E70C7FC3959}"/>
              </a:ext>
            </a:extLst>
          </p:cNvPr>
          <p:cNvSpPr/>
          <p:nvPr/>
        </p:nvSpPr>
        <p:spPr>
          <a:xfrm>
            <a:off x="6823541" y="1501221"/>
            <a:ext cx="58967" cy="5640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597;p29">
            <a:extLst>
              <a:ext uri="{FF2B5EF4-FFF2-40B4-BE49-F238E27FC236}">
                <a16:creationId xmlns:a16="http://schemas.microsoft.com/office/drawing/2014/main" id="{C63BDBD4-1EA8-694A-A77B-9C6965334AF4}"/>
              </a:ext>
            </a:extLst>
          </p:cNvPr>
          <p:cNvSpPr/>
          <p:nvPr/>
        </p:nvSpPr>
        <p:spPr>
          <a:xfrm>
            <a:off x="9042130" y="1501221"/>
            <a:ext cx="58967" cy="5640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597;p29">
            <a:extLst>
              <a:ext uri="{FF2B5EF4-FFF2-40B4-BE49-F238E27FC236}">
                <a16:creationId xmlns:a16="http://schemas.microsoft.com/office/drawing/2014/main" id="{CC92F5C0-2D34-4E47-9D30-52CB273BB1E4}"/>
              </a:ext>
            </a:extLst>
          </p:cNvPr>
          <p:cNvSpPr/>
          <p:nvPr/>
        </p:nvSpPr>
        <p:spPr>
          <a:xfrm>
            <a:off x="1994849" y="1501221"/>
            <a:ext cx="58967" cy="564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597;p29">
            <a:extLst>
              <a:ext uri="{FF2B5EF4-FFF2-40B4-BE49-F238E27FC236}">
                <a16:creationId xmlns:a16="http://schemas.microsoft.com/office/drawing/2014/main" id="{2C5D8085-FF2D-2547-BF83-3747DB1B55C2}"/>
              </a:ext>
            </a:extLst>
          </p:cNvPr>
          <p:cNvSpPr/>
          <p:nvPr/>
        </p:nvSpPr>
        <p:spPr>
          <a:xfrm>
            <a:off x="3038891" y="1501221"/>
            <a:ext cx="58967" cy="564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597;p29">
            <a:extLst>
              <a:ext uri="{FF2B5EF4-FFF2-40B4-BE49-F238E27FC236}">
                <a16:creationId xmlns:a16="http://schemas.microsoft.com/office/drawing/2014/main" id="{B95180F7-E51B-9C45-90C9-124CAAB551CE}"/>
              </a:ext>
            </a:extLst>
          </p:cNvPr>
          <p:cNvSpPr/>
          <p:nvPr/>
        </p:nvSpPr>
        <p:spPr>
          <a:xfrm>
            <a:off x="4474448" y="1501221"/>
            <a:ext cx="58967" cy="564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597;p29">
            <a:extLst>
              <a:ext uri="{FF2B5EF4-FFF2-40B4-BE49-F238E27FC236}">
                <a16:creationId xmlns:a16="http://schemas.microsoft.com/office/drawing/2014/main" id="{B441FC2A-79C8-5248-BC0B-750961DA4D6A}"/>
              </a:ext>
            </a:extLst>
          </p:cNvPr>
          <p:cNvSpPr/>
          <p:nvPr/>
        </p:nvSpPr>
        <p:spPr>
          <a:xfrm>
            <a:off x="8128593" y="1501221"/>
            <a:ext cx="58967" cy="5640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597;p29">
            <a:extLst>
              <a:ext uri="{FF2B5EF4-FFF2-40B4-BE49-F238E27FC236}">
                <a16:creationId xmlns:a16="http://schemas.microsoft.com/office/drawing/2014/main" id="{FBEF64BB-87C6-A544-A099-EE1257DAD00F}"/>
              </a:ext>
            </a:extLst>
          </p:cNvPr>
          <p:cNvSpPr/>
          <p:nvPr/>
        </p:nvSpPr>
        <p:spPr>
          <a:xfrm>
            <a:off x="3169396" y="1501221"/>
            <a:ext cx="58967" cy="564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597;p29">
            <a:extLst>
              <a:ext uri="{FF2B5EF4-FFF2-40B4-BE49-F238E27FC236}">
                <a16:creationId xmlns:a16="http://schemas.microsoft.com/office/drawing/2014/main" id="{575D2A79-B2DA-354F-BC3C-9EA28051672B}"/>
              </a:ext>
            </a:extLst>
          </p:cNvPr>
          <p:cNvSpPr/>
          <p:nvPr/>
        </p:nvSpPr>
        <p:spPr>
          <a:xfrm>
            <a:off x="4604953" y="1501221"/>
            <a:ext cx="58967" cy="564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597;p29">
            <a:extLst>
              <a:ext uri="{FF2B5EF4-FFF2-40B4-BE49-F238E27FC236}">
                <a16:creationId xmlns:a16="http://schemas.microsoft.com/office/drawing/2014/main" id="{C19C9148-F533-8E49-8C9F-6E0DC5314BAA}"/>
              </a:ext>
            </a:extLst>
          </p:cNvPr>
          <p:cNvSpPr/>
          <p:nvPr/>
        </p:nvSpPr>
        <p:spPr>
          <a:xfrm>
            <a:off x="5910005" y="1501221"/>
            <a:ext cx="58967" cy="5640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597;p29">
            <a:extLst>
              <a:ext uri="{FF2B5EF4-FFF2-40B4-BE49-F238E27FC236}">
                <a16:creationId xmlns:a16="http://schemas.microsoft.com/office/drawing/2014/main" id="{0C298789-AB5F-F542-B386-A1B2418AE605}"/>
              </a:ext>
            </a:extLst>
          </p:cNvPr>
          <p:cNvSpPr/>
          <p:nvPr/>
        </p:nvSpPr>
        <p:spPr>
          <a:xfrm>
            <a:off x="8650614" y="1501221"/>
            <a:ext cx="58967" cy="5640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597;p29">
            <a:extLst>
              <a:ext uri="{FF2B5EF4-FFF2-40B4-BE49-F238E27FC236}">
                <a16:creationId xmlns:a16="http://schemas.microsoft.com/office/drawing/2014/main" id="{D20F0ADD-68BB-404F-AB05-60E60117AC43}"/>
              </a:ext>
            </a:extLst>
          </p:cNvPr>
          <p:cNvSpPr/>
          <p:nvPr/>
        </p:nvSpPr>
        <p:spPr>
          <a:xfrm>
            <a:off x="3299901" y="1501221"/>
            <a:ext cx="58967" cy="564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597;p29">
            <a:extLst>
              <a:ext uri="{FF2B5EF4-FFF2-40B4-BE49-F238E27FC236}">
                <a16:creationId xmlns:a16="http://schemas.microsoft.com/office/drawing/2014/main" id="{A80E0DAA-3A3C-B449-9263-970C5EE20A11}"/>
              </a:ext>
            </a:extLst>
          </p:cNvPr>
          <p:cNvSpPr/>
          <p:nvPr/>
        </p:nvSpPr>
        <p:spPr>
          <a:xfrm>
            <a:off x="4735458" y="1501221"/>
            <a:ext cx="58967" cy="564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597;p29">
            <a:extLst>
              <a:ext uri="{FF2B5EF4-FFF2-40B4-BE49-F238E27FC236}">
                <a16:creationId xmlns:a16="http://schemas.microsoft.com/office/drawing/2014/main" id="{99FCE3C7-6874-E24F-B0D9-5C80E4030E4D}"/>
              </a:ext>
            </a:extLst>
          </p:cNvPr>
          <p:cNvSpPr/>
          <p:nvPr/>
        </p:nvSpPr>
        <p:spPr>
          <a:xfrm>
            <a:off x="6040510" y="1501221"/>
            <a:ext cx="58967" cy="5640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597;p29">
            <a:extLst>
              <a:ext uri="{FF2B5EF4-FFF2-40B4-BE49-F238E27FC236}">
                <a16:creationId xmlns:a16="http://schemas.microsoft.com/office/drawing/2014/main" id="{23A4E44B-174C-F449-9408-52563A9EC1E8}"/>
              </a:ext>
            </a:extLst>
          </p:cNvPr>
          <p:cNvSpPr/>
          <p:nvPr/>
        </p:nvSpPr>
        <p:spPr>
          <a:xfrm>
            <a:off x="8781119" y="1501221"/>
            <a:ext cx="58967" cy="5640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597;p29">
            <a:extLst>
              <a:ext uri="{FF2B5EF4-FFF2-40B4-BE49-F238E27FC236}">
                <a16:creationId xmlns:a16="http://schemas.microsoft.com/office/drawing/2014/main" id="{A4C792C8-FC23-C748-952F-14F0831706DC}"/>
              </a:ext>
            </a:extLst>
          </p:cNvPr>
          <p:cNvSpPr/>
          <p:nvPr/>
        </p:nvSpPr>
        <p:spPr>
          <a:xfrm>
            <a:off x="4865963" y="1501221"/>
            <a:ext cx="58967" cy="564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597;p29">
            <a:extLst>
              <a:ext uri="{FF2B5EF4-FFF2-40B4-BE49-F238E27FC236}">
                <a16:creationId xmlns:a16="http://schemas.microsoft.com/office/drawing/2014/main" id="{BAF5CBCB-B1FF-D548-99BC-57A515F3EF9B}"/>
              </a:ext>
            </a:extLst>
          </p:cNvPr>
          <p:cNvSpPr/>
          <p:nvPr/>
        </p:nvSpPr>
        <p:spPr>
          <a:xfrm>
            <a:off x="6171015" y="1501221"/>
            <a:ext cx="58967" cy="5640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597;p29">
            <a:extLst>
              <a:ext uri="{FF2B5EF4-FFF2-40B4-BE49-F238E27FC236}">
                <a16:creationId xmlns:a16="http://schemas.microsoft.com/office/drawing/2014/main" id="{2D2C217E-72B9-0147-8DB4-44675F0D008F}"/>
              </a:ext>
            </a:extLst>
          </p:cNvPr>
          <p:cNvSpPr/>
          <p:nvPr/>
        </p:nvSpPr>
        <p:spPr>
          <a:xfrm>
            <a:off x="6954047" y="1501221"/>
            <a:ext cx="58967" cy="5640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597;p29">
            <a:extLst>
              <a:ext uri="{FF2B5EF4-FFF2-40B4-BE49-F238E27FC236}">
                <a16:creationId xmlns:a16="http://schemas.microsoft.com/office/drawing/2014/main" id="{B8D03C92-106B-2840-8A5F-56363D470FEA}"/>
              </a:ext>
            </a:extLst>
          </p:cNvPr>
          <p:cNvSpPr/>
          <p:nvPr/>
        </p:nvSpPr>
        <p:spPr>
          <a:xfrm>
            <a:off x="9172635" y="1501221"/>
            <a:ext cx="58967" cy="5640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597;p29">
            <a:extLst>
              <a:ext uri="{FF2B5EF4-FFF2-40B4-BE49-F238E27FC236}">
                <a16:creationId xmlns:a16="http://schemas.microsoft.com/office/drawing/2014/main" id="{70288E5E-E8F1-434F-B93E-412E15D87CE0}"/>
              </a:ext>
            </a:extLst>
          </p:cNvPr>
          <p:cNvSpPr/>
          <p:nvPr/>
        </p:nvSpPr>
        <p:spPr>
          <a:xfrm>
            <a:off x="3430406" y="1501221"/>
            <a:ext cx="58967" cy="564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597;p29">
            <a:extLst>
              <a:ext uri="{FF2B5EF4-FFF2-40B4-BE49-F238E27FC236}">
                <a16:creationId xmlns:a16="http://schemas.microsoft.com/office/drawing/2014/main" id="{ADBD24D8-E6E5-8843-A886-E1A5FDD7CAEF}"/>
              </a:ext>
            </a:extLst>
          </p:cNvPr>
          <p:cNvSpPr/>
          <p:nvPr/>
        </p:nvSpPr>
        <p:spPr>
          <a:xfrm>
            <a:off x="4996469" y="1501221"/>
            <a:ext cx="58967" cy="564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597;p29">
            <a:extLst>
              <a:ext uri="{FF2B5EF4-FFF2-40B4-BE49-F238E27FC236}">
                <a16:creationId xmlns:a16="http://schemas.microsoft.com/office/drawing/2014/main" id="{ED3D09D9-2837-C342-B49F-601D2CD270E6}"/>
              </a:ext>
            </a:extLst>
          </p:cNvPr>
          <p:cNvSpPr/>
          <p:nvPr/>
        </p:nvSpPr>
        <p:spPr>
          <a:xfrm>
            <a:off x="6301521" y="1501221"/>
            <a:ext cx="58967" cy="5640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597;p29">
            <a:extLst>
              <a:ext uri="{FF2B5EF4-FFF2-40B4-BE49-F238E27FC236}">
                <a16:creationId xmlns:a16="http://schemas.microsoft.com/office/drawing/2014/main" id="{3B523DBA-056D-B34C-9D98-ED255FAC5333}"/>
              </a:ext>
            </a:extLst>
          </p:cNvPr>
          <p:cNvSpPr/>
          <p:nvPr/>
        </p:nvSpPr>
        <p:spPr>
          <a:xfrm>
            <a:off x="8911625" y="1501221"/>
            <a:ext cx="58967" cy="5640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597;p29">
            <a:extLst>
              <a:ext uri="{FF2B5EF4-FFF2-40B4-BE49-F238E27FC236}">
                <a16:creationId xmlns:a16="http://schemas.microsoft.com/office/drawing/2014/main" id="{037E72DD-5D4E-DE42-9FA5-CE2709E8FF5B}"/>
              </a:ext>
            </a:extLst>
          </p:cNvPr>
          <p:cNvSpPr/>
          <p:nvPr/>
        </p:nvSpPr>
        <p:spPr>
          <a:xfrm>
            <a:off x="5126974" y="1501221"/>
            <a:ext cx="58967" cy="564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597;p29">
            <a:extLst>
              <a:ext uri="{FF2B5EF4-FFF2-40B4-BE49-F238E27FC236}">
                <a16:creationId xmlns:a16="http://schemas.microsoft.com/office/drawing/2014/main" id="{02419113-460E-4D49-B569-B02B3E44C76C}"/>
              </a:ext>
            </a:extLst>
          </p:cNvPr>
          <p:cNvSpPr/>
          <p:nvPr/>
        </p:nvSpPr>
        <p:spPr>
          <a:xfrm>
            <a:off x="6432026" y="1501221"/>
            <a:ext cx="58967" cy="5640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597;p29">
            <a:extLst>
              <a:ext uri="{FF2B5EF4-FFF2-40B4-BE49-F238E27FC236}">
                <a16:creationId xmlns:a16="http://schemas.microsoft.com/office/drawing/2014/main" id="{09E4FEAD-2315-A44D-B9C6-57E62F557C20}"/>
              </a:ext>
            </a:extLst>
          </p:cNvPr>
          <p:cNvSpPr/>
          <p:nvPr/>
        </p:nvSpPr>
        <p:spPr>
          <a:xfrm>
            <a:off x="7084552" y="1501221"/>
            <a:ext cx="58967" cy="5640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597;p29">
            <a:extLst>
              <a:ext uri="{FF2B5EF4-FFF2-40B4-BE49-F238E27FC236}">
                <a16:creationId xmlns:a16="http://schemas.microsoft.com/office/drawing/2014/main" id="{F2D15198-971A-2D4A-8628-5F237505AD31}"/>
              </a:ext>
            </a:extLst>
          </p:cNvPr>
          <p:cNvSpPr/>
          <p:nvPr/>
        </p:nvSpPr>
        <p:spPr>
          <a:xfrm>
            <a:off x="9303140" y="1501221"/>
            <a:ext cx="58967" cy="5640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597;p29">
            <a:extLst>
              <a:ext uri="{FF2B5EF4-FFF2-40B4-BE49-F238E27FC236}">
                <a16:creationId xmlns:a16="http://schemas.microsoft.com/office/drawing/2014/main" id="{30DC74C6-3F8D-8641-BB21-94BFB1B1825A}"/>
              </a:ext>
            </a:extLst>
          </p:cNvPr>
          <p:cNvSpPr/>
          <p:nvPr/>
        </p:nvSpPr>
        <p:spPr>
          <a:xfrm>
            <a:off x="5257479" y="1501221"/>
            <a:ext cx="58967" cy="564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597;p29">
            <a:extLst>
              <a:ext uri="{FF2B5EF4-FFF2-40B4-BE49-F238E27FC236}">
                <a16:creationId xmlns:a16="http://schemas.microsoft.com/office/drawing/2014/main" id="{5E6ABBE4-3B0F-794A-9FBA-BA7E301208A6}"/>
              </a:ext>
            </a:extLst>
          </p:cNvPr>
          <p:cNvSpPr/>
          <p:nvPr/>
        </p:nvSpPr>
        <p:spPr>
          <a:xfrm>
            <a:off x="6562531" y="1501221"/>
            <a:ext cx="58967" cy="5640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597;p29">
            <a:extLst>
              <a:ext uri="{FF2B5EF4-FFF2-40B4-BE49-F238E27FC236}">
                <a16:creationId xmlns:a16="http://schemas.microsoft.com/office/drawing/2014/main" id="{4EDE1674-483E-6341-B5B6-808E4DE05F7C}"/>
              </a:ext>
            </a:extLst>
          </p:cNvPr>
          <p:cNvSpPr/>
          <p:nvPr/>
        </p:nvSpPr>
        <p:spPr>
          <a:xfrm>
            <a:off x="7215057" y="1501221"/>
            <a:ext cx="58967" cy="5640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597;p29">
            <a:extLst>
              <a:ext uri="{FF2B5EF4-FFF2-40B4-BE49-F238E27FC236}">
                <a16:creationId xmlns:a16="http://schemas.microsoft.com/office/drawing/2014/main" id="{4861B0E0-F41C-D941-B248-7321B2D498BD}"/>
              </a:ext>
            </a:extLst>
          </p:cNvPr>
          <p:cNvSpPr/>
          <p:nvPr/>
        </p:nvSpPr>
        <p:spPr>
          <a:xfrm>
            <a:off x="9433645" y="1501221"/>
            <a:ext cx="58967" cy="5640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597;p29">
            <a:extLst>
              <a:ext uri="{FF2B5EF4-FFF2-40B4-BE49-F238E27FC236}">
                <a16:creationId xmlns:a16="http://schemas.microsoft.com/office/drawing/2014/main" id="{368116C2-607F-1043-BE5E-FF1A203BE706}"/>
              </a:ext>
            </a:extLst>
          </p:cNvPr>
          <p:cNvSpPr/>
          <p:nvPr/>
        </p:nvSpPr>
        <p:spPr>
          <a:xfrm>
            <a:off x="6693036" y="1501221"/>
            <a:ext cx="58967" cy="5640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597;p29">
            <a:extLst>
              <a:ext uri="{FF2B5EF4-FFF2-40B4-BE49-F238E27FC236}">
                <a16:creationId xmlns:a16="http://schemas.microsoft.com/office/drawing/2014/main" id="{BE8F30F3-6B6C-734B-8BA6-44F5442889C3}"/>
              </a:ext>
            </a:extLst>
          </p:cNvPr>
          <p:cNvSpPr/>
          <p:nvPr/>
        </p:nvSpPr>
        <p:spPr>
          <a:xfrm>
            <a:off x="7345562" y="1501221"/>
            <a:ext cx="58967" cy="5640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597;p29">
            <a:extLst>
              <a:ext uri="{FF2B5EF4-FFF2-40B4-BE49-F238E27FC236}">
                <a16:creationId xmlns:a16="http://schemas.microsoft.com/office/drawing/2014/main" id="{75787A52-14A4-8E4C-8402-E2AF9DF3C58F}"/>
              </a:ext>
            </a:extLst>
          </p:cNvPr>
          <p:cNvSpPr/>
          <p:nvPr/>
        </p:nvSpPr>
        <p:spPr>
          <a:xfrm>
            <a:off x="7476067" y="1501221"/>
            <a:ext cx="58967" cy="5640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597;p29">
            <a:extLst>
              <a:ext uri="{FF2B5EF4-FFF2-40B4-BE49-F238E27FC236}">
                <a16:creationId xmlns:a16="http://schemas.microsoft.com/office/drawing/2014/main" id="{EEF68E69-5C58-A441-9F0D-F35309C835A6}"/>
              </a:ext>
            </a:extLst>
          </p:cNvPr>
          <p:cNvSpPr/>
          <p:nvPr/>
        </p:nvSpPr>
        <p:spPr>
          <a:xfrm>
            <a:off x="9564151" y="1501221"/>
            <a:ext cx="58967" cy="5640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332D365-50D2-F548-9ECF-2BB0CDF489EE}"/>
              </a:ext>
            </a:extLst>
          </p:cNvPr>
          <p:cNvGrpSpPr/>
          <p:nvPr/>
        </p:nvGrpSpPr>
        <p:grpSpPr>
          <a:xfrm>
            <a:off x="5549696" y="1565870"/>
            <a:ext cx="4045661" cy="207545"/>
            <a:chOff x="1370888" y="1565870"/>
            <a:chExt cx="4045661" cy="207545"/>
          </a:xfrm>
        </p:grpSpPr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8C768693-F0D9-C944-A64D-588605077531}"/>
                </a:ext>
              </a:extLst>
            </p:cNvPr>
            <p:cNvCxnSpPr>
              <a:cxnSpLocks/>
            </p:cNvCxnSpPr>
            <p:nvPr/>
          </p:nvCxnSpPr>
          <p:spPr>
            <a:xfrm>
              <a:off x="1370888" y="1565870"/>
              <a:ext cx="0" cy="20754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CF27F951-D8FA-5743-93D1-A97C291EFF97}"/>
                </a:ext>
              </a:extLst>
            </p:cNvPr>
            <p:cNvCxnSpPr>
              <a:cxnSpLocks/>
            </p:cNvCxnSpPr>
            <p:nvPr/>
          </p:nvCxnSpPr>
          <p:spPr>
            <a:xfrm>
              <a:off x="1501393" y="1565870"/>
              <a:ext cx="0" cy="20754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B326D157-0F4E-FB46-9A7D-7827D846CE8F}"/>
                </a:ext>
              </a:extLst>
            </p:cNvPr>
            <p:cNvCxnSpPr>
              <a:cxnSpLocks/>
            </p:cNvCxnSpPr>
            <p:nvPr/>
          </p:nvCxnSpPr>
          <p:spPr>
            <a:xfrm>
              <a:off x="2153919" y="1565870"/>
              <a:ext cx="0" cy="20754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4B4E7180-3840-EB4E-B417-D148F984B88C}"/>
                </a:ext>
              </a:extLst>
            </p:cNvPr>
            <p:cNvCxnSpPr>
              <a:cxnSpLocks/>
            </p:cNvCxnSpPr>
            <p:nvPr/>
          </p:nvCxnSpPr>
          <p:spPr>
            <a:xfrm>
              <a:off x="1631898" y="1565870"/>
              <a:ext cx="0" cy="20754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7F99CB10-E25B-9646-A6FB-A1D303FC904B}"/>
                </a:ext>
              </a:extLst>
            </p:cNvPr>
            <p:cNvCxnSpPr>
              <a:cxnSpLocks/>
            </p:cNvCxnSpPr>
            <p:nvPr/>
          </p:nvCxnSpPr>
          <p:spPr>
            <a:xfrm>
              <a:off x="2284424" y="1565870"/>
              <a:ext cx="0" cy="20754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6AA93D00-F8AD-1D46-984B-6EFADA606BAD}"/>
                </a:ext>
              </a:extLst>
            </p:cNvPr>
            <p:cNvCxnSpPr>
              <a:cxnSpLocks/>
            </p:cNvCxnSpPr>
            <p:nvPr/>
          </p:nvCxnSpPr>
          <p:spPr>
            <a:xfrm>
              <a:off x="3589476" y="1565870"/>
              <a:ext cx="0" cy="20754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FD41DE75-94FE-2C44-BCEC-0F67D51EF232}"/>
                </a:ext>
              </a:extLst>
            </p:cNvPr>
            <p:cNvCxnSpPr>
              <a:cxnSpLocks/>
            </p:cNvCxnSpPr>
            <p:nvPr/>
          </p:nvCxnSpPr>
          <p:spPr>
            <a:xfrm>
              <a:off x="1762404" y="1565870"/>
              <a:ext cx="0" cy="20754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E1534AE6-98DF-BA4D-B5CB-5549CB269E5F}"/>
                </a:ext>
              </a:extLst>
            </p:cNvPr>
            <p:cNvCxnSpPr>
              <a:cxnSpLocks/>
            </p:cNvCxnSpPr>
            <p:nvPr/>
          </p:nvCxnSpPr>
          <p:spPr>
            <a:xfrm>
              <a:off x="2414930" y="1565870"/>
              <a:ext cx="0" cy="20754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3AB985D3-6205-C84C-B06A-BB5D0077D259}"/>
                </a:ext>
              </a:extLst>
            </p:cNvPr>
            <p:cNvCxnSpPr>
              <a:cxnSpLocks/>
            </p:cNvCxnSpPr>
            <p:nvPr/>
          </p:nvCxnSpPr>
          <p:spPr>
            <a:xfrm>
              <a:off x="3719982" y="1565870"/>
              <a:ext cx="0" cy="20754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8C14706B-E757-3443-83D1-D9F913BACEAC}"/>
                </a:ext>
              </a:extLst>
            </p:cNvPr>
            <p:cNvCxnSpPr>
              <a:cxnSpLocks/>
            </p:cNvCxnSpPr>
            <p:nvPr/>
          </p:nvCxnSpPr>
          <p:spPr>
            <a:xfrm>
              <a:off x="2545435" y="1565870"/>
              <a:ext cx="0" cy="20754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B93A5609-E4A9-1343-9C30-F5767D699E3B}"/>
                </a:ext>
              </a:extLst>
            </p:cNvPr>
            <p:cNvCxnSpPr>
              <a:cxnSpLocks/>
            </p:cNvCxnSpPr>
            <p:nvPr/>
          </p:nvCxnSpPr>
          <p:spPr>
            <a:xfrm>
              <a:off x="3850487" y="1565870"/>
              <a:ext cx="0" cy="20754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789FB823-162C-2849-859B-0DE2A64FE5C8}"/>
                </a:ext>
              </a:extLst>
            </p:cNvPr>
            <p:cNvCxnSpPr>
              <a:cxnSpLocks/>
            </p:cNvCxnSpPr>
            <p:nvPr/>
          </p:nvCxnSpPr>
          <p:spPr>
            <a:xfrm>
              <a:off x="5416549" y="1565870"/>
              <a:ext cx="0" cy="20754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5F1FA7C8-DBA5-EB4F-BB9E-CC5272964432}"/>
                </a:ext>
              </a:extLst>
            </p:cNvPr>
            <p:cNvCxnSpPr>
              <a:cxnSpLocks/>
            </p:cNvCxnSpPr>
            <p:nvPr/>
          </p:nvCxnSpPr>
          <p:spPr>
            <a:xfrm>
              <a:off x="1892909" y="1565870"/>
              <a:ext cx="0" cy="20754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0A33B842-CBA4-FF41-A5F8-1A8A04FA97F9}"/>
                </a:ext>
              </a:extLst>
            </p:cNvPr>
            <p:cNvCxnSpPr>
              <a:cxnSpLocks/>
            </p:cNvCxnSpPr>
            <p:nvPr/>
          </p:nvCxnSpPr>
          <p:spPr>
            <a:xfrm>
              <a:off x="2675940" y="1565870"/>
              <a:ext cx="0" cy="20754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2C29B7B7-B50B-344B-85BA-A1800CACC1C7}"/>
                </a:ext>
              </a:extLst>
            </p:cNvPr>
            <p:cNvCxnSpPr>
              <a:cxnSpLocks/>
            </p:cNvCxnSpPr>
            <p:nvPr/>
          </p:nvCxnSpPr>
          <p:spPr>
            <a:xfrm>
              <a:off x="3980992" y="1565870"/>
              <a:ext cx="0" cy="20754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397FE8E2-9458-5E44-8822-C5BC5810B41E}"/>
                </a:ext>
              </a:extLst>
            </p:cNvPr>
            <p:cNvCxnSpPr>
              <a:cxnSpLocks/>
            </p:cNvCxnSpPr>
            <p:nvPr/>
          </p:nvCxnSpPr>
          <p:spPr>
            <a:xfrm>
              <a:off x="2806445" y="1565870"/>
              <a:ext cx="0" cy="20754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6F2A2D06-4364-474F-81E6-F10C5A179532}"/>
                </a:ext>
              </a:extLst>
            </p:cNvPr>
            <p:cNvCxnSpPr>
              <a:cxnSpLocks/>
            </p:cNvCxnSpPr>
            <p:nvPr/>
          </p:nvCxnSpPr>
          <p:spPr>
            <a:xfrm>
              <a:off x="4111497" y="1565870"/>
              <a:ext cx="0" cy="20754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C7CB8DE5-716A-074C-8F72-8F12C7C56A7E}"/>
                </a:ext>
              </a:extLst>
            </p:cNvPr>
            <p:cNvCxnSpPr>
              <a:cxnSpLocks/>
            </p:cNvCxnSpPr>
            <p:nvPr/>
          </p:nvCxnSpPr>
          <p:spPr>
            <a:xfrm>
              <a:off x="2936950" y="1565870"/>
              <a:ext cx="0" cy="20754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123D5DE6-C67F-934E-A2C9-411B5BA54FC4}"/>
                </a:ext>
              </a:extLst>
            </p:cNvPr>
            <p:cNvCxnSpPr>
              <a:cxnSpLocks/>
            </p:cNvCxnSpPr>
            <p:nvPr/>
          </p:nvCxnSpPr>
          <p:spPr>
            <a:xfrm>
              <a:off x="4242002" y="1565870"/>
              <a:ext cx="0" cy="20754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D87E2068-1DF4-A04D-9001-4C6CFF4C28E4}"/>
                </a:ext>
              </a:extLst>
            </p:cNvPr>
            <p:cNvCxnSpPr>
              <a:cxnSpLocks/>
            </p:cNvCxnSpPr>
            <p:nvPr/>
          </p:nvCxnSpPr>
          <p:spPr>
            <a:xfrm>
              <a:off x="4372508" y="1565870"/>
              <a:ext cx="0" cy="20754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781246A6-790E-C245-9F61-AC00A6142C6C}"/>
                </a:ext>
              </a:extLst>
            </p:cNvPr>
            <p:cNvCxnSpPr>
              <a:cxnSpLocks/>
            </p:cNvCxnSpPr>
            <p:nvPr/>
          </p:nvCxnSpPr>
          <p:spPr>
            <a:xfrm>
              <a:off x="2023414" y="1565870"/>
              <a:ext cx="0" cy="20754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DA10488C-F9BF-BB43-B3B2-F8B54398F6C8}"/>
                </a:ext>
              </a:extLst>
            </p:cNvPr>
            <p:cNvCxnSpPr>
              <a:cxnSpLocks/>
            </p:cNvCxnSpPr>
            <p:nvPr/>
          </p:nvCxnSpPr>
          <p:spPr>
            <a:xfrm>
              <a:off x="3067456" y="1565870"/>
              <a:ext cx="0" cy="20754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15F317DB-0BCF-BC40-A5A0-85AA7FAB5E93}"/>
                </a:ext>
              </a:extLst>
            </p:cNvPr>
            <p:cNvCxnSpPr>
              <a:cxnSpLocks/>
            </p:cNvCxnSpPr>
            <p:nvPr/>
          </p:nvCxnSpPr>
          <p:spPr>
            <a:xfrm>
              <a:off x="4503013" y="1565870"/>
              <a:ext cx="0" cy="20754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F41B5A8C-3F0C-F845-97B7-6F8BE9F0C4D7}"/>
                </a:ext>
              </a:extLst>
            </p:cNvPr>
            <p:cNvCxnSpPr>
              <a:cxnSpLocks/>
            </p:cNvCxnSpPr>
            <p:nvPr/>
          </p:nvCxnSpPr>
          <p:spPr>
            <a:xfrm>
              <a:off x="3197961" y="1565870"/>
              <a:ext cx="0" cy="20754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64423409-C41B-3F40-831A-6BCA97DF583B}"/>
                </a:ext>
              </a:extLst>
            </p:cNvPr>
            <p:cNvCxnSpPr>
              <a:cxnSpLocks/>
            </p:cNvCxnSpPr>
            <p:nvPr/>
          </p:nvCxnSpPr>
          <p:spPr>
            <a:xfrm>
              <a:off x="4633518" y="1565870"/>
              <a:ext cx="0" cy="20754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AC8EDAFB-2F8B-874C-AB95-EA7BE3200422}"/>
                </a:ext>
              </a:extLst>
            </p:cNvPr>
            <p:cNvCxnSpPr>
              <a:cxnSpLocks/>
            </p:cNvCxnSpPr>
            <p:nvPr/>
          </p:nvCxnSpPr>
          <p:spPr>
            <a:xfrm>
              <a:off x="3328466" y="1565870"/>
              <a:ext cx="0" cy="20754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D4B42B15-400A-BA4A-8BEF-B25F36B60268}"/>
                </a:ext>
              </a:extLst>
            </p:cNvPr>
            <p:cNvCxnSpPr>
              <a:cxnSpLocks/>
            </p:cNvCxnSpPr>
            <p:nvPr/>
          </p:nvCxnSpPr>
          <p:spPr>
            <a:xfrm>
              <a:off x="4764023" y="1565870"/>
              <a:ext cx="0" cy="20754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5A5A05AC-964B-4D4C-9D93-450ABAD0669D}"/>
                </a:ext>
              </a:extLst>
            </p:cNvPr>
            <p:cNvCxnSpPr>
              <a:cxnSpLocks/>
            </p:cNvCxnSpPr>
            <p:nvPr/>
          </p:nvCxnSpPr>
          <p:spPr>
            <a:xfrm>
              <a:off x="4894528" y="1565870"/>
              <a:ext cx="0" cy="20754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548E0844-7C09-7246-B348-D521A5D8785E}"/>
                </a:ext>
              </a:extLst>
            </p:cNvPr>
            <p:cNvCxnSpPr>
              <a:cxnSpLocks/>
            </p:cNvCxnSpPr>
            <p:nvPr/>
          </p:nvCxnSpPr>
          <p:spPr>
            <a:xfrm>
              <a:off x="3458971" y="1565870"/>
              <a:ext cx="0" cy="20754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DF6F799C-86BD-A84F-B8EE-61A91C56E7DE}"/>
                </a:ext>
              </a:extLst>
            </p:cNvPr>
            <p:cNvCxnSpPr>
              <a:cxnSpLocks/>
            </p:cNvCxnSpPr>
            <p:nvPr/>
          </p:nvCxnSpPr>
          <p:spPr>
            <a:xfrm>
              <a:off x="5025034" y="1565870"/>
              <a:ext cx="0" cy="20754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E27C514F-6E0A-7D43-8242-DC59D9B54978}"/>
                </a:ext>
              </a:extLst>
            </p:cNvPr>
            <p:cNvCxnSpPr>
              <a:cxnSpLocks/>
            </p:cNvCxnSpPr>
            <p:nvPr/>
          </p:nvCxnSpPr>
          <p:spPr>
            <a:xfrm>
              <a:off x="5155539" y="1565870"/>
              <a:ext cx="0" cy="20754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8D2ED35A-DEA5-844C-9B38-10590DDE6F54}"/>
                </a:ext>
              </a:extLst>
            </p:cNvPr>
            <p:cNvCxnSpPr>
              <a:cxnSpLocks/>
            </p:cNvCxnSpPr>
            <p:nvPr/>
          </p:nvCxnSpPr>
          <p:spPr>
            <a:xfrm>
              <a:off x="5286044" y="1565870"/>
              <a:ext cx="0" cy="20754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Google Shape;605;p29">
            <a:extLst>
              <a:ext uri="{FF2B5EF4-FFF2-40B4-BE49-F238E27FC236}">
                <a16:creationId xmlns:a16="http://schemas.microsoft.com/office/drawing/2014/main" id="{A47E1ACA-0A99-FB43-8302-7CDAB3A47758}"/>
              </a:ext>
            </a:extLst>
          </p:cNvPr>
          <p:cNvSpPr txBox="1"/>
          <p:nvPr/>
        </p:nvSpPr>
        <p:spPr>
          <a:xfrm>
            <a:off x="7421078" y="211755"/>
            <a:ext cx="3263100" cy="535667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Instructions are issued in parallel at the warp level of 32 threads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5123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605;p29">
            <a:extLst>
              <a:ext uri="{FF2B5EF4-FFF2-40B4-BE49-F238E27FC236}">
                <a16:creationId xmlns:a16="http://schemas.microsoft.com/office/drawing/2014/main" id="{A47E1ACA-0A99-FB43-8302-7CDAB3A47758}"/>
              </a:ext>
            </a:extLst>
          </p:cNvPr>
          <p:cNvSpPr txBox="1"/>
          <p:nvPr/>
        </p:nvSpPr>
        <p:spPr>
          <a:xfrm>
            <a:off x="7421078" y="211755"/>
            <a:ext cx="3263100" cy="535667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space on these slides, we will treat just 4 threads as a warp</a:t>
            </a:r>
            <a:endParaRPr dirty="0"/>
          </a:p>
        </p:txBody>
      </p:sp>
      <p:sp>
        <p:nvSpPr>
          <p:cNvPr id="365" name="Rectangle 364">
            <a:extLst>
              <a:ext uri="{FF2B5EF4-FFF2-40B4-BE49-F238E27FC236}">
                <a16:creationId xmlns:a16="http://schemas.microsoft.com/office/drawing/2014/main" id="{7C606025-24AC-8848-A056-D2B1FB90088E}"/>
              </a:ext>
            </a:extLst>
          </p:cNvPr>
          <p:cNvSpPr/>
          <p:nvPr/>
        </p:nvSpPr>
        <p:spPr>
          <a:xfrm>
            <a:off x="3980854" y="1451731"/>
            <a:ext cx="3011091" cy="863140"/>
          </a:xfrm>
          <a:prstGeom prst="rect">
            <a:avLst/>
          </a:prstGeom>
          <a:solidFill>
            <a:schemeClr val="tx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Google Shape;597;p29">
            <a:extLst>
              <a:ext uri="{FF2B5EF4-FFF2-40B4-BE49-F238E27FC236}">
                <a16:creationId xmlns:a16="http://schemas.microsoft.com/office/drawing/2014/main" id="{E5CE413C-871C-F741-B351-D1EBD714EB9E}"/>
              </a:ext>
            </a:extLst>
          </p:cNvPr>
          <p:cNvSpPr/>
          <p:nvPr/>
        </p:nvSpPr>
        <p:spPr>
          <a:xfrm>
            <a:off x="4248482" y="1652598"/>
            <a:ext cx="470977" cy="450522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597;p29">
            <a:extLst>
              <a:ext uri="{FF2B5EF4-FFF2-40B4-BE49-F238E27FC236}">
                <a16:creationId xmlns:a16="http://schemas.microsoft.com/office/drawing/2014/main" id="{F36995F5-736E-0646-819C-FF4FB8595F9F}"/>
              </a:ext>
            </a:extLst>
          </p:cNvPr>
          <p:cNvSpPr/>
          <p:nvPr/>
        </p:nvSpPr>
        <p:spPr>
          <a:xfrm>
            <a:off x="4923086" y="1652598"/>
            <a:ext cx="470977" cy="450522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597;p29">
            <a:extLst>
              <a:ext uri="{FF2B5EF4-FFF2-40B4-BE49-F238E27FC236}">
                <a16:creationId xmlns:a16="http://schemas.microsoft.com/office/drawing/2014/main" id="{00FC7E5C-F519-8643-9E25-EE3FAD4B75EF}"/>
              </a:ext>
            </a:extLst>
          </p:cNvPr>
          <p:cNvSpPr/>
          <p:nvPr/>
        </p:nvSpPr>
        <p:spPr>
          <a:xfrm>
            <a:off x="5597690" y="1652598"/>
            <a:ext cx="470977" cy="450522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597;p29">
            <a:extLst>
              <a:ext uri="{FF2B5EF4-FFF2-40B4-BE49-F238E27FC236}">
                <a16:creationId xmlns:a16="http://schemas.microsoft.com/office/drawing/2014/main" id="{3399333D-455A-4740-9B3F-E6571848DDC0}"/>
              </a:ext>
            </a:extLst>
          </p:cNvPr>
          <p:cNvSpPr/>
          <p:nvPr/>
        </p:nvSpPr>
        <p:spPr>
          <a:xfrm>
            <a:off x="6272300" y="1652598"/>
            <a:ext cx="470977" cy="450522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BE521F-0216-2841-A71E-65DC1BC2EBDA}"/>
              </a:ext>
            </a:extLst>
          </p:cNvPr>
          <p:cNvSpPr txBox="1"/>
          <p:nvPr/>
        </p:nvSpPr>
        <p:spPr>
          <a:xfrm>
            <a:off x="5125241" y="1003510"/>
            <a:ext cx="72231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Warp</a:t>
            </a:r>
          </a:p>
        </p:txBody>
      </p:sp>
    </p:spTree>
    <p:extLst>
      <p:ext uri="{BB962C8B-B14F-4D97-AF65-F5344CB8AC3E}">
        <p14:creationId xmlns:p14="http://schemas.microsoft.com/office/powerpoint/2010/main" val="2883851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605;p29">
            <a:extLst>
              <a:ext uri="{FF2B5EF4-FFF2-40B4-BE49-F238E27FC236}">
                <a16:creationId xmlns:a16="http://schemas.microsoft.com/office/drawing/2014/main" id="{A47E1ACA-0A99-FB43-8302-7CDAB3A47758}"/>
              </a:ext>
            </a:extLst>
          </p:cNvPr>
          <p:cNvSpPr txBox="1"/>
          <p:nvPr/>
        </p:nvSpPr>
        <p:spPr>
          <a:xfrm>
            <a:off x="7421078" y="211755"/>
            <a:ext cx="3263100" cy="535667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/>
              <a:t>Data is transferred to and from global device memory in 32-byte segments*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96D0EBC-105A-9446-B77B-99437BE1F4A6}"/>
              </a:ext>
            </a:extLst>
          </p:cNvPr>
          <p:cNvGrpSpPr/>
          <p:nvPr/>
        </p:nvGrpSpPr>
        <p:grpSpPr>
          <a:xfrm>
            <a:off x="3980855" y="1451731"/>
            <a:ext cx="3011091" cy="863140"/>
            <a:chOff x="3980854" y="1451731"/>
            <a:chExt cx="3011091" cy="863140"/>
          </a:xfrm>
        </p:grpSpPr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7C606025-24AC-8848-A056-D2B1FB90088E}"/>
                </a:ext>
              </a:extLst>
            </p:cNvPr>
            <p:cNvSpPr/>
            <p:nvPr/>
          </p:nvSpPr>
          <p:spPr>
            <a:xfrm>
              <a:off x="3980854" y="1451731"/>
              <a:ext cx="3011091" cy="863140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49D441C-C808-A64A-927C-584293693AFD}"/>
                </a:ext>
              </a:extLst>
            </p:cNvPr>
            <p:cNvGrpSpPr/>
            <p:nvPr/>
          </p:nvGrpSpPr>
          <p:grpSpPr>
            <a:xfrm>
              <a:off x="4248482" y="1652598"/>
              <a:ext cx="2494795" cy="450522"/>
              <a:chOff x="4248482" y="1652598"/>
              <a:chExt cx="2494795" cy="450522"/>
            </a:xfrm>
          </p:grpSpPr>
          <p:sp>
            <p:nvSpPr>
              <p:cNvPr id="106" name="Google Shape;597;p29">
                <a:extLst>
                  <a:ext uri="{FF2B5EF4-FFF2-40B4-BE49-F238E27FC236}">
                    <a16:creationId xmlns:a16="http://schemas.microsoft.com/office/drawing/2014/main" id="{E5CE413C-871C-F741-B351-D1EBD714EB9E}"/>
                  </a:ext>
                </a:extLst>
              </p:cNvPr>
              <p:cNvSpPr/>
              <p:nvPr/>
            </p:nvSpPr>
            <p:spPr>
              <a:xfrm>
                <a:off x="4248482" y="1652598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597;p29">
                <a:extLst>
                  <a:ext uri="{FF2B5EF4-FFF2-40B4-BE49-F238E27FC236}">
                    <a16:creationId xmlns:a16="http://schemas.microsoft.com/office/drawing/2014/main" id="{F36995F5-736E-0646-819C-FF4FB8595F9F}"/>
                  </a:ext>
                </a:extLst>
              </p:cNvPr>
              <p:cNvSpPr/>
              <p:nvPr/>
            </p:nvSpPr>
            <p:spPr>
              <a:xfrm>
                <a:off x="4923086" y="1652598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597;p29">
                <a:extLst>
                  <a:ext uri="{FF2B5EF4-FFF2-40B4-BE49-F238E27FC236}">
                    <a16:creationId xmlns:a16="http://schemas.microsoft.com/office/drawing/2014/main" id="{00FC7E5C-F519-8643-9E25-EE3FAD4B75EF}"/>
                  </a:ext>
                </a:extLst>
              </p:cNvPr>
              <p:cNvSpPr/>
              <p:nvPr/>
            </p:nvSpPr>
            <p:spPr>
              <a:xfrm>
                <a:off x="5597690" y="1652598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597;p29">
                <a:extLst>
                  <a:ext uri="{FF2B5EF4-FFF2-40B4-BE49-F238E27FC236}">
                    <a16:creationId xmlns:a16="http://schemas.microsoft.com/office/drawing/2014/main" id="{3399333D-455A-4740-9B3F-E6571848DDC0}"/>
                  </a:ext>
                </a:extLst>
              </p:cNvPr>
              <p:cNvSpPr/>
              <p:nvPr/>
            </p:nvSpPr>
            <p:spPr>
              <a:xfrm>
                <a:off x="6272300" y="1652598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83F32464-8A3A-204E-BD6C-1B6EEC5D4AA5}"/>
              </a:ext>
            </a:extLst>
          </p:cNvPr>
          <p:cNvSpPr txBox="1"/>
          <p:nvPr/>
        </p:nvSpPr>
        <p:spPr>
          <a:xfrm>
            <a:off x="5125243" y="1003510"/>
            <a:ext cx="72231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Warp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150264C-D1F0-D34E-840F-ED06FAA55B3F}"/>
              </a:ext>
            </a:extLst>
          </p:cNvPr>
          <p:cNvGrpSpPr/>
          <p:nvPr/>
        </p:nvGrpSpPr>
        <p:grpSpPr>
          <a:xfrm>
            <a:off x="741680" y="4047273"/>
            <a:ext cx="9489440" cy="788887"/>
            <a:chOff x="741680" y="4047273"/>
            <a:chExt cx="9489440" cy="78888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A80DFC1-F546-1346-96C2-9B77BD519E93}"/>
                </a:ext>
              </a:extLst>
            </p:cNvPr>
            <p:cNvSpPr/>
            <p:nvPr/>
          </p:nvSpPr>
          <p:spPr>
            <a:xfrm>
              <a:off x="741680" y="4047273"/>
              <a:ext cx="9489440" cy="788887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7DC2D2A6-7045-014A-BE7A-C05CD4858B70}"/>
                </a:ext>
              </a:extLst>
            </p:cNvPr>
            <p:cNvGrpSpPr/>
            <p:nvPr/>
          </p:nvGrpSpPr>
          <p:grpSpPr>
            <a:xfrm>
              <a:off x="902360" y="4200627"/>
              <a:ext cx="9157919" cy="450522"/>
              <a:chOff x="144524" y="2860839"/>
              <a:chExt cx="9157919" cy="450522"/>
            </a:xfrm>
          </p:grpSpPr>
          <p:sp>
            <p:nvSpPr>
              <p:cNvPr id="15" name="Google Shape;597;p29">
                <a:extLst>
                  <a:ext uri="{FF2B5EF4-FFF2-40B4-BE49-F238E27FC236}">
                    <a16:creationId xmlns:a16="http://schemas.microsoft.com/office/drawing/2014/main" id="{994E7F19-F89A-A44B-A1E2-34FB789CDBC2}"/>
                  </a:ext>
                </a:extLst>
              </p:cNvPr>
              <p:cNvSpPr/>
              <p:nvPr/>
            </p:nvSpPr>
            <p:spPr>
              <a:xfrm>
                <a:off x="144524" y="2860839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706C303-541D-8842-B82E-A09B7278DB39}"/>
                  </a:ext>
                </a:extLst>
              </p:cNvPr>
              <p:cNvSpPr txBox="1"/>
              <p:nvPr/>
            </p:nvSpPr>
            <p:spPr>
              <a:xfrm>
                <a:off x="235964" y="2932212"/>
                <a:ext cx="284052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98" name="Google Shape;597;p29">
                <a:extLst>
                  <a:ext uri="{FF2B5EF4-FFF2-40B4-BE49-F238E27FC236}">
                    <a16:creationId xmlns:a16="http://schemas.microsoft.com/office/drawing/2014/main" id="{A944B00A-529C-AB4E-9F8F-22CF403BE76C}"/>
                  </a:ext>
                </a:extLst>
              </p:cNvPr>
              <p:cNvSpPr/>
              <p:nvPr/>
            </p:nvSpPr>
            <p:spPr>
              <a:xfrm>
                <a:off x="729545" y="2860839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8FD1188E-3266-3648-88C9-15CDC0BA6C9A}"/>
                  </a:ext>
                </a:extLst>
              </p:cNvPr>
              <p:cNvSpPr txBox="1"/>
              <p:nvPr/>
            </p:nvSpPr>
            <p:spPr>
              <a:xfrm>
                <a:off x="820985" y="2932212"/>
                <a:ext cx="284052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11" name="Google Shape;597;p29">
                <a:extLst>
                  <a:ext uri="{FF2B5EF4-FFF2-40B4-BE49-F238E27FC236}">
                    <a16:creationId xmlns:a16="http://schemas.microsoft.com/office/drawing/2014/main" id="{6BC21C9F-063B-6843-9F3C-FCAF4C1DBA67}"/>
                  </a:ext>
                </a:extLst>
              </p:cNvPr>
              <p:cNvSpPr/>
              <p:nvPr/>
            </p:nvSpPr>
            <p:spPr>
              <a:xfrm>
                <a:off x="1291962" y="2860839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D456AC0C-7728-D847-A878-D7CD0D753DF0}"/>
                  </a:ext>
                </a:extLst>
              </p:cNvPr>
              <p:cNvSpPr txBox="1"/>
              <p:nvPr/>
            </p:nvSpPr>
            <p:spPr>
              <a:xfrm>
                <a:off x="1383402" y="2932212"/>
                <a:ext cx="284052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105" name="Google Shape;597;p29">
                <a:extLst>
                  <a:ext uri="{FF2B5EF4-FFF2-40B4-BE49-F238E27FC236}">
                    <a16:creationId xmlns:a16="http://schemas.microsoft.com/office/drawing/2014/main" id="{B7F33AD7-F710-234E-94E5-3A023BF31F92}"/>
                  </a:ext>
                </a:extLst>
              </p:cNvPr>
              <p:cNvSpPr/>
              <p:nvPr/>
            </p:nvSpPr>
            <p:spPr>
              <a:xfrm>
                <a:off x="1876983" y="2860839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7C7D87B3-A5C7-574C-96FC-1FA5B769E81B}"/>
                  </a:ext>
                </a:extLst>
              </p:cNvPr>
              <p:cNvSpPr txBox="1"/>
              <p:nvPr/>
            </p:nvSpPr>
            <p:spPr>
              <a:xfrm>
                <a:off x="1968423" y="2932212"/>
                <a:ext cx="284052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126" name="Google Shape;597;p29">
                <a:extLst>
                  <a:ext uri="{FF2B5EF4-FFF2-40B4-BE49-F238E27FC236}">
                    <a16:creationId xmlns:a16="http://schemas.microsoft.com/office/drawing/2014/main" id="{46CB808B-BF7F-1144-B173-7C863A2DF3E8}"/>
                  </a:ext>
                </a:extLst>
              </p:cNvPr>
              <p:cNvSpPr/>
              <p:nvPr/>
            </p:nvSpPr>
            <p:spPr>
              <a:xfrm>
                <a:off x="2462004" y="2860839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FFE689C3-065B-7F41-92A7-9E8ADF81EFF7}"/>
                  </a:ext>
                </a:extLst>
              </p:cNvPr>
              <p:cNvSpPr txBox="1"/>
              <p:nvPr/>
            </p:nvSpPr>
            <p:spPr>
              <a:xfrm>
                <a:off x="2553444" y="2932212"/>
                <a:ext cx="284052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  <p:sp>
            <p:nvSpPr>
              <p:cNvPr id="124" name="Google Shape;597;p29">
                <a:extLst>
                  <a:ext uri="{FF2B5EF4-FFF2-40B4-BE49-F238E27FC236}">
                    <a16:creationId xmlns:a16="http://schemas.microsoft.com/office/drawing/2014/main" id="{C45FA4C3-F910-7244-826E-31FE190BA229}"/>
                  </a:ext>
                </a:extLst>
              </p:cNvPr>
              <p:cNvSpPr/>
              <p:nvPr/>
            </p:nvSpPr>
            <p:spPr>
              <a:xfrm>
                <a:off x="3047025" y="2860839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ECB1F385-B514-BB41-AFF5-912BFCE03C41}"/>
                  </a:ext>
                </a:extLst>
              </p:cNvPr>
              <p:cNvSpPr txBox="1"/>
              <p:nvPr/>
            </p:nvSpPr>
            <p:spPr>
              <a:xfrm>
                <a:off x="3138465" y="2932212"/>
                <a:ext cx="284052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5</a:t>
                </a:r>
              </a:p>
            </p:txBody>
          </p:sp>
          <p:sp>
            <p:nvSpPr>
              <p:cNvPr id="120" name="Google Shape;597;p29">
                <a:extLst>
                  <a:ext uri="{FF2B5EF4-FFF2-40B4-BE49-F238E27FC236}">
                    <a16:creationId xmlns:a16="http://schemas.microsoft.com/office/drawing/2014/main" id="{B2950B6D-59D5-624F-BA35-5CD70806223D}"/>
                  </a:ext>
                </a:extLst>
              </p:cNvPr>
              <p:cNvSpPr/>
              <p:nvPr/>
            </p:nvSpPr>
            <p:spPr>
              <a:xfrm>
                <a:off x="3609442" y="2860839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4D930B13-4B56-C241-AA18-42753A174A77}"/>
                  </a:ext>
                </a:extLst>
              </p:cNvPr>
              <p:cNvSpPr txBox="1"/>
              <p:nvPr/>
            </p:nvSpPr>
            <p:spPr>
              <a:xfrm>
                <a:off x="3700882" y="2932212"/>
                <a:ext cx="284052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6</a:t>
                </a:r>
              </a:p>
            </p:txBody>
          </p:sp>
          <p:sp>
            <p:nvSpPr>
              <p:cNvPr id="118" name="Google Shape;597;p29">
                <a:extLst>
                  <a:ext uri="{FF2B5EF4-FFF2-40B4-BE49-F238E27FC236}">
                    <a16:creationId xmlns:a16="http://schemas.microsoft.com/office/drawing/2014/main" id="{BACB5459-612E-114C-83E5-261851884835}"/>
                  </a:ext>
                </a:extLst>
              </p:cNvPr>
              <p:cNvSpPr/>
              <p:nvPr/>
            </p:nvSpPr>
            <p:spPr>
              <a:xfrm>
                <a:off x="4194463" y="2860839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0D001085-F789-5A4E-872C-1509DE2E23A2}"/>
                  </a:ext>
                </a:extLst>
              </p:cNvPr>
              <p:cNvSpPr txBox="1"/>
              <p:nvPr/>
            </p:nvSpPr>
            <p:spPr>
              <a:xfrm>
                <a:off x="4285903" y="2932212"/>
                <a:ext cx="284052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7</a:t>
                </a:r>
              </a:p>
            </p:txBody>
          </p:sp>
          <p:sp>
            <p:nvSpPr>
              <p:cNvPr id="157" name="Google Shape;597;p29">
                <a:extLst>
                  <a:ext uri="{FF2B5EF4-FFF2-40B4-BE49-F238E27FC236}">
                    <a16:creationId xmlns:a16="http://schemas.microsoft.com/office/drawing/2014/main" id="{A8186D0F-BD9D-854F-9A0F-FA5146DEE97E}"/>
                  </a:ext>
                </a:extLst>
              </p:cNvPr>
              <p:cNvSpPr/>
              <p:nvPr/>
            </p:nvSpPr>
            <p:spPr>
              <a:xfrm>
                <a:off x="4781527" y="2860839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BF5311C1-C289-0348-BA57-6255AF1A6450}"/>
                  </a:ext>
                </a:extLst>
              </p:cNvPr>
              <p:cNvSpPr txBox="1"/>
              <p:nvPr/>
            </p:nvSpPr>
            <p:spPr>
              <a:xfrm>
                <a:off x="4872967" y="2932212"/>
                <a:ext cx="284052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8</a:t>
                </a:r>
              </a:p>
            </p:txBody>
          </p:sp>
          <p:sp>
            <p:nvSpPr>
              <p:cNvPr id="155" name="Google Shape;597;p29">
                <a:extLst>
                  <a:ext uri="{FF2B5EF4-FFF2-40B4-BE49-F238E27FC236}">
                    <a16:creationId xmlns:a16="http://schemas.microsoft.com/office/drawing/2014/main" id="{EAC56A79-980C-A14D-9501-1F1438151F29}"/>
                  </a:ext>
                </a:extLst>
              </p:cNvPr>
              <p:cNvSpPr/>
              <p:nvPr/>
            </p:nvSpPr>
            <p:spPr>
              <a:xfrm>
                <a:off x="5366548" y="2860839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3F9E369F-EA6D-9C40-9199-7FFEA717A660}"/>
                  </a:ext>
                </a:extLst>
              </p:cNvPr>
              <p:cNvSpPr txBox="1"/>
              <p:nvPr/>
            </p:nvSpPr>
            <p:spPr>
              <a:xfrm>
                <a:off x="5457988" y="2932212"/>
                <a:ext cx="284052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9</a:t>
                </a:r>
              </a:p>
            </p:txBody>
          </p:sp>
          <p:sp>
            <p:nvSpPr>
              <p:cNvPr id="151" name="Google Shape;597;p29">
                <a:extLst>
                  <a:ext uri="{FF2B5EF4-FFF2-40B4-BE49-F238E27FC236}">
                    <a16:creationId xmlns:a16="http://schemas.microsoft.com/office/drawing/2014/main" id="{85B4F415-8956-054B-B1A7-5A21EE83C3B3}"/>
                  </a:ext>
                </a:extLst>
              </p:cNvPr>
              <p:cNvSpPr/>
              <p:nvPr/>
            </p:nvSpPr>
            <p:spPr>
              <a:xfrm>
                <a:off x="5928965" y="2860839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535E58F8-82F5-A541-84F1-A27DE490C930}"/>
                  </a:ext>
                </a:extLst>
              </p:cNvPr>
              <p:cNvSpPr txBox="1"/>
              <p:nvPr/>
            </p:nvSpPr>
            <p:spPr>
              <a:xfrm>
                <a:off x="5969605" y="2932212"/>
                <a:ext cx="398096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10</a:t>
                </a:r>
              </a:p>
            </p:txBody>
          </p:sp>
          <p:sp>
            <p:nvSpPr>
              <p:cNvPr id="149" name="Google Shape;597;p29">
                <a:extLst>
                  <a:ext uri="{FF2B5EF4-FFF2-40B4-BE49-F238E27FC236}">
                    <a16:creationId xmlns:a16="http://schemas.microsoft.com/office/drawing/2014/main" id="{FFC773DB-37F7-5E4E-9DEF-C3CEB32CF924}"/>
                  </a:ext>
                </a:extLst>
              </p:cNvPr>
              <p:cNvSpPr/>
              <p:nvPr/>
            </p:nvSpPr>
            <p:spPr>
              <a:xfrm>
                <a:off x="6513986" y="2860839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749B8211-C224-DE45-900C-FC1CBCA05B7C}"/>
                  </a:ext>
                </a:extLst>
              </p:cNvPr>
              <p:cNvSpPr txBox="1"/>
              <p:nvPr/>
            </p:nvSpPr>
            <p:spPr>
              <a:xfrm>
                <a:off x="6564786" y="2932212"/>
                <a:ext cx="414180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11</a:t>
                </a:r>
              </a:p>
            </p:txBody>
          </p:sp>
          <p:sp>
            <p:nvSpPr>
              <p:cNvPr id="143" name="Google Shape;597;p29">
                <a:extLst>
                  <a:ext uri="{FF2B5EF4-FFF2-40B4-BE49-F238E27FC236}">
                    <a16:creationId xmlns:a16="http://schemas.microsoft.com/office/drawing/2014/main" id="{0337DDDC-B579-2D4C-A109-4354C3179A7C}"/>
                  </a:ext>
                </a:extLst>
              </p:cNvPr>
              <p:cNvSpPr/>
              <p:nvPr/>
            </p:nvSpPr>
            <p:spPr>
              <a:xfrm>
                <a:off x="7099007" y="2860839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0FBA571E-C22F-1647-8CD4-ACDB6466EF2E}"/>
                  </a:ext>
                </a:extLst>
              </p:cNvPr>
              <p:cNvSpPr txBox="1"/>
              <p:nvPr/>
            </p:nvSpPr>
            <p:spPr>
              <a:xfrm>
                <a:off x="7139647" y="2932212"/>
                <a:ext cx="398096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12</a:t>
                </a:r>
              </a:p>
            </p:txBody>
          </p:sp>
          <p:sp>
            <p:nvSpPr>
              <p:cNvPr id="141" name="Google Shape;597;p29">
                <a:extLst>
                  <a:ext uri="{FF2B5EF4-FFF2-40B4-BE49-F238E27FC236}">
                    <a16:creationId xmlns:a16="http://schemas.microsoft.com/office/drawing/2014/main" id="{A8BB2235-D73D-E543-B5E4-2651720C89A7}"/>
                  </a:ext>
                </a:extLst>
              </p:cNvPr>
              <p:cNvSpPr/>
              <p:nvPr/>
            </p:nvSpPr>
            <p:spPr>
              <a:xfrm>
                <a:off x="7684028" y="2860839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3C4A8BCD-7D12-3E4B-8D35-0A487DA9EFE9}"/>
                  </a:ext>
                </a:extLst>
              </p:cNvPr>
              <p:cNvSpPr txBox="1"/>
              <p:nvPr/>
            </p:nvSpPr>
            <p:spPr>
              <a:xfrm>
                <a:off x="7724668" y="2932212"/>
                <a:ext cx="389698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13</a:t>
                </a:r>
              </a:p>
            </p:txBody>
          </p:sp>
          <p:sp>
            <p:nvSpPr>
              <p:cNvPr id="137" name="Google Shape;597;p29">
                <a:extLst>
                  <a:ext uri="{FF2B5EF4-FFF2-40B4-BE49-F238E27FC236}">
                    <a16:creationId xmlns:a16="http://schemas.microsoft.com/office/drawing/2014/main" id="{EDE5C2CD-18CC-CF4A-9AF5-BB84D894B941}"/>
                  </a:ext>
                </a:extLst>
              </p:cNvPr>
              <p:cNvSpPr/>
              <p:nvPr/>
            </p:nvSpPr>
            <p:spPr>
              <a:xfrm>
                <a:off x="8246445" y="2860839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820B2566-9FDF-BD42-B44E-4B75E34BBA30}"/>
                  </a:ext>
                </a:extLst>
              </p:cNvPr>
              <p:cNvSpPr txBox="1"/>
              <p:nvPr/>
            </p:nvSpPr>
            <p:spPr>
              <a:xfrm>
                <a:off x="8287085" y="2932212"/>
                <a:ext cx="398096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14</a:t>
                </a:r>
              </a:p>
            </p:txBody>
          </p:sp>
          <p:sp>
            <p:nvSpPr>
              <p:cNvPr id="135" name="Google Shape;597;p29">
                <a:extLst>
                  <a:ext uri="{FF2B5EF4-FFF2-40B4-BE49-F238E27FC236}">
                    <a16:creationId xmlns:a16="http://schemas.microsoft.com/office/drawing/2014/main" id="{8288DDBB-501B-7F47-94FE-6D61F1FD7EB2}"/>
                  </a:ext>
                </a:extLst>
              </p:cNvPr>
              <p:cNvSpPr/>
              <p:nvPr/>
            </p:nvSpPr>
            <p:spPr>
              <a:xfrm>
                <a:off x="8831466" y="2860839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0B8EAB02-8069-BB4C-BCB1-F322A54A8B72}"/>
                  </a:ext>
                </a:extLst>
              </p:cNvPr>
              <p:cNvSpPr txBox="1"/>
              <p:nvPr/>
            </p:nvSpPr>
            <p:spPr>
              <a:xfrm>
                <a:off x="8872105" y="2932212"/>
                <a:ext cx="389699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15</a:t>
                </a:r>
              </a:p>
            </p:txBody>
          </p:sp>
        </p:grp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54A2BB0D-FA41-684A-B8BF-49A7B97A2C80}"/>
              </a:ext>
            </a:extLst>
          </p:cNvPr>
          <p:cNvSpPr txBox="1"/>
          <p:nvPr/>
        </p:nvSpPr>
        <p:spPr>
          <a:xfrm>
            <a:off x="5125243" y="5223212"/>
            <a:ext cx="72231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896553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605;p29">
            <a:extLst>
              <a:ext uri="{FF2B5EF4-FFF2-40B4-BE49-F238E27FC236}">
                <a16:creationId xmlns:a16="http://schemas.microsoft.com/office/drawing/2014/main" id="{A47E1ACA-0A99-FB43-8302-7CDAB3A47758}"/>
              </a:ext>
            </a:extLst>
          </p:cNvPr>
          <p:cNvSpPr txBox="1"/>
          <p:nvPr/>
        </p:nvSpPr>
        <p:spPr>
          <a:xfrm>
            <a:off x="7421078" y="211755"/>
            <a:ext cx="3263100" cy="788887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/>
              <a:t>(* If the data is in the L1 cache it will be transferred in 128-byte cache lines – see the notebook for details)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96D0EBC-105A-9446-B77B-99437BE1F4A6}"/>
              </a:ext>
            </a:extLst>
          </p:cNvPr>
          <p:cNvGrpSpPr/>
          <p:nvPr/>
        </p:nvGrpSpPr>
        <p:grpSpPr>
          <a:xfrm>
            <a:off x="3980855" y="1451731"/>
            <a:ext cx="3011091" cy="863140"/>
            <a:chOff x="3980854" y="1451731"/>
            <a:chExt cx="3011091" cy="863140"/>
          </a:xfrm>
        </p:grpSpPr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7C606025-24AC-8848-A056-D2B1FB90088E}"/>
                </a:ext>
              </a:extLst>
            </p:cNvPr>
            <p:cNvSpPr/>
            <p:nvPr/>
          </p:nvSpPr>
          <p:spPr>
            <a:xfrm>
              <a:off x="3980854" y="1451731"/>
              <a:ext cx="3011091" cy="863140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49D441C-C808-A64A-927C-584293693AFD}"/>
                </a:ext>
              </a:extLst>
            </p:cNvPr>
            <p:cNvGrpSpPr/>
            <p:nvPr/>
          </p:nvGrpSpPr>
          <p:grpSpPr>
            <a:xfrm>
              <a:off x="4248482" y="1652598"/>
              <a:ext cx="2494795" cy="450522"/>
              <a:chOff x="4248482" y="1652598"/>
              <a:chExt cx="2494795" cy="450522"/>
            </a:xfrm>
          </p:grpSpPr>
          <p:sp>
            <p:nvSpPr>
              <p:cNvPr id="106" name="Google Shape;597;p29">
                <a:extLst>
                  <a:ext uri="{FF2B5EF4-FFF2-40B4-BE49-F238E27FC236}">
                    <a16:creationId xmlns:a16="http://schemas.microsoft.com/office/drawing/2014/main" id="{E5CE413C-871C-F741-B351-D1EBD714EB9E}"/>
                  </a:ext>
                </a:extLst>
              </p:cNvPr>
              <p:cNvSpPr/>
              <p:nvPr/>
            </p:nvSpPr>
            <p:spPr>
              <a:xfrm>
                <a:off x="4248482" y="1652598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597;p29">
                <a:extLst>
                  <a:ext uri="{FF2B5EF4-FFF2-40B4-BE49-F238E27FC236}">
                    <a16:creationId xmlns:a16="http://schemas.microsoft.com/office/drawing/2014/main" id="{F36995F5-736E-0646-819C-FF4FB8595F9F}"/>
                  </a:ext>
                </a:extLst>
              </p:cNvPr>
              <p:cNvSpPr/>
              <p:nvPr/>
            </p:nvSpPr>
            <p:spPr>
              <a:xfrm>
                <a:off x="4923086" y="1652598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597;p29">
                <a:extLst>
                  <a:ext uri="{FF2B5EF4-FFF2-40B4-BE49-F238E27FC236}">
                    <a16:creationId xmlns:a16="http://schemas.microsoft.com/office/drawing/2014/main" id="{00FC7E5C-F519-8643-9E25-EE3FAD4B75EF}"/>
                  </a:ext>
                </a:extLst>
              </p:cNvPr>
              <p:cNvSpPr/>
              <p:nvPr/>
            </p:nvSpPr>
            <p:spPr>
              <a:xfrm>
                <a:off x="5597690" y="1652598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597;p29">
                <a:extLst>
                  <a:ext uri="{FF2B5EF4-FFF2-40B4-BE49-F238E27FC236}">
                    <a16:creationId xmlns:a16="http://schemas.microsoft.com/office/drawing/2014/main" id="{3399333D-455A-4740-9B3F-E6571848DDC0}"/>
                  </a:ext>
                </a:extLst>
              </p:cNvPr>
              <p:cNvSpPr/>
              <p:nvPr/>
            </p:nvSpPr>
            <p:spPr>
              <a:xfrm>
                <a:off x="6272300" y="1652598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83F32464-8A3A-204E-BD6C-1B6EEC5D4AA5}"/>
              </a:ext>
            </a:extLst>
          </p:cNvPr>
          <p:cNvSpPr txBox="1"/>
          <p:nvPr/>
        </p:nvSpPr>
        <p:spPr>
          <a:xfrm>
            <a:off x="5125243" y="1003510"/>
            <a:ext cx="72231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Warp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150264C-D1F0-D34E-840F-ED06FAA55B3F}"/>
              </a:ext>
            </a:extLst>
          </p:cNvPr>
          <p:cNvGrpSpPr/>
          <p:nvPr/>
        </p:nvGrpSpPr>
        <p:grpSpPr>
          <a:xfrm>
            <a:off x="741680" y="4047273"/>
            <a:ext cx="9489440" cy="788887"/>
            <a:chOff x="741680" y="4047273"/>
            <a:chExt cx="9489440" cy="78888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A80DFC1-F546-1346-96C2-9B77BD519E93}"/>
                </a:ext>
              </a:extLst>
            </p:cNvPr>
            <p:cNvSpPr/>
            <p:nvPr/>
          </p:nvSpPr>
          <p:spPr>
            <a:xfrm>
              <a:off x="741680" y="4047273"/>
              <a:ext cx="9489440" cy="788887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7DC2D2A6-7045-014A-BE7A-C05CD4858B70}"/>
                </a:ext>
              </a:extLst>
            </p:cNvPr>
            <p:cNvGrpSpPr/>
            <p:nvPr/>
          </p:nvGrpSpPr>
          <p:grpSpPr>
            <a:xfrm>
              <a:off x="902360" y="4200627"/>
              <a:ext cx="9157919" cy="450522"/>
              <a:chOff x="144524" y="2860839"/>
              <a:chExt cx="9157919" cy="450522"/>
            </a:xfrm>
          </p:grpSpPr>
          <p:sp>
            <p:nvSpPr>
              <p:cNvPr id="15" name="Google Shape;597;p29">
                <a:extLst>
                  <a:ext uri="{FF2B5EF4-FFF2-40B4-BE49-F238E27FC236}">
                    <a16:creationId xmlns:a16="http://schemas.microsoft.com/office/drawing/2014/main" id="{994E7F19-F89A-A44B-A1E2-34FB789CDBC2}"/>
                  </a:ext>
                </a:extLst>
              </p:cNvPr>
              <p:cNvSpPr/>
              <p:nvPr/>
            </p:nvSpPr>
            <p:spPr>
              <a:xfrm>
                <a:off x="144524" y="2860839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706C303-541D-8842-B82E-A09B7278DB39}"/>
                  </a:ext>
                </a:extLst>
              </p:cNvPr>
              <p:cNvSpPr txBox="1"/>
              <p:nvPr/>
            </p:nvSpPr>
            <p:spPr>
              <a:xfrm>
                <a:off x="235964" y="2932212"/>
                <a:ext cx="284052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98" name="Google Shape;597;p29">
                <a:extLst>
                  <a:ext uri="{FF2B5EF4-FFF2-40B4-BE49-F238E27FC236}">
                    <a16:creationId xmlns:a16="http://schemas.microsoft.com/office/drawing/2014/main" id="{A944B00A-529C-AB4E-9F8F-22CF403BE76C}"/>
                  </a:ext>
                </a:extLst>
              </p:cNvPr>
              <p:cNvSpPr/>
              <p:nvPr/>
            </p:nvSpPr>
            <p:spPr>
              <a:xfrm>
                <a:off x="729545" y="2860839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8FD1188E-3266-3648-88C9-15CDC0BA6C9A}"/>
                  </a:ext>
                </a:extLst>
              </p:cNvPr>
              <p:cNvSpPr txBox="1"/>
              <p:nvPr/>
            </p:nvSpPr>
            <p:spPr>
              <a:xfrm>
                <a:off x="820985" y="2932212"/>
                <a:ext cx="284052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11" name="Google Shape;597;p29">
                <a:extLst>
                  <a:ext uri="{FF2B5EF4-FFF2-40B4-BE49-F238E27FC236}">
                    <a16:creationId xmlns:a16="http://schemas.microsoft.com/office/drawing/2014/main" id="{6BC21C9F-063B-6843-9F3C-FCAF4C1DBA67}"/>
                  </a:ext>
                </a:extLst>
              </p:cNvPr>
              <p:cNvSpPr/>
              <p:nvPr/>
            </p:nvSpPr>
            <p:spPr>
              <a:xfrm>
                <a:off x="1291962" y="2860839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D456AC0C-7728-D847-A878-D7CD0D753DF0}"/>
                  </a:ext>
                </a:extLst>
              </p:cNvPr>
              <p:cNvSpPr txBox="1"/>
              <p:nvPr/>
            </p:nvSpPr>
            <p:spPr>
              <a:xfrm>
                <a:off x="1383402" y="2932212"/>
                <a:ext cx="284052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105" name="Google Shape;597;p29">
                <a:extLst>
                  <a:ext uri="{FF2B5EF4-FFF2-40B4-BE49-F238E27FC236}">
                    <a16:creationId xmlns:a16="http://schemas.microsoft.com/office/drawing/2014/main" id="{B7F33AD7-F710-234E-94E5-3A023BF31F92}"/>
                  </a:ext>
                </a:extLst>
              </p:cNvPr>
              <p:cNvSpPr/>
              <p:nvPr/>
            </p:nvSpPr>
            <p:spPr>
              <a:xfrm>
                <a:off x="1876983" y="2860839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7C7D87B3-A5C7-574C-96FC-1FA5B769E81B}"/>
                  </a:ext>
                </a:extLst>
              </p:cNvPr>
              <p:cNvSpPr txBox="1"/>
              <p:nvPr/>
            </p:nvSpPr>
            <p:spPr>
              <a:xfrm>
                <a:off x="1968423" y="2932212"/>
                <a:ext cx="284052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126" name="Google Shape;597;p29">
                <a:extLst>
                  <a:ext uri="{FF2B5EF4-FFF2-40B4-BE49-F238E27FC236}">
                    <a16:creationId xmlns:a16="http://schemas.microsoft.com/office/drawing/2014/main" id="{46CB808B-BF7F-1144-B173-7C863A2DF3E8}"/>
                  </a:ext>
                </a:extLst>
              </p:cNvPr>
              <p:cNvSpPr/>
              <p:nvPr/>
            </p:nvSpPr>
            <p:spPr>
              <a:xfrm>
                <a:off x="2462004" y="2860839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FFE689C3-065B-7F41-92A7-9E8ADF81EFF7}"/>
                  </a:ext>
                </a:extLst>
              </p:cNvPr>
              <p:cNvSpPr txBox="1"/>
              <p:nvPr/>
            </p:nvSpPr>
            <p:spPr>
              <a:xfrm>
                <a:off x="2553444" y="2932212"/>
                <a:ext cx="284052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  <p:sp>
            <p:nvSpPr>
              <p:cNvPr id="124" name="Google Shape;597;p29">
                <a:extLst>
                  <a:ext uri="{FF2B5EF4-FFF2-40B4-BE49-F238E27FC236}">
                    <a16:creationId xmlns:a16="http://schemas.microsoft.com/office/drawing/2014/main" id="{C45FA4C3-F910-7244-826E-31FE190BA229}"/>
                  </a:ext>
                </a:extLst>
              </p:cNvPr>
              <p:cNvSpPr/>
              <p:nvPr/>
            </p:nvSpPr>
            <p:spPr>
              <a:xfrm>
                <a:off x="3047025" y="2860839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ECB1F385-B514-BB41-AFF5-912BFCE03C41}"/>
                  </a:ext>
                </a:extLst>
              </p:cNvPr>
              <p:cNvSpPr txBox="1"/>
              <p:nvPr/>
            </p:nvSpPr>
            <p:spPr>
              <a:xfrm>
                <a:off x="3138465" y="2932212"/>
                <a:ext cx="284052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5</a:t>
                </a:r>
              </a:p>
            </p:txBody>
          </p:sp>
          <p:sp>
            <p:nvSpPr>
              <p:cNvPr id="120" name="Google Shape;597;p29">
                <a:extLst>
                  <a:ext uri="{FF2B5EF4-FFF2-40B4-BE49-F238E27FC236}">
                    <a16:creationId xmlns:a16="http://schemas.microsoft.com/office/drawing/2014/main" id="{B2950B6D-59D5-624F-BA35-5CD70806223D}"/>
                  </a:ext>
                </a:extLst>
              </p:cNvPr>
              <p:cNvSpPr/>
              <p:nvPr/>
            </p:nvSpPr>
            <p:spPr>
              <a:xfrm>
                <a:off x="3609442" y="2860839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4D930B13-4B56-C241-AA18-42753A174A77}"/>
                  </a:ext>
                </a:extLst>
              </p:cNvPr>
              <p:cNvSpPr txBox="1"/>
              <p:nvPr/>
            </p:nvSpPr>
            <p:spPr>
              <a:xfrm>
                <a:off x="3700882" y="2932212"/>
                <a:ext cx="284052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6</a:t>
                </a:r>
              </a:p>
            </p:txBody>
          </p:sp>
          <p:sp>
            <p:nvSpPr>
              <p:cNvPr id="118" name="Google Shape;597;p29">
                <a:extLst>
                  <a:ext uri="{FF2B5EF4-FFF2-40B4-BE49-F238E27FC236}">
                    <a16:creationId xmlns:a16="http://schemas.microsoft.com/office/drawing/2014/main" id="{BACB5459-612E-114C-83E5-261851884835}"/>
                  </a:ext>
                </a:extLst>
              </p:cNvPr>
              <p:cNvSpPr/>
              <p:nvPr/>
            </p:nvSpPr>
            <p:spPr>
              <a:xfrm>
                <a:off x="4194463" y="2860839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0D001085-F789-5A4E-872C-1509DE2E23A2}"/>
                  </a:ext>
                </a:extLst>
              </p:cNvPr>
              <p:cNvSpPr txBox="1"/>
              <p:nvPr/>
            </p:nvSpPr>
            <p:spPr>
              <a:xfrm>
                <a:off x="4285903" y="2932212"/>
                <a:ext cx="284052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7</a:t>
                </a:r>
              </a:p>
            </p:txBody>
          </p:sp>
          <p:sp>
            <p:nvSpPr>
              <p:cNvPr id="157" name="Google Shape;597;p29">
                <a:extLst>
                  <a:ext uri="{FF2B5EF4-FFF2-40B4-BE49-F238E27FC236}">
                    <a16:creationId xmlns:a16="http://schemas.microsoft.com/office/drawing/2014/main" id="{A8186D0F-BD9D-854F-9A0F-FA5146DEE97E}"/>
                  </a:ext>
                </a:extLst>
              </p:cNvPr>
              <p:cNvSpPr/>
              <p:nvPr/>
            </p:nvSpPr>
            <p:spPr>
              <a:xfrm>
                <a:off x="4781527" y="2860839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BF5311C1-C289-0348-BA57-6255AF1A6450}"/>
                  </a:ext>
                </a:extLst>
              </p:cNvPr>
              <p:cNvSpPr txBox="1"/>
              <p:nvPr/>
            </p:nvSpPr>
            <p:spPr>
              <a:xfrm>
                <a:off x="4872967" y="2932212"/>
                <a:ext cx="284052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8</a:t>
                </a:r>
              </a:p>
            </p:txBody>
          </p:sp>
          <p:sp>
            <p:nvSpPr>
              <p:cNvPr id="155" name="Google Shape;597;p29">
                <a:extLst>
                  <a:ext uri="{FF2B5EF4-FFF2-40B4-BE49-F238E27FC236}">
                    <a16:creationId xmlns:a16="http://schemas.microsoft.com/office/drawing/2014/main" id="{EAC56A79-980C-A14D-9501-1F1438151F29}"/>
                  </a:ext>
                </a:extLst>
              </p:cNvPr>
              <p:cNvSpPr/>
              <p:nvPr/>
            </p:nvSpPr>
            <p:spPr>
              <a:xfrm>
                <a:off x="5366548" y="2860839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3F9E369F-EA6D-9C40-9199-7FFEA717A660}"/>
                  </a:ext>
                </a:extLst>
              </p:cNvPr>
              <p:cNvSpPr txBox="1"/>
              <p:nvPr/>
            </p:nvSpPr>
            <p:spPr>
              <a:xfrm>
                <a:off x="5457988" y="2932212"/>
                <a:ext cx="284052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9</a:t>
                </a:r>
              </a:p>
            </p:txBody>
          </p:sp>
          <p:sp>
            <p:nvSpPr>
              <p:cNvPr id="151" name="Google Shape;597;p29">
                <a:extLst>
                  <a:ext uri="{FF2B5EF4-FFF2-40B4-BE49-F238E27FC236}">
                    <a16:creationId xmlns:a16="http://schemas.microsoft.com/office/drawing/2014/main" id="{85B4F415-8956-054B-B1A7-5A21EE83C3B3}"/>
                  </a:ext>
                </a:extLst>
              </p:cNvPr>
              <p:cNvSpPr/>
              <p:nvPr/>
            </p:nvSpPr>
            <p:spPr>
              <a:xfrm>
                <a:off x="5928965" y="2860839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535E58F8-82F5-A541-84F1-A27DE490C930}"/>
                  </a:ext>
                </a:extLst>
              </p:cNvPr>
              <p:cNvSpPr txBox="1"/>
              <p:nvPr/>
            </p:nvSpPr>
            <p:spPr>
              <a:xfrm>
                <a:off x="5969605" y="2932212"/>
                <a:ext cx="398096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10</a:t>
                </a:r>
              </a:p>
            </p:txBody>
          </p:sp>
          <p:sp>
            <p:nvSpPr>
              <p:cNvPr id="149" name="Google Shape;597;p29">
                <a:extLst>
                  <a:ext uri="{FF2B5EF4-FFF2-40B4-BE49-F238E27FC236}">
                    <a16:creationId xmlns:a16="http://schemas.microsoft.com/office/drawing/2014/main" id="{FFC773DB-37F7-5E4E-9DEF-C3CEB32CF924}"/>
                  </a:ext>
                </a:extLst>
              </p:cNvPr>
              <p:cNvSpPr/>
              <p:nvPr/>
            </p:nvSpPr>
            <p:spPr>
              <a:xfrm>
                <a:off x="6513986" y="2860839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749B8211-C224-DE45-900C-FC1CBCA05B7C}"/>
                  </a:ext>
                </a:extLst>
              </p:cNvPr>
              <p:cNvSpPr txBox="1"/>
              <p:nvPr/>
            </p:nvSpPr>
            <p:spPr>
              <a:xfrm>
                <a:off x="6564786" y="2932212"/>
                <a:ext cx="414180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11</a:t>
                </a:r>
              </a:p>
            </p:txBody>
          </p:sp>
          <p:sp>
            <p:nvSpPr>
              <p:cNvPr id="143" name="Google Shape;597;p29">
                <a:extLst>
                  <a:ext uri="{FF2B5EF4-FFF2-40B4-BE49-F238E27FC236}">
                    <a16:creationId xmlns:a16="http://schemas.microsoft.com/office/drawing/2014/main" id="{0337DDDC-B579-2D4C-A109-4354C3179A7C}"/>
                  </a:ext>
                </a:extLst>
              </p:cNvPr>
              <p:cNvSpPr/>
              <p:nvPr/>
            </p:nvSpPr>
            <p:spPr>
              <a:xfrm>
                <a:off x="7099007" y="2860839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0FBA571E-C22F-1647-8CD4-ACDB6466EF2E}"/>
                  </a:ext>
                </a:extLst>
              </p:cNvPr>
              <p:cNvSpPr txBox="1"/>
              <p:nvPr/>
            </p:nvSpPr>
            <p:spPr>
              <a:xfrm>
                <a:off x="7139647" y="2932212"/>
                <a:ext cx="398096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12</a:t>
                </a:r>
              </a:p>
            </p:txBody>
          </p:sp>
          <p:sp>
            <p:nvSpPr>
              <p:cNvPr id="141" name="Google Shape;597;p29">
                <a:extLst>
                  <a:ext uri="{FF2B5EF4-FFF2-40B4-BE49-F238E27FC236}">
                    <a16:creationId xmlns:a16="http://schemas.microsoft.com/office/drawing/2014/main" id="{A8BB2235-D73D-E543-B5E4-2651720C89A7}"/>
                  </a:ext>
                </a:extLst>
              </p:cNvPr>
              <p:cNvSpPr/>
              <p:nvPr/>
            </p:nvSpPr>
            <p:spPr>
              <a:xfrm>
                <a:off x="7684028" y="2860839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3C4A8BCD-7D12-3E4B-8D35-0A487DA9EFE9}"/>
                  </a:ext>
                </a:extLst>
              </p:cNvPr>
              <p:cNvSpPr txBox="1"/>
              <p:nvPr/>
            </p:nvSpPr>
            <p:spPr>
              <a:xfrm>
                <a:off x="7724668" y="2932212"/>
                <a:ext cx="389698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13</a:t>
                </a:r>
              </a:p>
            </p:txBody>
          </p:sp>
          <p:sp>
            <p:nvSpPr>
              <p:cNvPr id="137" name="Google Shape;597;p29">
                <a:extLst>
                  <a:ext uri="{FF2B5EF4-FFF2-40B4-BE49-F238E27FC236}">
                    <a16:creationId xmlns:a16="http://schemas.microsoft.com/office/drawing/2014/main" id="{EDE5C2CD-18CC-CF4A-9AF5-BB84D894B941}"/>
                  </a:ext>
                </a:extLst>
              </p:cNvPr>
              <p:cNvSpPr/>
              <p:nvPr/>
            </p:nvSpPr>
            <p:spPr>
              <a:xfrm>
                <a:off x="8246445" y="2860839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820B2566-9FDF-BD42-B44E-4B75E34BBA30}"/>
                  </a:ext>
                </a:extLst>
              </p:cNvPr>
              <p:cNvSpPr txBox="1"/>
              <p:nvPr/>
            </p:nvSpPr>
            <p:spPr>
              <a:xfrm>
                <a:off x="8287085" y="2932212"/>
                <a:ext cx="398096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14</a:t>
                </a:r>
              </a:p>
            </p:txBody>
          </p:sp>
          <p:sp>
            <p:nvSpPr>
              <p:cNvPr id="135" name="Google Shape;597;p29">
                <a:extLst>
                  <a:ext uri="{FF2B5EF4-FFF2-40B4-BE49-F238E27FC236}">
                    <a16:creationId xmlns:a16="http://schemas.microsoft.com/office/drawing/2014/main" id="{8288DDBB-501B-7F47-94FE-6D61F1FD7EB2}"/>
                  </a:ext>
                </a:extLst>
              </p:cNvPr>
              <p:cNvSpPr/>
              <p:nvPr/>
            </p:nvSpPr>
            <p:spPr>
              <a:xfrm>
                <a:off x="8831466" y="2860839"/>
                <a:ext cx="470977" cy="450522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0B8EAB02-8069-BB4C-BCB1-F322A54A8B72}"/>
                  </a:ext>
                </a:extLst>
              </p:cNvPr>
              <p:cNvSpPr txBox="1"/>
              <p:nvPr/>
            </p:nvSpPr>
            <p:spPr>
              <a:xfrm>
                <a:off x="8872105" y="2932212"/>
                <a:ext cx="389699" cy="30777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dirty="0"/>
                  <a:t>15</a:t>
                </a:r>
              </a:p>
            </p:txBody>
          </p:sp>
        </p:grp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2AD06164-B48C-B647-B0E6-E16ABA38EFC3}"/>
              </a:ext>
            </a:extLst>
          </p:cNvPr>
          <p:cNvSpPr txBox="1"/>
          <p:nvPr/>
        </p:nvSpPr>
        <p:spPr>
          <a:xfrm>
            <a:off x="5125243" y="5223212"/>
            <a:ext cx="72231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608759257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&amp; Bullet">
  <a:themeElements>
    <a:clrScheme name="2015 WHITE Template">
      <a:dk1>
        <a:srgbClr val="B3B3B3"/>
      </a:dk1>
      <a:lt1>
        <a:srgbClr val="FFFFFF"/>
      </a:lt1>
      <a:dk2>
        <a:srgbClr val="000000"/>
      </a:dk2>
      <a:lt2>
        <a:srgbClr val="76B900"/>
      </a:lt2>
      <a:accent1>
        <a:srgbClr val="0071C5"/>
      </a:accent1>
      <a:accent2>
        <a:srgbClr val="007450"/>
      </a:accent2>
      <a:accent3>
        <a:srgbClr val="9A4216"/>
      </a:accent3>
      <a:accent4>
        <a:srgbClr val="505050"/>
      </a:accent4>
      <a:accent5>
        <a:srgbClr val="9E1212"/>
      </a:accent5>
      <a:accent6>
        <a:srgbClr val="0D3481"/>
      </a:accent6>
      <a:hlink>
        <a:srgbClr val="76B900"/>
      </a:hlink>
      <a:folHlink>
        <a:srgbClr val="00482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le &amp; Bullet">
  <a:themeElements>
    <a:clrScheme name="2015 WHITE Template">
      <a:dk1>
        <a:srgbClr val="B3B3B3"/>
      </a:dk1>
      <a:lt1>
        <a:srgbClr val="FFFFFF"/>
      </a:lt1>
      <a:dk2>
        <a:srgbClr val="000000"/>
      </a:dk2>
      <a:lt2>
        <a:srgbClr val="76B900"/>
      </a:lt2>
      <a:accent1>
        <a:srgbClr val="0071C5"/>
      </a:accent1>
      <a:accent2>
        <a:srgbClr val="007450"/>
      </a:accent2>
      <a:accent3>
        <a:srgbClr val="9A4216"/>
      </a:accent3>
      <a:accent4>
        <a:srgbClr val="505050"/>
      </a:accent4>
      <a:accent5>
        <a:srgbClr val="9E1212"/>
      </a:accent5>
      <a:accent6>
        <a:srgbClr val="0D3481"/>
      </a:accent6>
      <a:hlink>
        <a:srgbClr val="76B900"/>
      </a:hlink>
      <a:folHlink>
        <a:srgbClr val="00482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5506</TotalTime>
  <Words>1812</Words>
  <Application>Microsoft Macintosh PowerPoint</Application>
  <PresentationFormat>Custom</PresentationFormat>
  <Paragraphs>885</Paragraphs>
  <Slides>49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Courier</vt:lpstr>
      <vt:lpstr>Noto Sans Symbols</vt:lpstr>
      <vt:lpstr>Trebuchet MS</vt:lpstr>
      <vt:lpstr>Title &amp; Bullet</vt:lpstr>
      <vt:lpstr>Title &amp; Bullet</vt:lpstr>
      <vt:lpstr>Memory Coalescing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Row and Column Sum Comparison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GPU-accelerated vs. CPU-only Applications</dc:title>
  <cp:lastModifiedBy>Josh Wyatt</cp:lastModifiedBy>
  <cp:revision>73</cp:revision>
  <dcterms:modified xsi:type="dcterms:W3CDTF">2021-08-25T21:22:55Z</dcterms:modified>
</cp:coreProperties>
</file>