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45"/>
  </p:notesMasterIdLst>
  <p:sldIdLst>
    <p:sldId id="354" r:id="rId3"/>
    <p:sldId id="384" r:id="rId4"/>
    <p:sldId id="391" r:id="rId5"/>
    <p:sldId id="393" r:id="rId6"/>
    <p:sldId id="392" r:id="rId7"/>
    <p:sldId id="395" r:id="rId8"/>
    <p:sldId id="396" r:id="rId9"/>
    <p:sldId id="398" r:id="rId10"/>
    <p:sldId id="400" r:id="rId11"/>
    <p:sldId id="401" r:id="rId12"/>
    <p:sldId id="402" r:id="rId13"/>
    <p:sldId id="403" r:id="rId14"/>
    <p:sldId id="404" r:id="rId15"/>
    <p:sldId id="405" r:id="rId16"/>
    <p:sldId id="408" r:id="rId17"/>
    <p:sldId id="409" r:id="rId18"/>
    <p:sldId id="418" r:id="rId19"/>
    <p:sldId id="410" r:id="rId20"/>
    <p:sldId id="414" r:id="rId21"/>
    <p:sldId id="415" r:id="rId22"/>
    <p:sldId id="416" r:id="rId23"/>
    <p:sldId id="417" r:id="rId24"/>
    <p:sldId id="419" r:id="rId25"/>
    <p:sldId id="420" r:id="rId26"/>
    <p:sldId id="424" r:id="rId27"/>
    <p:sldId id="425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324" r:id="rId44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3FD16-08A7-4E25-89DF-C9167408C711}">
  <a:tblStyle styleId="{42E3FD16-08A7-4E25-89DF-C9167408C71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816" y="192"/>
      </p:cViewPr>
      <p:guideLst>
        <p:guide orient="horz" pos="194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028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3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408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925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30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564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6755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09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69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12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1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736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071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043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94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553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454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43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102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33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645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08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478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373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508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159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088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381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2572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630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635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550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427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190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663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194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30c70fa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9" name="Google Shape;2969;g30c70fabe5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0" name="Google Shape;2970;g30c70fabe5_0_0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42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45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89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05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122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00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l="-5216" t="22936" r="58847" b="-4270"/>
          <a:stretch/>
        </p:blipFill>
        <p:spPr>
          <a:xfrm rot="10800000" flipH="1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l="-7772" t="26752" r="64278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dirty="0"/>
              <a:t>Using Shared Memory to Support Coalesced Memory Access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89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4DD91-3D41-784C-B3BD-3E6D20EF23E8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6" name="Google Shape;597;p29">
              <a:extLst>
                <a:ext uri="{FF2B5EF4-FFF2-40B4-BE49-F238E27FC236}">
                  <a16:creationId xmlns:a16="http://schemas.microsoft.com/office/drawing/2014/main" id="{E5CE413C-871C-F741-B351-D1EBD714EB9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7;p29">
              <a:extLst>
                <a:ext uri="{FF2B5EF4-FFF2-40B4-BE49-F238E27FC236}">
                  <a16:creationId xmlns:a16="http://schemas.microsoft.com/office/drawing/2014/main" id="{933EB8E9-4ACE-9647-88B1-27E129C7006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689D09-5CD7-8D4F-9E81-D999F0F875E0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72" name="Google Shape;597;p29">
              <a:extLst>
                <a:ext uri="{FF2B5EF4-FFF2-40B4-BE49-F238E27FC236}">
                  <a16:creationId xmlns:a16="http://schemas.microsoft.com/office/drawing/2014/main" id="{5ECCB859-8FB5-054B-8DFD-D42BFCC4C9EC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7;p29">
              <a:extLst>
                <a:ext uri="{FF2B5EF4-FFF2-40B4-BE49-F238E27FC236}">
                  <a16:creationId xmlns:a16="http://schemas.microsoft.com/office/drawing/2014/main" id="{7E14B68E-2472-374D-93B1-41A32D8672BC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F88490-C1CD-4244-861C-7B31E2F6189B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06EFE9-96BD-D744-9C9D-681B91912B2C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0578BE-6166-414E-9E54-B3290E525C5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80" name="Google Shape;597;p29">
                <a:extLst>
                  <a:ext uri="{FF2B5EF4-FFF2-40B4-BE49-F238E27FC236}">
                    <a16:creationId xmlns:a16="http://schemas.microsoft.com/office/drawing/2014/main" id="{6EC4FC9C-A074-6E46-BE02-C4C8008A091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97;p29">
                <a:extLst>
                  <a:ext uri="{FF2B5EF4-FFF2-40B4-BE49-F238E27FC236}">
                    <a16:creationId xmlns:a16="http://schemas.microsoft.com/office/drawing/2014/main" id="{B2C0BE43-6A43-6141-A7F4-1155D5B6092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A688CF-6DCA-0E4F-A785-FFE8BD38B4FB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78" name="Google Shape;597;p29">
                <a:extLst>
                  <a:ext uri="{FF2B5EF4-FFF2-40B4-BE49-F238E27FC236}">
                    <a16:creationId xmlns:a16="http://schemas.microsoft.com/office/drawing/2014/main" id="{871451B9-CA19-1641-9DD0-11F2218E8688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97;p29">
                <a:extLst>
                  <a:ext uri="{FF2B5EF4-FFF2-40B4-BE49-F238E27FC236}">
                    <a16:creationId xmlns:a16="http://schemas.microsoft.com/office/drawing/2014/main" id="{873B89D9-B5DF-4E47-B942-B10550F012A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52353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Therefore, it makes sense that reads from input are coalesced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08D4FC-8EE1-3742-ACB6-7EFBD9368FAE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3E8C4D8F-AC1B-BB45-AF10-CC77A1C8C48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C90E908-8CF8-894E-982C-803899EC26BF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E0B906D0-1EB2-A14F-9DCF-351D00A945D5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DD798CE-C996-074D-9FDD-1FF8F435949E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09" name="Google Shape;597;p29">
            <a:extLst>
              <a:ext uri="{FF2B5EF4-FFF2-40B4-BE49-F238E27FC236}">
                <a16:creationId xmlns:a16="http://schemas.microsoft.com/office/drawing/2014/main" id="{8C6F4CD0-5523-1A46-BC99-9C4B6A34F3E0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D71515-EC30-3948-8B59-FE0A00D229F6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11" name="Google Shape;597;p29">
            <a:extLst>
              <a:ext uri="{FF2B5EF4-FFF2-40B4-BE49-F238E27FC236}">
                <a16:creationId xmlns:a16="http://schemas.microsoft.com/office/drawing/2014/main" id="{E1922D55-B5B4-BA41-9E82-E6F405535CEA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2CF402D-015B-3146-9D48-F90250410BBF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FFED1BE-5282-3842-B96A-371B5C7CB04A}"/>
              </a:ext>
            </a:extLst>
          </p:cNvPr>
          <p:cNvGrpSpPr/>
          <p:nvPr/>
        </p:nvGrpSpPr>
        <p:grpSpPr>
          <a:xfrm>
            <a:off x="3182715" y="4035479"/>
            <a:ext cx="1762750" cy="360418"/>
            <a:chOff x="3219840" y="2920467"/>
            <a:chExt cx="2203436" cy="450522"/>
          </a:xfrm>
        </p:grpSpPr>
        <p:sp>
          <p:nvSpPr>
            <p:cNvPr id="95" name="Google Shape;597;p29">
              <a:extLst>
                <a:ext uri="{FF2B5EF4-FFF2-40B4-BE49-F238E27FC236}">
                  <a16:creationId xmlns:a16="http://schemas.microsoft.com/office/drawing/2014/main" id="{67A0099B-DBDE-3F45-8C0B-9652B2C603EF}"/>
                </a:ext>
              </a:extLst>
            </p:cNvPr>
            <p:cNvSpPr/>
            <p:nvPr/>
          </p:nvSpPr>
          <p:spPr>
            <a:xfrm>
              <a:off x="3219840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C54B44D-8B7D-F340-9820-1826A5DE3620}"/>
                </a:ext>
              </a:extLst>
            </p:cNvPr>
            <p:cNvSpPr txBox="1"/>
            <p:nvPr/>
          </p:nvSpPr>
          <p:spPr>
            <a:xfrm>
              <a:off x="3311280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97" name="Google Shape;597;p29">
              <a:extLst>
                <a:ext uri="{FF2B5EF4-FFF2-40B4-BE49-F238E27FC236}">
                  <a16:creationId xmlns:a16="http://schemas.microsoft.com/office/drawing/2014/main" id="{30582F55-5036-DC47-BED9-8E55FB69DD93}"/>
                </a:ext>
              </a:extLst>
            </p:cNvPr>
            <p:cNvSpPr/>
            <p:nvPr/>
          </p:nvSpPr>
          <p:spPr>
            <a:xfrm>
              <a:off x="380486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889E10-00D3-614C-BF11-6B3E8FE1F5C7}"/>
                </a:ext>
              </a:extLst>
            </p:cNvPr>
            <p:cNvSpPr txBox="1"/>
            <p:nvPr/>
          </p:nvSpPr>
          <p:spPr>
            <a:xfrm>
              <a:off x="3896301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99" name="Google Shape;597;p29">
              <a:extLst>
                <a:ext uri="{FF2B5EF4-FFF2-40B4-BE49-F238E27FC236}">
                  <a16:creationId xmlns:a16="http://schemas.microsoft.com/office/drawing/2014/main" id="{DB53CE9C-7ABC-6D4A-BEB6-729FCA567E62}"/>
                </a:ext>
              </a:extLst>
            </p:cNvPr>
            <p:cNvSpPr/>
            <p:nvPr/>
          </p:nvSpPr>
          <p:spPr>
            <a:xfrm>
              <a:off x="4367278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945E87D-0E0C-174B-832F-9AF5330800D8}"/>
                </a:ext>
              </a:extLst>
            </p:cNvPr>
            <p:cNvSpPr txBox="1"/>
            <p:nvPr/>
          </p:nvSpPr>
          <p:spPr>
            <a:xfrm>
              <a:off x="4458718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101" name="Google Shape;597;p29">
              <a:extLst>
                <a:ext uri="{FF2B5EF4-FFF2-40B4-BE49-F238E27FC236}">
                  <a16:creationId xmlns:a16="http://schemas.microsoft.com/office/drawing/2014/main" id="{D84524C0-0320-0240-8F02-D87E582D37F2}"/>
                </a:ext>
              </a:extLst>
            </p:cNvPr>
            <p:cNvSpPr/>
            <p:nvPr/>
          </p:nvSpPr>
          <p:spPr>
            <a:xfrm>
              <a:off x="4952299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62B31C-3A24-EE44-8411-04323387212B}"/>
                </a:ext>
              </a:extLst>
            </p:cNvPr>
            <p:cNvSpPr txBox="1"/>
            <p:nvPr/>
          </p:nvSpPr>
          <p:spPr>
            <a:xfrm>
              <a:off x="5043739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13D9D9-A6C2-5C4C-BBDE-AECDE899A43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87" name="Google Shape;597;p29">
              <a:extLst>
                <a:ext uri="{FF2B5EF4-FFF2-40B4-BE49-F238E27FC236}">
                  <a16:creationId xmlns:a16="http://schemas.microsoft.com/office/drawing/2014/main" id="{B37EFA93-535B-CE4C-8F26-278F364B1815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A97341-F1B5-8941-871A-3048380081F9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89" name="Google Shape;597;p29">
              <a:extLst>
                <a:ext uri="{FF2B5EF4-FFF2-40B4-BE49-F238E27FC236}">
                  <a16:creationId xmlns:a16="http://schemas.microsoft.com/office/drawing/2014/main" id="{D769D1F4-C7C3-264E-915E-4D3C1182A858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D2D8E10-36F4-6544-97F4-5E8E799B14FB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91" name="Google Shape;597;p29">
              <a:extLst>
                <a:ext uri="{FF2B5EF4-FFF2-40B4-BE49-F238E27FC236}">
                  <a16:creationId xmlns:a16="http://schemas.microsoft.com/office/drawing/2014/main" id="{6F66947A-3933-A249-BFB7-E278FDFF9A0E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5C42F89-D8A9-B547-80F1-6E3E9204D2D6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93" name="Google Shape;597;p29">
              <a:extLst>
                <a:ext uri="{FF2B5EF4-FFF2-40B4-BE49-F238E27FC236}">
                  <a16:creationId xmlns:a16="http://schemas.microsoft.com/office/drawing/2014/main" id="{49A78E72-597F-164D-86A6-E291BF3B33E1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009608-B60C-8945-8D83-C56BEF0E1B99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F329055-628F-7A4F-AAB7-7C1F0AE04ACB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68" name="Google Shape;597;p29">
              <a:extLst>
                <a:ext uri="{FF2B5EF4-FFF2-40B4-BE49-F238E27FC236}">
                  <a16:creationId xmlns:a16="http://schemas.microsoft.com/office/drawing/2014/main" id="{ED9DF602-3F14-594F-9825-4020F5F5A0AC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85DD74-BF83-9449-B30A-A779D0B21CF5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70" name="Google Shape;597;p29">
              <a:extLst>
                <a:ext uri="{FF2B5EF4-FFF2-40B4-BE49-F238E27FC236}">
                  <a16:creationId xmlns:a16="http://schemas.microsoft.com/office/drawing/2014/main" id="{DAED50B2-BD54-B643-9879-42A3C968A0B6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C0693E-1E50-A648-81B2-62895C34A33F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83" name="Google Shape;597;p29">
              <a:extLst>
                <a:ext uri="{FF2B5EF4-FFF2-40B4-BE49-F238E27FC236}">
                  <a16:creationId xmlns:a16="http://schemas.microsoft.com/office/drawing/2014/main" id="{44B0E59C-4FCD-2147-920B-576826F155AE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E300CA-3279-2C47-9638-D1C0A62A9EC9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85" name="Google Shape;597;p29">
              <a:extLst>
                <a:ext uri="{FF2B5EF4-FFF2-40B4-BE49-F238E27FC236}">
                  <a16:creationId xmlns:a16="http://schemas.microsoft.com/office/drawing/2014/main" id="{564F391B-0FA5-1F47-AD0F-A95AC6558868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2406072-D772-5349-B7CA-05B133E128BE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51A6D67-8D5A-624E-A5DE-A175B589954D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7D2F17-2F53-8140-8AF1-63CAB9482FD9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FCD0353-CE4F-B542-AE66-7D3784AD44CA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D440502-F932-B342-AC45-6578AE73C171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15" name="Google Shape;597;p29">
                  <a:extLst>
                    <a:ext uri="{FF2B5EF4-FFF2-40B4-BE49-F238E27FC236}">
                      <a16:creationId xmlns:a16="http://schemas.microsoft.com/office/drawing/2014/main" id="{B87BC7AC-9CE5-4148-9218-94582D607994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68A9F41-CF28-1847-9558-7DC1DEF291EB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7" name="Google Shape;597;p29">
                  <a:extLst>
                    <a:ext uri="{FF2B5EF4-FFF2-40B4-BE49-F238E27FC236}">
                      <a16:creationId xmlns:a16="http://schemas.microsoft.com/office/drawing/2014/main" id="{9C17F208-A1AB-3B48-9B37-EDB1DF3956F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5D9E993-B89C-764D-8F81-CF82D8E85EED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9" name="Google Shape;597;p29">
                  <a:extLst>
                    <a:ext uri="{FF2B5EF4-FFF2-40B4-BE49-F238E27FC236}">
                      <a16:creationId xmlns:a16="http://schemas.microsoft.com/office/drawing/2014/main" id="{E5676949-EA84-DD4C-91AA-E5C7FA018CEC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B7DFFF8-ACF7-A34F-9E83-04C0E5D3344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1" name="Google Shape;597;p29">
                  <a:extLst>
                    <a:ext uri="{FF2B5EF4-FFF2-40B4-BE49-F238E27FC236}">
                      <a16:creationId xmlns:a16="http://schemas.microsoft.com/office/drawing/2014/main" id="{A937E9ED-6D07-D249-B2C2-BC131B601F4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ACF35E6-1BE8-EA43-A085-85D61B9139DF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EF81C38-0C68-3943-8218-C0D5DDE65F54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07" name="Google Shape;597;p29">
                  <a:extLst>
                    <a:ext uri="{FF2B5EF4-FFF2-40B4-BE49-F238E27FC236}">
                      <a16:creationId xmlns:a16="http://schemas.microsoft.com/office/drawing/2014/main" id="{0BBD2D50-2D1D-D246-8BA2-41624E69EDBA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F27A8737-1784-F047-B929-EFDC91647AB4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9" name="Google Shape;597;p29">
                  <a:extLst>
                    <a:ext uri="{FF2B5EF4-FFF2-40B4-BE49-F238E27FC236}">
                      <a16:creationId xmlns:a16="http://schemas.microsoft.com/office/drawing/2014/main" id="{0156AA0C-2B55-5A4E-B424-41D54294E2D2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74A029B-90A7-C245-9D6C-11D8D6F7069A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1" name="Google Shape;597;p29">
                  <a:extLst>
                    <a:ext uri="{FF2B5EF4-FFF2-40B4-BE49-F238E27FC236}">
                      <a16:creationId xmlns:a16="http://schemas.microsoft.com/office/drawing/2014/main" id="{3B023B5F-2325-7842-982C-B2EDBD73BA47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E2994BD-0D7E-9143-9E02-C887725F4C44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3" name="Google Shape;597;p29">
                  <a:extLst>
                    <a:ext uri="{FF2B5EF4-FFF2-40B4-BE49-F238E27FC236}">
                      <a16:creationId xmlns:a16="http://schemas.microsoft.com/office/drawing/2014/main" id="{3FD247B3-C3A3-B14F-915D-CE3B08D2A0DC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DF8B56E-123A-5642-839A-343EEC44BC03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940DF20-E968-4E43-9266-26F4D6985BFB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99" name="Google Shape;597;p29">
                  <a:extLst>
                    <a:ext uri="{FF2B5EF4-FFF2-40B4-BE49-F238E27FC236}">
                      <a16:creationId xmlns:a16="http://schemas.microsoft.com/office/drawing/2014/main" id="{ED7747CA-5E87-0A44-BED8-B7FAE00F982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D30255D-64E6-BE45-BFA0-23D8C218A9CD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1" name="Google Shape;597;p29">
                  <a:extLst>
                    <a:ext uri="{FF2B5EF4-FFF2-40B4-BE49-F238E27FC236}">
                      <a16:creationId xmlns:a16="http://schemas.microsoft.com/office/drawing/2014/main" id="{DE999A94-4704-8D4D-BADF-1F778782E58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D60AAA3A-43CB-4343-995A-D1D213D62011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3" name="Google Shape;597;p29">
                  <a:extLst>
                    <a:ext uri="{FF2B5EF4-FFF2-40B4-BE49-F238E27FC236}">
                      <a16:creationId xmlns:a16="http://schemas.microsoft.com/office/drawing/2014/main" id="{199484E3-9E7B-EE42-A519-E1067189AD59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5E90AEF-3BF1-5944-84AE-2E0D1F3EB15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5" name="Google Shape;597;p29">
                  <a:extLst>
                    <a:ext uri="{FF2B5EF4-FFF2-40B4-BE49-F238E27FC236}">
                      <a16:creationId xmlns:a16="http://schemas.microsoft.com/office/drawing/2014/main" id="{F167CCB5-BB96-E849-813D-0A45D6142BE7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2AB6201-9275-FE48-9F7C-30BF514DC26D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0B8E26B-19EB-3048-9BB2-1C6438DE7870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91" name="Google Shape;597;p29">
                  <a:extLst>
                    <a:ext uri="{FF2B5EF4-FFF2-40B4-BE49-F238E27FC236}">
                      <a16:creationId xmlns:a16="http://schemas.microsoft.com/office/drawing/2014/main" id="{CDDFA8CB-132F-5141-9F70-A9119A58B890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97285B68-7F8D-8B46-946F-7484339E1186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3" name="Google Shape;597;p29">
                  <a:extLst>
                    <a:ext uri="{FF2B5EF4-FFF2-40B4-BE49-F238E27FC236}">
                      <a16:creationId xmlns:a16="http://schemas.microsoft.com/office/drawing/2014/main" id="{6F844132-9BE2-C842-BC3F-C3218DE255EC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D2175B5-DB0F-EC4F-B68B-7B22BBCE8BD8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5" name="Google Shape;597;p29">
                  <a:extLst>
                    <a:ext uri="{FF2B5EF4-FFF2-40B4-BE49-F238E27FC236}">
                      <a16:creationId xmlns:a16="http://schemas.microsoft.com/office/drawing/2014/main" id="{4EFB7792-C53F-A441-9854-52273043AD5D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20E67CF-036B-8B47-9423-202D0A8F5D06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7" name="Google Shape;597;p29">
                  <a:extLst>
                    <a:ext uri="{FF2B5EF4-FFF2-40B4-BE49-F238E27FC236}">
                      <a16:creationId xmlns:a16="http://schemas.microsoft.com/office/drawing/2014/main" id="{EA24262D-A923-6141-86AF-661F66CCF819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FFF515D-43A1-DC4E-8A24-5B8C0A5092FD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135" name="Google Shape;605;p29">
            <a:extLst>
              <a:ext uri="{FF2B5EF4-FFF2-40B4-BE49-F238E27FC236}">
                <a16:creationId xmlns:a16="http://schemas.microsoft.com/office/drawing/2014/main" id="{30F578D2-3062-2649-B532-87CFF2A83254}"/>
              </a:ext>
            </a:extLst>
          </p:cNvPr>
          <p:cNvSpPr txBox="1"/>
          <p:nvPr/>
        </p:nvSpPr>
        <p:spPr>
          <a:xfrm>
            <a:off x="7421078" y="1608408"/>
            <a:ext cx="3263100" cy="167162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x = blockIdx.x * blockDim.x 	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+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y = blockIdx.y * blockDim.y 	+ threadIdx.y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out[x][y] = in[y][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]</a:t>
            </a:r>
          </a:p>
        </p:txBody>
      </p:sp>
      <p:cxnSp>
        <p:nvCxnSpPr>
          <p:cNvPr id="136" name="Google Shape;1467;p60">
            <a:extLst>
              <a:ext uri="{FF2B5EF4-FFF2-40B4-BE49-F238E27FC236}">
                <a16:creationId xmlns:a16="http://schemas.microsoft.com/office/drawing/2014/main" id="{2DCB21CA-8046-2446-8F89-27702E2DD538}"/>
              </a:ext>
            </a:extLst>
          </p:cNvPr>
          <p:cNvCxnSpPr>
            <a:cxnSpLocks/>
          </p:cNvCxnSpPr>
          <p:nvPr/>
        </p:nvCxnSpPr>
        <p:spPr>
          <a:xfrm flipH="1">
            <a:off x="3371106" y="968664"/>
            <a:ext cx="1430792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37" name="Google Shape;1467;p60">
            <a:extLst>
              <a:ext uri="{FF2B5EF4-FFF2-40B4-BE49-F238E27FC236}">
                <a16:creationId xmlns:a16="http://schemas.microsoft.com/office/drawing/2014/main" id="{A1260D91-D0AD-6B48-A83A-B63FEBB7148F}"/>
              </a:ext>
            </a:extLst>
          </p:cNvPr>
          <p:cNvCxnSpPr>
            <a:cxnSpLocks/>
          </p:cNvCxnSpPr>
          <p:nvPr/>
        </p:nvCxnSpPr>
        <p:spPr>
          <a:xfrm flipH="1">
            <a:off x="3839123" y="981889"/>
            <a:ext cx="1423757" cy="2625449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750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4DD91-3D41-784C-B3BD-3E6D20EF23E8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6" name="Google Shape;597;p29">
              <a:extLst>
                <a:ext uri="{FF2B5EF4-FFF2-40B4-BE49-F238E27FC236}">
                  <a16:creationId xmlns:a16="http://schemas.microsoft.com/office/drawing/2014/main" id="{E5CE413C-871C-F741-B351-D1EBD714EB9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7;p29">
              <a:extLst>
                <a:ext uri="{FF2B5EF4-FFF2-40B4-BE49-F238E27FC236}">
                  <a16:creationId xmlns:a16="http://schemas.microsoft.com/office/drawing/2014/main" id="{933EB8E9-4ACE-9647-88B1-27E129C7006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689D09-5CD7-8D4F-9E81-D999F0F875E0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72" name="Google Shape;597;p29">
              <a:extLst>
                <a:ext uri="{FF2B5EF4-FFF2-40B4-BE49-F238E27FC236}">
                  <a16:creationId xmlns:a16="http://schemas.microsoft.com/office/drawing/2014/main" id="{5ECCB859-8FB5-054B-8DFD-D42BFCC4C9EC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7;p29">
              <a:extLst>
                <a:ext uri="{FF2B5EF4-FFF2-40B4-BE49-F238E27FC236}">
                  <a16:creationId xmlns:a16="http://schemas.microsoft.com/office/drawing/2014/main" id="{7E14B68E-2472-374D-93B1-41A32D8672BC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F88490-C1CD-4244-861C-7B31E2F6189B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06EFE9-96BD-D744-9C9D-681B91912B2C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0578BE-6166-414E-9E54-B3290E525C5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80" name="Google Shape;597;p29">
                <a:extLst>
                  <a:ext uri="{FF2B5EF4-FFF2-40B4-BE49-F238E27FC236}">
                    <a16:creationId xmlns:a16="http://schemas.microsoft.com/office/drawing/2014/main" id="{6EC4FC9C-A074-6E46-BE02-C4C8008A091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97;p29">
                <a:extLst>
                  <a:ext uri="{FF2B5EF4-FFF2-40B4-BE49-F238E27FC236}">
                    <a16:creationId xmlns:a16="http://schemas.microsoft.com/office/drawing/2014/main" id="{B2C0BE43-6A43-6141-A7F4-1155D5B6092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A688CF-6DCA-0E4F-A785-FFE8BD38B4FB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78" name="Google Shape;597;p29">
                <a:extLst>
                  <a:ext uri="{FF2B5EF4-FFF2-40B4-BE49-F238E27FC236}">
                    <a16:creationId xmlns:a16="http://schemas.microsoft.com/office/drawing/2014/main" id="{871451B9-CA19-1641-9DD0-11F2218E8688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97;p29">
                <a:extLst>
                  <a:ext uri="{FF2B5EF4-FFF2-40B4-BE49-F238E27FC236}">
                    <a16:creationId xmlns:a16="http://schemas.microsoft.com/office/drawing/2014/main" id="{873B89D9-B5DF-4E47-B942-B10550F012A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61735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What about this warp’s writes to output, will they be coalesced?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51A6D67-8D5A-624E-A5DE-A175B589954D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7D2F17-2F53-8140-8AF1-63CAB9482FD9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FCD0353-CE4F-B542-AE66-7D3784AD44CA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D440502-F932-B342-AC45-6578AE73C171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15" name="Google Shape;597;p29">
                  <a:extLst>
                    <a:ext uri="{FF2B5EF4-FFF2-40B4-BE49-F238E27FC236}">
                      <a16:creationId xmlns:a16="http://schemas.microsoft.com/office/drawing/2014/main" id="{B87BC7AC-9CE5-4148-9218-94582D607994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68A9F41-CF28-1847-9558-7DC1DEF291EB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7" name="Google Shape;597;p29">
                  <a:extLst>
                    <a:ext uri="{FF2B5EF4-FFF2-40B4-BE49-F238E27FC236}">
                      <a16:creationId xmlns:a16="http://schemas.microsoft.com/office/drawing/2014/main" id="{9C17F208-A1AB-3B48-9B37-EDB1DF3956F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5D9E993-B89C-764D-8F81-CF82D8E85EED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9" name="Google Shape;597;p29">
                  <a:extLst>
                    <a:ext uri="{FF2B5EF4-FFF2-40B4-BE49-F238E27FC236}">
                      <a16:creationId xmlns:a16="http://schemas.microsoft.com/office/drawing/2014/main" id="{E5676949-EA84-DD4C-91AA-E5C7FA018CEC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B7DFFF8-ACF7-A34F-9E83-04C0E5D3344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1" name="Google Shape;597;p29">
                  <a:extLst>
                    <a:ext uri="{FF2B5EF4-FFF2-40B4-BE49-F238E27FC236}">
                      <a16:creationId xmlns:a16="http://schemas.microsoft.com/office/drawing/2014/main" id="{A937E9ED-6D07-D249-B2C2-BC131B601F4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ACF35E6-1BE8-EA43-A085-85D61B9139DF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EF81C38-0C68-3943-8218-C0D5DDE65F54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07" name="Google Shape;597;p29">
                  <a:extLst>
                    <a:ext uri="{FF2B5EF4-FFF2-40B4-BE49-F238E27FC236}">
                      <a16:creationId xmlns:a16="http://schemas.microsoft.com/office/drawing/2014/main" id="{0BBD2D50-2D1D-D246-8BA2-41624E69EDBA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F27A8737-1784-F047-B929-EFDC91647AB4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9" name="Google Shape;597;p29">
                  <a:extLst>
                    <a:ext uri="{FF2B5EF4-FFF2-40B4-BE49-F238E27FC236}">
                      <a16:creationId xmlns:a16="http://schemas.microsoft.com/office/drawing/2014/main" id="{0156AA0C-2B55-5A4E-B424-41D54294E2D2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74A029B-90A7-C245-9D6C-11D8D6F7069A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1" name="Google Shape;597;p29">
                  <a:extLst>
                    <a:ext uri="{FF2B5EF4-FFF2-40B4-BE49-F238E27FC236}">
                      <a16:creationId xmlns:a16="http://schemas.microsoft.com/office/drawing/2014/main" id="{3B023B5F-2325-7842-982C-B2EDBD73BA47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E2994BD-0D7E-9143-9E02-C887725F4C44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3" name="Google Shape;597;p29">
                  <a:extLst>
                    <a:ext uri="{FF2B5EF4-FFF2-40B4-BE49-F238E27FC236}">
                      <a16:creationId xmlns:a16="http://schemas.microsoft.com/office/drawing/2014/main" id="{3FD247B3-C3A3-B14F-915D-CE3B08D2A0DC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DF8B56E-123A-5642-839A-343EEC44BC03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940DF20-E968-4E43-9266-26F4D6985BFB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99" name="Google Shape;597;p29">
                  <a:extLst>
                    <a:ext uri="{FF2B5EF4-FFF2-40B4-BE49-F238E27FC236}">
                      <a16:creationId xmlns:a16="http://schemas.microsoft.com/office/drawing/2014/main" id="{ED7747CA-5E87-0A44-BED8-B7FAE00F982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D30255D-64E6-BE45-BFA0-23D8C218A9CD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1" name="Google Shape;597;p29">
                  <a:extLst>
                    <a:ext uri="{FF2B5EF4-FFF2-40B4-BE49-F238E27FC236}">
                      <a16:creationId xmlns:a16="http://schemas.microsoft.com/office/drawing/2014/main" id="{DE999A94-4704-8D4D-BADF-1F778782E58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D60AAA3A-43CB-4343-995A-D1D213D62011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3" name="Google Shape;597;p29">
                  <a:extLst>
                    <a:ext uri="{FF2B5EF4-FFF2-40B4-BE49-F238E27FC236}">
                      <a16:creationId xmlns:a16="http://schemas.microsoft.com/office/drawing/2014/main" id="{199484E3-9E7B-EE42-A519-E1067189AD59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5E90AEF-3BF1-5944-84AE-2E0D1F3EB15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5" name="Google Shape;597;p29">
                  <a:extLst>
                    <a:ext uri="{FF2B5EF4-FFF2-40B4-BE49-F238E27FC236}">
                      <a16:creationId xmlns:a16="http://schemas.microsoft.com/office/drawing/2014/main" id="{F167CCB5-BB96-E849-813D-0A45D6142BE7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2AB6201-9275-FE48-9F7C-30BF514DC26D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0B8E26B-19EB-3048-9BB2-1C6438DE7870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91" name="Google Shape;597;p29">
                  <a:extLst>
                    <a:ext uri="{FF2B5EF4-FFF2-40B4-BE49-F238E27FC236}">
                      <a16:creationId xmlns:a16="http://schemas.microsoft.com/office/drawing/2014/main" id="{CDDFA8CB-132F-5141-9F70-A9119A58B890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97285B68-7F8D-8B46-946F-7484339E1186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3" name="Google Shape;597;p29">
                  <a:extLst>
                    <a:ext uri="{FF2B5EF4-FFF2-40B4-BE49-F238E27FC236}">
                      <a16:creationId xmlns:a16="http://schemas.microsoft.com/office/drawing/2014/main" id="{6F844132-9BE2-C842-BC3F-C3218DE255EC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D2175B5-DB0F-EC4F-B68B-7B22BBCE8BD8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5" name="Google Shape;597;p29">
                  <a:extLst>
                    <a:ext uri="{FF2B5EF4-FFF2-40B4-BE49-F238E27FC236}">
                      <a16:creationId xmlns:a16="http://schemas.microsoft.com/office/drawing/2014/main" id="{4EFB7792-C53F-A441-9854-52273043AD5D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20E67CF-036B-8B47-9423-202D0A8F5D06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7" name="Google Shape;597;p29">
                  <a:extLst>
                    <a:ext uri="{FF2B5EF4-FFF2-40B4-BE49-F238E27FC236}">
                      <a16:creationId xmlns:a16="http://schemas.microsoft.com/office/drawing/2014/main" id="{EA24262D-A923-6141-86AF-661F66CCF819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FFF515D-43A1-DC4E-8A24-5B8C0A5092FD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135" name="Google Shape;605;p29">
            <a:extLst>
              <a:ext uri="{FF2B5EF4-FFF2-40B4-BE49-F238E27FC236}">
                <a16:creationId xmlns:a16="http://schemas.microsoft.com/office/drawing/2014/main" id="{30F578D2-3062-2649-B532-87CFF2A83254}"/>
              </a:ext>
            </a:extLst>
          </p:cNvPr>
          <p:cNvSpPr txBox="1"/>
          <p:nvPr/>
        </p:nvSpPr>
        <p:spPr>
          <a:xfrm>
            <a:off x="7421078" y="1608408"/>
            <a:ext cx="3263100" cy="167162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x = blockIdx.x * blockDim.x 	+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y = blockIdx.y * blockDim.y 	+ threadIdx.y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out[x][y] = in[y][x]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08AEEE-DBAC-F74A-A43D-A2E35610469B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C88FD682-1807-E74D-B4E5-599BE7D92C97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5D6FE16-D2D5-4541-A65B-643CD0D17423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41" name="Google Shape;597;p29">
            <a:extLst>
              <a:ext uri="{FF2B5EF4-FFF2-40B4-BE49-F238E27FC236}">
                <a16:creationId xmlns:a16="http://schemas.microsoft.com/office/drawing/2014/main" id="{80349109-F6BD-8D4A-84D7-58CA8E47A9A9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3F09284-6217-8D41-91E4-57DBE79BD0E5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B520B70-74C9-2F49-BB0C-123FFF6CCCCB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AD4B278-4431-DB49-97EE-44E146F49279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3E94815F-E758-4D4E-B560-47EB4B163D9A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A1E5742-AAB0-8945-A2A3-6D11E65A2016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9C449D4-4413-274B-8FEB-84249FE6696B}"/>
              </a:ext>
            </a:extLst>
          </p:cNvPr>
          <p:cNvGrpSpPr/>
          <p:nvPr/>
        </p:nvGrpSpPr>
        <p:grpSpPr>
          <a:xfrm>
            <a:off x="3182715" y="4035479"/>
            <a:ext cx="1762750" cy="360418"/>
            <a:chOff x="3219840" y="2920467"/>
            <a:chExt cx="2203436" cy="450522"/>
          </a:xfrm>
        </p:grpSpPr>
        <p:sp>
          <p:nvSpPr>
            <p:cNvPr id="148" name="Google Shape;597;p29">
              <a:extLst>
                <a:ext uri="{FF2B5EF4-FFF2-40B4-BE49-F238E27FC236}">
                  <a16:creationId xmlns:a16="http://schemas.microsoft.com/office/drawing/2014/main" id="{F12AEFE6-8908-104D-A7F0-405C568D361D}"/>
                </a:ext>
              </a:extLst>
            </p:cNvPr>
            <p:cNvSpPr/>
            <p:nvPr/>
          </p:nvSpPr>
          <p:spPr>
            <a:xfrm>
              <a:off x="3219840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3341909-E4FC-5F44-A69B-ACCB9B6CF8DA}"/>
                </a:ext>
              </a:extLst>
            </p:cNvPr>
            <p:cNvSpPr txBox="1"/>
            <p:nvPr/>
          </p:nvSpPr>
          <p:spPr>
            <a:xfrm>
              <a:off x="3311280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150" name="Google Shape;597;p29">
              <a:extLst>
                <a:ext uri="{FF2B5EF4-FFF2-40B4-BE49-F238E27FC236}">
                  <a16:creationId xmlns:a16="http://schemas.microsoft.com/office/drawing/2014/main" id="{68B574D1-9754-8949-8C90-7C8C89F4DA48}"/>
                </a:ext>
              </a:extLst>
            </p:cNvPr>
            <p:cNvSpPr/>
            <p:nvPr/>
          </p:nvSpPr>
          <p:spPr>
            <a:xfrm>
              <a:off x="380486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75F26C8-6643-8947-8F35-DAB400FEA5A8}"/>
                </a:ext>
              </a:extLst>
            </p:cNvPr>
            <p:cNvSpPr txBox="1"/>
            <p:nvPr/>
          </p:nvSpPr>
          <p:spPr>
            <a:xfrm>
              <a:off x="3896301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148B28B5-3A12-F542-B436-74DFCB399D26}"/>
                </a:ext>
              </a:extLst>
            </p:cNvPr>
            <p:cNvSpPr/>
            <p:nvPr/>
          </p:nvSpPr>
          <p:spPr>
            <a:xfrm>
              <a:off x="4367278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2CF1917-B5AE-184B-A669-593A70CFE78E}"/>
                </a:ext>
              </a:extLst>
            </p:cNvPr>
            <p:cNvSpPr txBox="1"/>
            <p:nvPr/>
          </p:nvSpPr>
          <p:spPr>
            <a:xfrm>
              <a:off x="4458718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3BBAE3F2-02DE-C440-A73D-2442EF4BFE5D}"/>
                </a:ext>
              </a:extLst>
            </p:cNvPr>
            <p:cNvSpPr/>
            <p:nvPr/>
          </p:nvSpPr>
          <p:spPr>
            <a:xfrm>
              <a:off x="4952299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E3DFCB6-142B-E047-9EC8-D75778A5773C}"/>
                </a:ext>
              </a:extLst>
            </p:cNvPr>
            <p:cNvSpPr txBox="1"/>
            <p:nvPr/>
          </p:nvSpPr>
          <p:spPr>
            <a:xfrm>
              <a:off x="5043739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53AE3CF-7ED0-7C4D-9F10-1540EFE7DA37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157" name="Google Shape;597;p29">
              <a:extLst>
                <a:ext uri="{FF2B5EF4-FFF2-40B4-BE49-F238E27FC236}">
                  <a16:creationId xmlns:a16="http://schemas.microsoft.com/office/drawing/2014/main" id="{6F80669C-9120-214B-B839-97AC2AF9BB8F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587D20-7A26-3D48-AEC3-28C823F0EB36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8DED475F-0BDC-EF43-9086-B2519EFA4F4A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F52151C-3862-884D-A218-1C01A27CD00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52CFD098-A5D1-4645-A5B0-7AC2202ECDDD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C9086A5-0C4A-C74F-8284-F778F728D65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163" name="Google Shape;597;p29">
              <a:extLst>
                <a:ext uri="{FF2B5EF4-FFF2-40B4-BE49-F238E27FC236}">
                  <a16:creationId xmlns:a16="http://schemas.microsoft.com/office/drawing/2014/main" id="{166DCC10-56FF-6C41-8100-68C149A5C6D9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3FCF8B2-D02E-7A48-852D-0B3B4E5FE209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2476669-0A09-C347-A305-54269B086D3F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3" name="Google Shape;597;p29">
              <a:extLst>
                <a:ext uri="{FF2B5EF4-FFF2-40B4-BE49-F238E27FC236}">
                  <a16:creationId xmlns:a16="http://schemas.microsoft.com/office/drawing/2014/main" id="{D94BD200-66DE-8D42-82BA-2081FD416750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AE0F1E0-F166-4943-9BDB-4D6EC1E71A5D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5" name="Google Shape;597;p29">
              <a:extLst>
                <a:ext uri="{FF2B5EF4-FFF2-40B4-BE49-F238E27FC236}">
                  <a16:creationId xmlns:a16="http://schemas.microsoft.com/office/drawing/2014/main" id="{93BD3007-C8CB-4A42-8896-76E3B2C3AD88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FD14C92-CED0-ED42-92D4-6A6AD165464F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7" name="Google Shape;597;p29">
              <a:extLst>
                <a:ext uri="{FF2B5EF4-FFF2-40B4-BE49-F238E27FC236}">
                  <a16:creationId xmlns:a16="http://schemas.microsoft.com/office/drawing/2014/main" id="{D994C16F-C73C-C342-ACC7-26F9E0A882B0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A95CBF7-5501-A446-A543-5B27A32AD79B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9" name="Google Shape;597;p29">
              <a:extLst>
                <a:ext uri="{FF2B5EF4-FFF2-40B4-BE49-F238E27FC236}">
                  <a16:creationId xmlns:a16="http://schemas.microsoft.com/office/drawing/2014/main" id="{2DB65CD4-6234-894F-948E-B1618B64AE7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0C7A11E-0441-DE4C-A4A4-D4CBA001384E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60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4DD91-3D41-784C-B3BD-3E6D20EF23E8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6" name="Google Shape;597;p29">
              <a:extLst>
                <a:ext uri="{FF2B5EF4-FFF2-40B4-BE49-F238E27FC236}">
                  <a16:creationId xmlns:a16="http://schemas.microsoft.com/office/drawing/2014/main" id="{E5CE413C-871C-F741-B351-D1EBD714EB9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7;p29">
              <a:extLst>
                <a:ext uri="{FF2B5EF4-FFF2-40B4-BE49-F238E27FC236}">
                  <a16:creationId xmlns:a16="http://schemas.microsoft.com/office/drawing/2014/main" id="{933EB8E9-4ACE-9647-88B1-27E129C7006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689D09-5CD7-8D4F-9E81-D999F0F875E0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72" name="Google Shape;597;p29">
              <a:extLst>
                <a:ext uri="{FF2B5EF4-FFF2-40B4-BE49-F238E27FC236}">
                  <a16:creationId xmlns:a16="http://schemas.microsoft.com/office/drawing/2014/main" id="{5ECCB859-8FB5-054B-8DFD-D42BFCC4C9EC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7;p29">
              <a:extLst>
                <a:ext uri="{FF2B5EF4-FFF2-40B4-BE49-F238E27FC236}">
                  <a16:creationId xmlns:a16="http://schemas.microsoft.com/office/drawing/2014/main" id="{7E14B68E-2472-374D-93B1-41A32D8672BC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F88490-C1CD-4244-861C-7B31E2F6189B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06EFE9-96BD-D744-9C9D-681B91912B2C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0578BE-6166-414E-9E54-B3290E525C5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80" name="Google Shape;597;p29">
                <a:extLst>
                  <a:ext uri="{FF2B5EF4-FFF2-40B4-BE49-F238E27FC236}">
                    <a16:creationId xmlns:a16="http://schemas.microsoft.com/office/drawing/2014/main" id="{6EC4FC9C-A074-6E46-BE02-C4C8008A091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97;p29">
                <a:extLst>
                  <a:ext uri="{FF2B5EF4-FFF2-40B4-BE49-F238E27FC236}">
                    <a16:creationId xmlns:a16="http://schemas.microsoft.com/office/drawing/2014/main" id="{B2C0BE43-6A43-6141-A7F4-1155D5B6092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A688CF-6DCA-0E4F-A785-FFE8BD38B4FB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78" name="Google Shape;597;p29">
                <a:extLst>
                  <a:ext uri="{FF2B5EF4-FFF2-40B4-BE49-F238E27FC236}">
                    <a16:creationId xmlns:a16="http://schemas.microsoft.com/office/drawing/2014/main" id="{871451B9-CA19-1641-9DD0-11F2218E8688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97;p29">
                <a:extLst>
                  <a:ext uri="{FF2B5EF4-FFF2-40B4-BE49-F238E27FC236}">
                    <a16:creationId xmlns:a16="http://schemas.microsoft.com/office/drawing/2014/main" id="{873B89D9-B5DF-4E47-B942-B10550F012A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83492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Here we see that contiguous threads in the same warp will be writing along a column in output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51A6D67-8D5A-624E-A5DE-A175B589954D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7D2F17-2F53-8140-8AF1-63CAB9482FD9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FCD0353-CE4F-B542-AE66-7D3784AD44CA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D440502-F932-B342-AC45-6578AE73C171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15" name="Google Shape;597;p29">
                  <a:extLst>
                    <a:ext uri="{FF2B5EF4-FFF2-40B4-BE49-F238E27FC236}">
                      <a16:creationId xmlns:a16="http://schemas.microsoft.com/office/drawing/2014/main" id="{B87BC7AC-9CE5-4148-9218-94582D607994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68A9F41-CF28-1847-9558-7DC1DEF291EB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7" name="Google Shape;597;p29">
                  <a:extLst>
                    <a:ext uri="{FF2B5EF4-FFF2-40B4-BE49-F238E27FC236}">
                      <a16:creationId xmlns:a16="http://schemas.microsoft.com/office/drawing/2014/main" id="{9C17F208-A1AB-3B48-9B37-EDB1DF3956F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5D9E993-B89C-764D-8F81-CF82D8E85EED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9" name="Google Shape;597;p29">
                  <a:extLst>
                    <a:ext uri="{FF2B5EF4-FFF2-40B4-BE49-F238E27FC236}">
                      <a16:creationId xmlns:a16="http://schemas.microsoft.com/office/drawing/2014/main" id="{E5676949-EA84-DD4C-91AA-E5C7FA018CEC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B7DFFF8-ACF7-A34F-9E83-04C0E5D3344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1" name="Google Shape;597;p29">
                  <a:extLst>
                    <a:ext uri="{FF2B5EF4-FFF2-40B4-BE49-F238E27FC236}">
                      <a16:creationId xmlns:a16="http://schemas.microsoft.com/office/drawing/2014/main" id="{A937E9ED-6D07-D249-B2C2-BC131B601F4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ACF35E6-1BE8-EA43-A085-85D61B9139DF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EF81C38-0C68-3943-8218-C0D5DDE65F54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07" name="Google Shape;597;p29">
                  <a:extLst>
                    <a:ext uri="{FF2B5EF4-FFF2-40B4-BE49-F238E27FC236}">
                      <a16:creationId xmlns:a16="http://schemas.microsoft.com/office/drawing/2014/main" id="{0BBD2D50-2D1D-D246-8BA2-41624E69EDBA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F27A8737-1784-F047-B929-EFDC91647AB4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9" name="Google Shape;597;p29">
                  <a:extLst>
                    <a:ext uri="{FF2B5EF4-FFF2-40B4-BE49-F238E27FC236}">
                      <a16:creationId xmlns:a16="http://schemas.microsoft.com/office/drawing/2014/main" id="{0156AA0C-2B55-5A4E-B424-41D54294E2D2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74A029B-90A7-C245-9D6C-11D8D6F7069A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1" name="Google Shape;597;p29">
                  <a:extLst>
                    <a:ext uri="{FF2B5EF4-FFF2-40B4-BE49-F238E27FC236}">
                      <a16:creationId xmlns:a16="http://schemas.microsoft.com/office/drawing/2014/main" id="{3B023B5F-2325-7842-982C-B2EDBD73BA47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E2994BD-0D7E-9143-9E02-C887725F4C44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3" name="Google Shape;597;p29">
                  <a:extLst>
                    <a:ext uri="{FF2B5EF4-FFF2-40B4-BE49-F238E27FC236}">
                      <a16:creationId xmlns:a16="http://schemas.microsoft.com/office/drawing/2014/main" id="{3FD247B3-C3A3-B14F-915D-CE3B08D2A0DC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DF8B56E-123A-5642-839A-343EEC44BC03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940DF20-E968-4E43-9266-26F4D6985BFB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99" name="Google Shape;597;p29">
                  <a:extLst>
                    <a:ext uri="{FF2B5EF4-FFF2-40B4-BE49-F238E27FC236}">
                      <a16:creationId xmlns:a16="http://schemas.microsoft.com/office/drawing/2014/main" id="{ED7747CA-5E87-0A44-BED8-B7FAE00F982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D30255D-64E6-BE45-BFA0-23D8C218A9CD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1" name="Google Shape;597;p29">
                  <a:extLst>
                    <a:ext uri="{FF2B5EF4-FFF2-40B4-BE49-F238E27FC236}">
                      <a16:creationId xmlns:a16="http://schemas.microsoft.com/office/drawing/2014/main" id="{DE999A94-4704-8D4D-BADF-1F778782E58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D60AAA3A-43CB-4343-995A-D1D213D62011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3" name="Google Shape;597;p29">
                  <a:extLst>
                    <a:ext uri="{FF2B5EF4-FFF2-40B4-BE49-F238E27FC236}">
                      <a16:creationId xmlns:a16="http://schemas.microsoft.com/office/drawing/2014/main" id="{199484E3-9E7B-EE42-A519-E1067189AD59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5E90AEF-3BF1-5944-84AE-2E0D1F3EB15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5" name="Google Shape;597;p29">
                  <a:extLst>
                    <a:ext uri="{FF2B5EF4-FFF2-40B4-BE49-F238E27FC236}">
                      <a16:creationId xmlns:a16="http://schemas.microsoft.com/office/drawing/2014/main" id="{F167CCB5-BB96-E849-813D-0A45D6142BE7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2AB6201-9275-FE48-9F7C-30BF514DC26D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0B8E26B-19EB-3048-9BB2-1C6438DE7870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91" name="Google Shape;597;p29">
                  <a:extLst>
                    <a:ext uri="{FF2B5EF4-FFF2-40B4-BE49-F238E27FC236}">
                      <a16:creationId xmlns:a16="http://schemas.microsoft.com/office/drawing/2014/main" id="{CDDFA8CB-132F-5141-9F70-A9119A58B890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97285B68-7F8D-8B46-946F-7484339E1186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3" name="Google Shape;597;p29">
                  <a:extLst>
                    <a:ext uri="{FF2B5EF4-FFF2-40B4-BE49-F238E27FC236}">
                      <a16:creationId xmlns:a16="http://schemas.microsoft.com/office/drawing/2014/main" id="{6F844132-9BE2-C842-BC3F-C3218DE255EC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D2175B5-DB0F-EC4F-B68B-7B22BBCE8BD8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5" name="Google Shape;597;p29">
                  <a:extLst>
                    <a:ext uri="{FF2B5EF4-FFF2-40B4-BE49-F238E27FC236}">
                      <a16:creationId xmlns:a16="http://schemas.microsoft.com/office/drawing/2014/main" id="{4EFB7792-C53F-A441-9854-52273043AD5D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20E67CF-036B-8B47-9423-202D0A8F5D06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7" name="Google Shape;597;p29">
                  <a:extLst>
                    <a:ext uri="{FF2B5EF4-FFF2-40B4-BE49-F238E27FC236}">
                      <a16:creationId xmlns:a16="http://schemas.microsoft.com/office/drawing/2014/main" id="{EA24262D-A923-6141-86AF-661F66CCF819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FFF515D-43A1-DC4E-8A24-5B8C0A5092FD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135" name="Google Shape;605;p29">
            <a:extLst>
              <a:ext uri="{FF2B5EF4-FFF2-40B4-BE49-F238E27FC236}">
                <a16:creationId xmlns:a16="http://schemas.microsoft.com/office/drawing/2014/main" id="{30F578D2-3062-2649-B532-87CFF2A83254}"/>
              </a:ext>
            </a:extLst>
          </p:cNvPr>
          <p:cNvSpPr txBox="1"/>
          <p:nvPr/>
        </p:nvSpPr>
        <p:spPr>
          <a:xfrm>
            <a:off x="7421078" y="1608408"/>
            <a:ext cx="3263100" cy="167162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x = blockIdx.x * blockDim.x 	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+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y = blockIdx.y * blockDim.y 	+ threadIdx.y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out[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][y] = in[y][x]</a:t>
            </a:r>
          </a:p>
        </p:txBody>
      </p:sp>
      <p:cxnSp>
        <p:nvCxnSpPr>
          <p:cNvPr id="136" name="Google Shape;1467;p60">
            <a:extLst>
              <a:ext uri="{FF2B5EF4-FFF2-40B4-BE49-F238E27FC236}">
                <a16:creationId xmlns:a16="http://schemas.microsoft.com/office/drawing/2014/main" id="{76B369AD-5C08-834F-B8B1-B9CB86029B2D}"/>
              </a:ext>
            </a:extLst>
          </p:cNvPr>
          <p:cNvCxnSpPr>
            <a:cxnSpLocks/>
          </p:cNvCxnSpPr>
          <p:nvPr/>
        </p:nvCxnSpPr>
        <p:spPr>
          <a:xfrm>
            <a:off x="6711559" y="1981910"/>
            <a:ext cx="544202" cy="0"/>
          </a:xfrm>
          <a:prstGeom prst="straightConnector1">
            <a:avLst/>
          </a:prstGeom>
          <a:noFill/>
          <a:ln w="571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467;p60">
            <a:extLst>
              <a:ext uri="{FF2B5EF4-FFF2-40B4-BE49-F238E27FC236}">
                <a16:creationId xmlns:a16="http://schemas.microsoft.com/office/drawing/2014/main" id="{87F011EF-5DA3-1243-9C1B-D920429EA99B}"/>
              </a:ext>
            </a:extLst>
          </p:cNvPr>
          <p:cNvCxnSpPr>
            <a:cxnSpLocks/>
          </p:cNvCxnSpPr>
          <p:nvPr/>
        </p:nvCxnSpPr>
        <p:spPr>
          <a:xfrm flipV="1">
            <a:off x="7991719" y="3280036"/>
            <a:ext cx="0" cy="499484"/>
          </a:xfrm>
          <a:prstGeom prst="straightConnector1">
            <a:avLst/>
          </a:prstGeom>
          <a:noFill/>
          <a:ln w="571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4B5C927-3CFC-7B40-97F7-B25913CB818A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17A0437C-CF44-A640-B877-E79EF22F4D54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0FE0730-31E6-F647-95FB-669BF87EA5D7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41" name="Google Shape;597;p29">
            <a:extLst>
              <a:ext uri="{FF2B5EF4-FFF2-40B4-BE49-F238E27FC236}">
                <a16:creationId xmlns:a16="http://schemas.microsoft.com/office/drawing/2014/main" id="{5EEEF357-6480-FA44-AB2A-3A4FAA538177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FA93A41-31FA-CD4C-976A-5130F3C47DCA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570F7F4E-FB7B-664F-8F94-585D312370F4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A892A4-B0F4-4A43-A97A-49F900492956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302DADBC-5AA8-354F-9B7E-A813A18CC4E3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1EB7C4-1A96-B04A-8FCB-588BCF9434E7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D510C0C-8317-3748-BAB4-3E3A0D6F113A}"/>
              </a:ext>
            </a:extLst>
          </p:cNvPr>
          <p:cNvGrpSpPr/>
          <p:nvPr/>
        </p:nvGrpSpPr>
        <p:grpSpPr>
          <a:xfrm>
            <a:off x="3182715" y="4035479"/>
            <a:ext cx="1762750" cy="360418"/>
            <a:chOff x="3219840" y="2920467"/>
            <a:chExt cx="2203436" cy="450522"/>
          </a:xfrm>
        </p:grpSpPr>
        <p:sp>
          <p:nvSpPr>
            <p:cNvPr id="148" name="Google Shape;597;p29">
              <a:extLst>
                <a:ext uri="{FF2B5EF4-FFF2-40B4-BE49-F238E27FC236}">
                  <a16:creationId xmlns:a16="http://schemas.microsoft.com/office/drawing/2014/main" id="{832B2CD1-AC09-B940-B1F1-F70E3661247F}"/>
                </a:ext>
              </a:extLst>
            </p:cNvPr>
            <p:cNvSpPr/>
            <p:nvPr/>
          </p:nvSpPr>
          <p:spPr>
            <a:xfrm>
              <a:off x="3219840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794E0E6-F060-4542-BB1A-C1FFC6CD8E29}"/>
                </a:ext>
              </a:extLst>
            </p:cNvPr>
            <p:cNvSpPr txBox="1"/>
            <p:nvPr/>
          </p:nvSpPr>
          <p:spPr>
            <a:xfrm>
              <a:off x="3311280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150" name="Google Shape;597;p29">
              <a:extLst>
                <a:ext uri="{FF2B5EF4-FFF2-40B4-BE49-F238E27FC236}">
                  <a16:creationId xmlns:a16="http://schemas.microsoft.com/office/drawing/2014/main" id="{79565B15-6FB7-DC42-A9AA-4892359DD5C6}"/>
                </a:ext>
              </a:extLst>
            </p:cNvPr>
            <p:cNvSpPr/>
            <p:nvPr/>
          </p:nvSpPr>
          <p:spPr>
            <a:xfrm>
              <a:off x="380486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B148928-134B-AA40-AC95-02AAD9536BDB}"/>
                </a:ext>
              </a:extLst>
            </p:cNvPr>
            <p:cNvSpPr txBox="1"/>
            <p:nvPr/>
          </p:nvSpPr>
          <p:spPr>
            <a:xfrm>
              <a:off x="3896301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61D2CC8D-AC8E-5047-9ADF-E3C3EEAEE79D}"/>
                </a:ext>
              </a:extLst>
            </p:cNvPr>
            <p:cNvSpPr/>
            <p:nvPr/>
          </p:nvSpPr>
          <p:spPr>
            <a:xfrm>
              <a:off x="4367278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687CC50-CEA4-5A47-BDBA-2E1343C45A61}"/>
                </a:ext>
              </a:extLst>
            </p:cNvPr>
            <p:cNvSpPr txBox="1"/>
            <p:nvPr/>
          </p:nvSpPr>
          <p:spPr>
            <a:xfrm>
              <a:off x="4458718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B4635E8D-B75D-BC46-A29B-7A635C08985E}"/>
                </a:ext>
              </a:extLst>
            </p:cNvPr>
            <p:cNvSpPr/>
            <p:nvPr/>
          </p:nvSpPr>
          <p:spPr>
            <a:xfrm>
              <a:off x="4952299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D4B8613-825F-384D-8BDB-CE3C83418C60}"/>
                </a:ext>
              </a:extLst>
            </p:cNvPr>
            <p:cNvSpPr txBox="1"/>
            <p:nvPr/>
          </p:nvSpPr>
          <p:spPr>
            <a:xfrm>
              <a:off x="5043739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4E21BD2-D41C-0E43-9F50-95E8DB174F94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157" name="Google Shape;597;p29">
              <a:extLst>
                <a:ext uri="{FF2B5EF4-FFF2-40B4-BE49-F238E27FC236}">
                  <a16:creationId xmlns:a16="http://schemas.microsoft.com/office/drawing/2014/main" id="{A47FE88C-0DCF-AA4A-B47F-7BCABCA55B76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5685D22-DB95-9A42-A7F5-2133F06C982E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9C7475D6-5743-9942-AAEA-535E2713031C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C0B5357-5E64-1443-8275-3F26A7735D05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5BD07AB2-66FC-6B48-9592-DD3AF64FB08A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2A83A6-CB66-CE4B-B63C-D8125F3C41D8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163" name="Google Shape;597;p29">
              <a:extLst>
                <a:ext uri="{FF2B5EF4-FFF2-40B4-BE49-F238E27FC236}">
                  <a16:creationId xmlns:a16="http://schemas.microsoft.com/office/drawing/2014/main" id="{F5C2E745-DAA2-5F45-A78F-737636B692D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E476C4C-3565-2340-9D86-77FA494E9DBC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3F0BFB7-37A2-7346-9FC9-DA7319EBD287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3" name="Google Shape;597;p29">
              <a:extLst>
                <a:ext uri="{FF2B5EF4-FFF2-40B4-BE49-F238E27FC236}">
                  <a16:creationId xmlns:a16="http://schemas.microsoft.com/office/drawing/2014/main" id="{B5136606-6D1F-7545-AE39-8C592A4257A2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4543248-6E4E-2F4B-82CE-32AF085462CA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5" name="Google Shape;597;p29">
              <a:extLst>
                <a:ext uri="{FF2B5EF4-FFF2-40B4-BE49-F238E27FC236}">
                  <a16:creationId xmlns:a16="http://schemas.microsoft.com/office/drawing/2014/main" id="{C5DB5726-19F9-7F4B-8990-FEF54F797581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4EB8935-3E93-8740-A2B2-ECED3D547408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7" name="Google Shape;597;p29">
              <a:extLst>
                <a:ext uri="{FF2B5EF4-FFF2-40B4-BE49-F238E27FC236}">
                  <a16:creationId xmlns:a16="http://schemas.microsoft.com/office/drawing/2014/main" id="{86ED1A79-9C97-F343-B93E-C545FDD0AC1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22A80E5-864A-9748-A884-AE36DCFD318E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9" name="Google Shape;597;p29">
              <a:extLst>
                <a:ext uri="{FF2B5EF4-FFF2-40B4-BE49-F238E27FC236}">
                  <a16:creationId xmlns:a16="http://schemas.microsoft.com/office/drawing/2014/main" id="{CBA35CCD-0B7E-C142-9629-25D9FE80903A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4684B81-70D8-B84C-AF8F-3304A156AE66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59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4DD91-3D41-784C-B3BD-3E6D20EF23E8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6" name="Google Shape;597;p29">
              <a:extLst>
                <a:ext uri="{FF2B5EF4-FFF2-40B4-BE49-F238E27FC236}">
                  <a16:creationId xmlns:a16="http://schemas.microsoft.com/office/drawing/2014/main" id="{E5CE413C-871C-F741-B351-D1EBD714EB9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7;p29">
              <a:extLst>
                <a:ext uri="{FF2B5EF4-FFF2-40B4-BE49-F238E27FC236}">
                  <a16:creationId xmlns:a16="http://schemas.microsoft.com/office/drawing/2014/main" id="{933EB8E9-4ACE-9647-88B1-27E129C7006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689D09-5CD7-8D4F-9E81-D999F0F875E0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72" name="Google Shape;597;p29">
              <a:extLst>
                <a:ext uri="{FF2B5EF4-FFF2-40B4-BE49-F238E27FC236}">
                  <a16:creationId xmlns:a16="http://schemas.microsoft.com/office/drawing/2014/main" id="{5ECCB859-8FB5-054B-8DFD-D42BFCC4C9EC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7;p29">
              <a:extLst>
                <a:ext uri="{FF2B5EF4-FFF2-40B4-BE49-F238E27FC236}">
                  <a16:creationId xmlns:a16="http://schemas.microsoft.com/office/drawing/2014/main" id="{7E14B68E-2472-374D-93B1-41A32D8672BC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F88490-C1CD-4244-861C-7B31E2F6189B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06EFE9-96BD-D744-9C9D-681B91912B2C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0578BE-6166-414E-9E54-B3290E525C5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80" name="Google Shape;597;p29">
                <a:extLst>
                  <a:ext uri="{FF2B5EF4-FFF2-40B4-BE49-F238E27FC236}">
                    <a16:creationId xmlns:a16="http://schemas.microsoft.com/office/drawing/2014/main" id="{6EC4FC9C-A074-6E46-BE02-C4C8008A091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97;p29">
                <a:extLst>
                  <a:ext uri="{FF2B5EF4-FFF2-40B4-BE49-F238E27FC236}">
                    <a16:creationId xmlns:a16="http://schemas.microsoft.com/office/drawing/2014/main" id="{B2C0BE43-6A43-6141-A7F4-1155D5B6092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A688CF-6DCA-0E4F-A785-FFE8BD38B4FB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78" name="Google Shape;597;p29">
                <a:extLst>
                  <a:ext uri="{FF2B5EF4-FFF2-40B4-BE49-F238E27FC236}">
                    <a16:creationId xmlns:a16="http://schemas.microsoft.com/office/drawing/2014/main" id="{871451B9-CA19-1641-9DD0-11F2218E8688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97;p29">
                <a:extLst>
                  <a:ext uri="{FF2B5EF4-FFF2-40B4-BE49-F238E27FC236}">
                    <a16:creationId xmlns:a16="http://schemas.microsoft.com/office/drawing/2014/main" id="{873B89D9-B5DF-4E47-B942-B10550F012A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5400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Therefore, the writes will not be coalesced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37D2F17-2F53-8140-8AF1-63CAB9482FD9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B87BC7AC-9CE5-4148-9218-94582D607994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68A9F41-CF28-1847-9558-7DC1DEF291EB}"/>
              </a:ext>
            </a:extLst>
          </p:cNvPr>
          <p:cNvSpPr txBox="1"/>
          <p:nvPr/>
        </p:nvSpPr>
        <p:spPr>
          <a:xfrm>
            <a:off x="6130276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9C17F208-A1AB-3B48-9B37-EDB1DF3956F5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5D9E993-B89C-764D-8F81-CF82D8E85EED}"/>
              </a:ext>
            </a:extLst>
          </p:cNvPr>
          <p:cNvSpPr txBox="1"/>
          <p:nvPr/>
        </p:nvSpPr>
        <p:spPr>
          <a:xfrm>
            <a:off x="6598293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E5676949-EA84-DD4C-91AA-E5C7FA018CEC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B7DFFF8-ACF7-A34F-9E83-04C0E5D3344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21" name="Google Shape;597;p29">
            <a:extLst>
              <a:ext uri="{FF2B5EF4-FFF2-40B4-BE49-F238E27FC236}">
                <a16:creationId xmlns:a16="http://schemas.microsoft.com/office/drawing/2014/main" id="{A937E9ED-6D07-D249-B2C2-BC131B601F4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ACF35E6-1BE8-EA43-A085-85D61B9139DF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07" name="Google Shape;597;p29">
            <a:extLst>
              <a:ext uri="{FF2B5EF4-FFF2-40B4-BE49-F238E27FC236}">
                <a16:creationId xmlns:a16="http://schemas.microsoft.com/office/drawing/2014/main" id="{0BBD2D50-2D1D-D246-8BA2-41624E69EDBA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27A8737-1784-F047-B929-EFDC91647AB4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09" name="Google Shape;597;p29">
            <a:extLst>
              <a:ext uri="{FF2B5EF4-FFF2-40B4-BE49-F238E27FC236}">
                <a16:creationId xmlns:a16="http://schemas.microsoft.com/office/drawing/2014/main" id="{0156AA0C-2B55-5A4E-B424-41D54294E2D2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74A029B-90A7-C245-9D6C-11D8D6F7069A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3B023B5F-2325-7842-982C-B2EDBD73BA47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E2994BD-0D7E-9143-9E02-C887725F4C44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3FD247B3-C3A3-B14F-915D-CE3B08D2A0DC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DF8B56E-123A-5642-839A-343EEC44BC03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940DF20-E968-4E43-9266-26F4D6985BFB}"/>
              </a:ext>
            </a:extLst>
          </p:cNvPr>
          <p:cNvGrpSpPr/>
          <p:nvPr/>
        </p:nvGrpSpPr>
        <p:grpSpPr>
          <a:xfrm>
            <a:off x="6057124" y="4464687"/>
            <a:ext cx="1762750" cy="360418"/>
            <a:chOff x="5539363" y="2920467"/>
            <a:chExt cx="2203436" cy="450522"/>
          </a:xfrm>
        </p:grpSpPr>
        <p:sp>
          <p:nvSpPr>
            <p:cNvPr id="199" name="Google Shape;597;p29">
              <a:extLst>
                <a:ext uri="{FF2B5EF4-FFF2-40B4-BE49-F238E27FC236}">
                  <a16:creationId xmlns:a16="http://schemas.microsoft.com/office/drawing/2014/main" id="{ED7747CA-5E87-0A44-BED8-B7FAE00F9828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D30255D-64E6-BE45-BFA0-23D8C218A9CD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01" name="Google Shape;597;p29">
              <a:extLst>
                <a:ext uri="{FF2B5EF4-FFF2-40B4-BE49-F238E27FC236}">
                  <a16:creationId xmlns:a16="http://schemas.microsoft.com/office/drawing/2014/main" id="{DE999A94-4704-8D4D-BADF-1F778782E588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60AAA3A-43CB-4343-995A-D1D213D6201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03" name="Google Shape;597;p29">
              <a:extLst>
                <a:ext uri="{FF2B5EF4-FFF2-40B4-BE49-F238E27FC236}">
                  <a16:creationId xmlns:a16="http://schemas.microsoft.com/office/drawing/2014/main" id="{199484E3-9E7B-EE42-A519-E1067189AD5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E90AEF-3BF1-5944-84AE-2E0D1F3EB15E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05" name="Google Shape;597;p29">
              <a:extLst>
                <a:ext uri="{FF2B5EF4-FFF2-40B4-BE49-F238E27FC236}">
                  <a16:creationId xmlns:a16="http://schemas.microsoft.com/office/drawing/2014/main" id="{F167CCB5-BB96-E849-813D-0A45D6142BE7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2AB6201-9275-FE48-9F7C-30BF514DC26D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0B8E26B-19EB-3048-9BB2-1C6438DE7870}"/>
              </a:ext>
            </a:extLst>
          </p:cNvPr>
          <p:cNvGrpSpPr/>
          <p:nvPr/>
        </p:nvGrpSpPr>
        <p:grpSpPr>
          <a:xfrm>
            <a:off x="6057124" y="4893895"/>
            <a:ext cx="1762750" cy="360418"/>
            <a:chOff x="7856843" y="2920467"/>
            <a:chExt cx="2203436" cy="450522"/>
          </a:xfrm>
        </p:grpSpPr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CDDFA8CB-132F-5141-9F70-A9119A58B890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7285B68-7F8D-8B46-946F-7484339E1186}"/>
                </a:ext>
              </a:extLst>
            </p:cNvPr>
            <p:cNvSpPr txBox="1"/>
            <p:nvPr/>
          </p:nvSpPr>
          <p:spPr>
            <a:xfrm>
              <a:off x="79482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193" name="Google Shape;597;p29">
              <a:extLst>
                <a:ext uri="{FF2B5EF4-FFF2-40B4-BE49-F238E27FC236}">
                  <a16:creationId xmlns:a16="http://schemas.microsoft.com/office/drawing/2014/main" id="{6F844132-9BE2-C842-BC3F-C3218DE255EC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D2175B5-DB0F-EC4F-B68B-7B22BBCE8BD8}"/>
                </a:ext>
              </a:extLst>
            </p:cNvPr>
            <p:cNvSpPr txBox="1"/>
            <p:nvPr/>
          </p:nvSpPr>
          <p:spPr>
            <a:xfrm>
              <a:off x="85333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195" name="Google Shape;597;p29">
              <a:extLst>
                <a:ext uri="{FF2B5EF4-FFF2-40B4-BE49-F238E27FC236}">
                  <a16:creationId xmlns:a16="http://schemas.microsoft.com/office/drawing/2014/main" id="{4EFB7792-C53F-A441-9854-52273043AD5D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20E67CF-036B-8B47-9423-202D0A8F5D06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197" name="Google Shape;597;p29">
              <a:extLst>
                <a:ext uri="{FF2B5EF4-FFF2-40B4-BE49-F238E27FC236}">
                  <a16:creationId xmlns:a16="http://schemas.microsoft.com/office/drawing/2014/main" id="{EA24262D-A923-6141-86AF-661F66CCF81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FFF515D-43A1-DC4E-8A24-5B8C0A5092FD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135" name="Google Shape;605;p29">
            <a:extLst>
              <a:ext uri="{FF2B5EF4-FFF2-40B4-BE49-F238E27FC236}">
                <a16:creationId xmlns:a16="http://schemas.microsoft.com/office/drawing/2014/main" id="{30F578D2-3062-2649-B532-87CFF2A83254}"/>
              </a:ext>
            </a:extLst>
          </p:cNvPr>
          <p:cNvSpPr txBox="1"/>
          <p:nvPr/>
        </p:nvSpPr>
        <p:spPr>
          <a:xfrm>
            <a:off x="7421078" y="1608408"/>
            <a:ext cx="3263100" cy="167162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x = blockIdx.x * blockDim.x 	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+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y = blockIdx.y * blockDim.y 	+ threadIdx.y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out[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][y] = in[y][x]</a:t>
            </a:r>
          </a:p>
        </p:txBody>
      </p:sp>
      <p:cxnSp>
        <p:nvCxnSpPr>
          <p:cNvPr id="138" name="Google Shape;1467;p60">
            <a:extLst>
              <a:ext uri="{FF2B5EF4-FFF2-40B4-BE49-F238E27FC236}">
                <a16:creationId xmlns:a16="http://schemas.microsoft.com/office/drawing/2014/main" id="{54F5B28A-9A80-8C46-ABA4-5597FA663C68}"/>
              </a:ext>
            </a:extLst>
          </p:cNvPr>
          <p:cNvCxnSpPr>
            <a:cxnSpLocks/>
            <a:endCxn id="216" idx="0"/>
          </p:cNvCxnSpPr>
          <p:nvPr/>
        </p:nvCxnSpPr>
        <p:spPr>
          <a:xfrm>
            <a:off x="4801898" y="968664"/>
            <a:ext cx="1441999" cy="2703466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67;p60">
            <a:extLst>
              <a:ext uri="{FF2B5EF4-FFF2-40B4-BE49-F238E27FC236}">
                <a16:creationId xmlns:a16="http://schemas.microsoft.com/office/drawing/2014/main" id="{678B44A9-4EC0-EE4A-88A7-8FD97205305B}"/>
              </a:ext>
            </a:extLst>
          </p:cNvPr>
          <p:cNvCxnSpPr>
            <a:cxnSpLocks/>
            <a:endCxn id="207" idx="0"/>
          </p:cNvCxnSpPr>
          <p:nvPr/>
        </p:nvCxnSpPr>
        <p:spPr>
          <a:xfrm>
            <a:off x="5242560" y="982680"/>
            <a:ext cx="1002955" cy="3052799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EB701C3-BFED-1B46-801C-986303A82D16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2" name="Google Shape;597;p29">
            <a:extLst>
              <a:ext uri="{FF2B5EF4-FFF2-40B4-BE49-F238E27FC236}">
                <a16:creationId xmlns:a16="http://schemas.microsoft.com/office/drawing/2014/main" id="{E907B4D5-90D5-4640-9189-DA041567FE44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42D4AE0-B1D5-EF41-807A-C0379ADC7330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FA05A634-F419-074D-A2AE-FAE15FFEAFF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F86375B-5C0D-BF4C-9023-A78528DC9EAC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02E2294F-7034-3B41-941F-37E8CFAF8D84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15994C-B50E-DC4D-A2F5-3048C6C144A7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48" name="Google Shape;597;p29">
            <a:extLst>
              <a:ext uri="{FF2B5EF4-FFF2-40B4-BE49-F238E27FC236}">
                <a16:creationId xmlns:a16="http://schemas.microsoft.com/office/drawing/2014/main" id="{60BB1FFF-A993-004C-A4E2-CC2B02D8FE24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B3FA4C-4F55-C947-A44C-40EDF53E0BCB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0A65737-82DE-FF4D-ACDF-1500291CC9D0}"/>
              </a:ext>
            </a:extLst>
          </p:cNvPr>
          <p:cNvGrpSpPr/>
          <p:nvPr/>
        </p:nvGrpSpPr>
        <p:grpSpPr>
          <a:xfrm>
            <a:off x="3182715" y="4035479"/>
            <a:ext cx="1762750" cy="360418"/>
            <a:chOff x="3219840" y="2920467"/>
            <a:chExt cx="2203436" cy="450522"/>
          </a:xfrm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9EC34B19-E620-5443-A069-0E26E1557D86}"/>
                </a:ext>
              </a:extLst>
            </p:cNvPr>
            <p:cNvSpPr/>
            <p:nvPr/>
          </p:nvSpPr>
          <p:spPr>
            <a:xfrm>
              <a:off x="3219840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07B8E17-6059-A344-B84A-C67CFB5E96F6}"/>
                </a:ext>
              </a:extLst>
            </p:cNvPr>
            <p:cNvSpPr txBox="1"/>
            <p:nvPr/>
          </p:nvSpPr>
          <p:spPr>
            <a:xfrm>
              <a:off x="3311280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758094DF-2C7D-004B-A38B-50DBF9BF764F}"/>
                </a:ext>
              </a:extLst>
            </p:cNvPr>
            <p:cNvSpPr/>
            <p:nvPr/>
          </p:nvSpPr>
          <p:spPr>
            <a:xfrm>
              <a:off x="380486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3DC5B0F-6A3E-814A-8A1D-0E89E4A94C01}"/>
                </a:ext>
              </a:extLst>
            </p:cNvPr>
            <p:cNvSpPr txBox="1"/>
            <p:nvPr/>
          </p:nvSpPr>
          <p:spPr>
            <a:xfrm>
              <a:off x="3896301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155" name="Google Shape;597;p29">
              <a:extLst>
                <a:ext uri="{FF2B5EF4-FFF2-40B4-BE49-F238E27FC236}">
                  <a16:creationId xmlns:a16="http://schemas.microsoft.com/office/drawing/2014/main" id="{3FDB4C9A-D765-A542-ADC8-99F1479F9BA6}"/>
                </a:ext>
              </a:extLst>
            </p:cNvPr>
            <p:cNvSpPr/>
            <p:nvPr/>
          </p:nvSpPr>
          <p:spPr>
            <a:xfrm>
              <a:off x="4367278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5F9C189-9FDE-3C4A-8FBB-486C60C8FCDF}"/>
                </a:ext>
              </a:extLst>
            </p:cNvPr>
            <p:cNvSpPr txBox="1"/>
            <p:nvPr/>
          </p:nvSpPr>
          <p:spPr>
            <a:xfrm>
              <a:off x="4458718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157" name="Google Shape;597;p29">
              <a:extLst>
                <a:ext uri="{FF2B5EF4-FFF2-40B4-BE49-F238E27FC236}">
                  <a16:creationId xmlns:a16="http://schemas.microsoft.com/office/drawing/2014/main" id="{795D3EA2-9F08-8F4B-8BEF-25C8336C5AF6}"/>
                </a:ext>
              </a:extLst>
            </p:cNvPr>
            <p:cNvSpPr/>
            <p:nvPr/>
          </p:nvSpPr>
          <p:spPr>
            <a:xfrm>
              <a:off x="4952299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FA003EB-5395-8E4E-9F32-51A47FF476D7}"/>
                </a:ext>
              </a:extLst>
            </p:cNvPr>
            <p:cNvSpPr txBox="1"/>
            <p:nvPr/>
          </p:nvSpPr>
          <p:spPr>
            <a:xfrm>
              <a:off x="5043739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7F93D6D-01F4-2A49-98D8-35B3EC45697E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0B2B84CA-304D-C24F-9C1A-214CAC99F8D6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0102376-5DD2-9045-802C-B99A6C14D867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ACF044AE-8302-7344-9FCF-81F6DC25A441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C239686-FBC2-6E42-846E-63394F250E9D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164" name="Google Shape;597;p29">
              <a:extLst>
                <a:ext uri="{FF2B5EF4-FFF2-40B4-BE49-F238E27FC236}">
                  <a16:creationId xmlns:a16="http://schemas.microsoft.com/office/drawing/2014/main" id="{273DD136-67B4-B540-A332-8EF9B69FB15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BAC8B72-D75C-F741-B8B2-95203F7F52D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23" name="Google Shape;597;p29">
              <a:extLst>
                <a:ext uri="{FF2B5EF4-FFF2-40B4-BE49-F238E27FC236}">
                  <a16:creationId xmlns:a16="http://schemas.microsoft.com/office/drawing/2014/main" id="{EA76ADD9-9F77-B541-8939-451FE04AC3BF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ECEDF0C-CC7E-DA48-86D8-D1DC2B6BC2D4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A2BE059-2312-C44D-B5E7-B256BD58411B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C9C3AE77-9559-684C-BCF5-79F562FEE352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B025ACC-3BD4-E644-BC1D-5151510B5BEC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8" name="Google Shape;597;p29">
              <a:extLst>
                <a:ext uri="{FF2B5EF4-FFF2-40B4-BE49-F238E27FC236}">
                  <a16:creationId xmlns:a16="http://schemas.microsoft.com/office/drawing/2014/main" id="{C9C50D5E-FFB4-F542-A679-4ECA191A8540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7BE9BA3-A1DE-074F-948F-ABC072035B45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30" name="Google Shape;597;p29">
              <a:extLst>
                <a:ext uri="{FF2B5EF4-FFF2-40B4-BE49-F238E27FC236}">
                  <a16:creationId xmlns:a16="http://schemas.microsoft.com/office/drawing/2014/main" id="{FA81EAC4-7891-814F-B6C1-A3CED5FDDF9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6CA50E7-5C62-964A-8E6D-9AFECC2B9820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32" name="Google Shape;597;p29">
              <a:extLst>
                <a:ext uri="{FF2B5EF4-FFF2-40B4-BE49-F238E27FC236}">
                  <a16:creationId xmlns:a16="http://schemas.microsoft.com/office/drawing/2014/main" id="{C72A40C1-DE6F-F44E-BA1F-948AC0FA3E70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3EAB1D3-0BD5-1346-A462-ADD59E6105E7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36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4DD91-3D41-784C-B3BD-3E6D20EF23E8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06" name="Google Shape;597;p29">
              <a:extLst>
                <a:ext uri="{FF2B5EF4-FFF2-40B4-BE49-F238E27FC236}">
                  <a16:creationId xmlns:a16="http://schemas.microsoft.com/office/drawing/2014/main" id="{E5CE413C-871C-F741-B351-D1EBD714EB9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7;p29">
              <a:extLst>
                <a:ext uri="{FF2B5EF4-FFF2-40B4-BE49-F238E27FC236}">
                  <a16:creationId xmlns:a16="http://schemas.microsoft.com/office/drawing/2014/main" id="{933EB8E9-4ACE-9647-88B1-27E129C7006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689D09-5CD7-8D4F-9E81-D999F0F875E0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72" name="Google Shape;597;p29">
              <a:extLst>
                <a:ext uri="{FF2B5EF4-FFF2-40B4-BE49-F238E27FC236}">
                  <a16:creationId xmlns:a16="http://schemas.microsoft.com/office/drawing/2014/main" id="{5ECCB859-8FB5-054B-8DFD-D42BFCC4C9EC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7;p29">
              <a:extLst>
                <a:ext uri="{FF2B5EF4-FFF2-40B4-BE49-F238E27FC236}">
                  <a16:creationId xmlns:a16="http://schemas.microsoft.com/office/drawing/2014/main" id="{7E14B68E-2472-374D-93B1-41A32D8672BC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F88490-C1CD-4244-861C-7B31E2F6189B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06EFE9-96BD-D744-9C9D-681B91912B2C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0578BE-6166-414E-9E54-B3290E525C5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80" name="Google Shape;597;p29">
                <a:extLst>
                  <a:ext uri="{FF2B5EF4-FFF2-40B4-BE49-F238E27FC236}">
                    <a16:creationId xmlns:a16="http://schemas.microsoft.com/office/drawing/2014/main" id="{6EC4FC9C-A074-6E46-BE02-C4C8008A091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97;p29">
                <a:extLst>
                  <a:ext uri="{FF2B5EF4-FFF2-40B4-BE49-F238E27FC236}">
                    <a16:creationId xmlns:a16="http://schemas.microsoft.com/office/drawing/2014/main" id="{B2C0BE43-6A43-6141-A7F4-1155D5B6092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A688CF-6DCA-0E4F-A785-FFE8BD38B4FB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78" name="Google Shape;597;p29">
                <a:extLst>
                  <a:ext uri="{FF2B5EF4-FFF2-40B4-BE49-F238E27FC236}">
                    <a16:creationId xmlns:a16="http://schemas.microsoft.com/office/drawing/2014/main" id="{871451B9-CA19-1641-9DD0-11F2218E8688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97;p29">
                <a:extLst>
                  <a:ext uri="{FF2B5EF4-FFF2-40B4-BE49-F238E27FC236}">
                    <a16:creationId xmlns:a16="http://schemas.microsoft.com/office/drawing/2014/main" id="{873B89D9-B5DF-4E47-B942-B10550F012A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5"/>
            <a:ext cx="3263100" cy="98387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We can use shared memory to make coalesced reads and writes. Here, each block will allocate a (2,2) shared memory tile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B3D229-E6A2-354F-A6FF-9A57801C9C5B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431354F-B3B2-8540-812E-2237594642EC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C7814D-FCA1-8342-8739-5F74FBAA1ED7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D9BE3F4-2D02-B746-B1CF-4E4EC3F9A03A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56" name="Google Shape;597;p29">
                  <a:extLst>
                    <a:ext uri="{FF2B5EF4-FFF2-40B4-BE49-F238E27FC236}">
                      <a16:creationId xmlns:a16="http://schemas.microsoft.com/office/drawing/2014/main" id="{3235F398-F387-8F4D-AE50-5E22E57FDA79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227FBA5-5B56-BC49-AB61-2933926D43B4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8" name="Google Shape;597;p29">
                  <a:extLst>
                    <a:ext uri="{FF2B5EF4-FFF2-40B4-BE49-F238E27FC236}">
                      <a16:creationId xmlns:a16="http://schemas.microsoft.com/office/drawing/2014/main" id="{E2F9563B-AE33-B547-9757-859CF25EF62A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A128E6F-7378-8F48-9659-C6B39C02B0B6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0" name="Google Shape;597;p29">
                  <a:extLst>
                    <a:ext uri="{FF2B5EF4-FFF2-40B4-BE49-F238E27FC236}">
                      <a16:creationId xmlns:a16="http://schemas.microsoft.com/office/drawing/2014/main" id="{A06D245E-B18F-0448-BE09-7746EAC8810D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33D14292-E820-4848-93A9-038A9B3796D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2" name="Google Shape;597;p29">
                  <a:extLst>
                    <a:ext uri="{FF2B5EF4-FFF2-40B4-BE49-F238E27FC236}">
                      <a16:creationId xmlns:a16="http://schemas.microsoft.com/office/drawing/2014/main" id="{8842D83B-47FA-CD42-82E5-F570F85047B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D5AD278-BFEB-9243-A96D-5B234F67BEFA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63BCD49-2B34-934C-91BC-1ED0CA19C7C7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48" name="Google Shape;597;p29">
                  <a:extLst>
                    <a:ext uri="{FF2B5EF4-FFF2-40B4-BE49-F238E27FC236}">
                      <a16:creationId xmlns:a16="http://schemas.microsoft.com/office/drawing/2014/main" id="{B881602A-4940-814B-BAFD-B9383AEC9A3D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94845519-4B04-564E-A3CD-581D032FBBA3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0" name="Google Shape;597;p29">
                  <a:extLst>
                    <a:ext uri="{FF2B5EF4-FFF2-40B4-BE49-F238E27FC236}">
                      <a16:creationId xmlns:a16="http://schemas.microsoft.com/office/drawing/2014/main" id="{61C88FE5-7FE3-1545-BADC-8470466C2244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C6D8CAD-1256-EE40-A7A3-30BF68E6F62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2" name="Google Shape;597;p29">
                  <a:extLst>
                    <a:ext uri="{FF2B5EF4-FFF2-40B4-BE49-F238E27FC236}">
                      <a16:creationId xmlns:a16="http://schemas.microsoft.com/office/drawing/2014/main" id="{834E6667-5A48-E94A-B598-5FBC628DB4C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C26ADCD-47B9-F640-9A7A-8D49E587821E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4" name="Google Shape;597;p29">
                  <a:extLst>
                    <a:ext uri="{FF2B5EF4-FFF2-40B4-BE49-F238E27FC236}">
                      <a16:creationId xmlns:a16="http://schemas.microsoft.com/office/drawing/2014/main" id="{60FCB801-1EDE-9F4D-B800-3368159A2F38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23651FE-7EAD-374B-AE0B-114F19313F89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A66BFC3-1FD3-5445-8CB2-4BCFCFEC57B4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240" name="Google Shape;597;p29">
                  <a:extLst>
                    <a:ext uri="{FF2B5EF4-FFF2-40B4-BE49-F238E27FC236}">
                      <a16:creationId xmlns:a16="http://schemas.microsoft.com/office/drawing/2014/main" id="{60DE9B77-DD20-AE48-856C-491D48656690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5D12392-C3D2-1B4F-91A3-6CBB189FF76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2" name="Google Shape;597;p29">
                  <a:extLst>
                    <a:ext uri="{FF2B5EF4-FFF2-40B4-BE49-F238E27FC236}">
                      <a16:creationId xmlns:a16="http://schemas.microsoft.com/office/drawing/2014/main" id="{2A0A56FA-F830-7A4B-9F7A-904A40084A73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6F1FE2D-E0AF-1044-A5D8-F7ECD8F84CBF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4" name="Google Shape;597;p29">
                  <a:extLst>
                    <a:ext uri="{FF2B5EF4-FFF2-40B4-BE49-F238E27FC236}">
                      <a16:creationId xmlns:a16="http://schemas.microsoft.com/office/drawing/2014/main" id="{C3E5162E-4855-EF41-9398-918BF3F7EC3D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FDDD5EB3-5FFE-4E4A-A8FB-CBC153F04BA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6" name="Google Shape;597;p29">
                  <a:extLst>
                    <a:ext uri="{FF2B5EF4-FFF2-40B4-BE49-F238E27FC236}">
                      <a16:creationId xmlns:a16="http://schemas.microsoft.com/office/drawing/2014/main" id="{A4D7682F-BC48-194A-AB90-9A26A3F462C6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347F61F-34BA-4E47-9EDC-EE3C5C27C5CA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0F6711DB-0C91-644F-AA3A-42E2760D9B0C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87" name="Google Shape;597;p29">
                  <a:extLst>
                    <a:ext uri="{FF2B5EF4-FFF2-40B4-BE49-F238E27FC236}">
                      <a16:creationId xmlns:a16="http://schemas.microsoft.com/office/drawing/2014/main" id="{8FEDA49F-3C38-0348-B697-F335B061F909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BBFC52C-1301-9344-847B-5AC14C193867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4" name="Google Shape;597;p29">
                  <a:extLst>
                    <a:ext uri="{FF2B5EF4-FFF2-40B4-BE49-F238E27FC236}">
                      <a16:creationId xmlns:a16="http://schemas.microsoft.com/office/drawing/2014/main" id="{AC04EE7B-894C-E840-9974-16C159580D7A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2B1A100-18A1-1842-ABFE-F01662BB7B3C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6" name="Google Shape;597;p29">
                  <a:extLst>
                    <a:ext uri="{FF2B5EF4-FFF2-40B4-BE49-F238E27FC236}">
                      <a16:creationId xmlns:a16="http://schemas.microsoft.com/office/drawing/2014/main" id="{50AB7E9E-43E1-DC4A-8E3E-A40D33E7A006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A8999CD-55F7-804A-B8B9-DC18DFA5ACF3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8" name="Google Shape;597;p29">
                  <a:extLst>
                    <a:ext uri="{FF2B5EF4-FFF2-40B4-BE49-F238E27FC236}">
                      <a16:creationId xmlns:a16="http://schemas.microsoft.com/office/drawing/2014/main" id="{DAA309E1-8430-664F-9D4F-81E7346C90A3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C9B156A-4C49-934A-AF1A-0FDF78C44509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C1AD973-1673-E849-9169-9AC08ACA6003}"/>
              </a:ext>
            </a:extLst>
          </p:cNvPr>
          <p:cNvGrpSpPr/>
          <p:nvPr/>
        </p:nvGrpSpPr>
        <p:grpSpPr>
          <a:xfrm>
            <a:off x="3073756" y="3514293"/>
            <a:ext cx="1995837" cy="1828800"/>
            <a:chOff x="4248483" y="2804161"/>
            <a:chExt cx="2494795" cy="2285999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ED9FE4DA-DC80-DA4E-81A6-F44DE762AA75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839FC62-E16A-7D49-94B6-7201CFBD180C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C13DEF58-A980-EC45-86B1-93C83F208CF8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295" name="Google Shape;597;p29">
                  <a:extLst>
                    <a:ext uri="{FF2B5EF4-FFF2-40B4-BE49-F238E27FC236}">
                      <a16:creationId xmlns:a16="http://schemas.microsoft.com/office/drawing/2014/main" id="{462A0453-7874-B348-8568-8DFBE647817C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54A42C3B-373C-4C47-A9E3-535342101E77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297" name="Google Shape;597;p29">
                  <a:extLst>
                    <a:ext uri="{FF2B5EF4-FFF2-40B4-BE49-F238E27FC236}">
                      <a16:creationId xmlns:a16="http://schemas.microsoft.com/office/drawing/2014/main" id="{3E5A582A-6AF3-F942-A2B0-8B701F120EA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A3CB1629-C044-9B4E-AAB3-8BEB1410946B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299" name="Google Shape;597;p29">
                  <a:extLst>
                    <a:ext uri="{FF2B5EF4-FFF2-40B4-BE49-F238E27FC236}">
                      <a16:creationId xmlns:a16="http://schemas.microsoft.com/office/drawing/2014/main" id="{F745283D-97DA-794B-9233-832BFC3A91D8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D460A36-CD02-B84E-A6EE-13BD067CA1C4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301" name="Google Shape;597;p29">
                  <a:extLst>
                    <a:ext uri="{FF2B5EF4-FFF2-40B4-BE49-F238E27FC236}">
                      <a16:creationId xmlns:a16="http://schemas.microsoft.com/office/drawing/2014/main" id="{EC17AB0D-F987-FD4B-AD3A-3520AC5694A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59B738E1-9761-AC4E-A4B2-F98179041545}"/>
                    </a:ext>
                  </a:extLst>
                </p:cNvPr>
                <p:cNvSpPr txBox="1"/>
                <p:nvPr/>
              </p:nvSpPr>
              <p:spPr>
                <a:xfrm>
                  <a:off x="272625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8F686A4-4DC4-294D-8E91-98A7DE21BE58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87" name="Google Shape;597;p29">
                  <a:extLst>
                    <a:ext uri="{FF2B5EF4-FFF2-40B4-BE49-F238E27FC236}">
                      <a16:creationId xmlns:a16="http://schemas.microsoft.com/office/drawing/2014/main" id="{A7C2D031-2BD9-1149-9CD5-51398EEBC9E6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8FB8FB50-08FE-AC4F-B51D-91D5B508A8A9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289" name="Google Shape;597;p29">
                  <a:extLst>
                    <a:ext uri="{FF2B5EF4-FFF2-40B4-BE49-F238E27FC236}">
                      <a16:creationId xmlns:a16="http://schemas.microsoft.com/office/drawing/2014/main" id="{910347F1-C474-594D-BC90-5E38B6B34136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993BF7B7-CFBA-1D48-89A7-D85303F1920F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291" name="Google Shape;597;p29">
                  <a:extLst>
                    <a:ext uri="{FF2B5EF4-FFF2-40B4-BE49-F238E27FC236}">
                      <a16:creationId xmlns:a16="http://schemas.microsoft.com/office/drawing/2014/main" id="{4D963452-83AF-4B4A-9C75-B1044011874A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889641A-7FE8-094A-8AE0-2EBB09C63938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293" name="Google Shape;597;p29">
                  <a:extLst>
                    <a:ext uri="{FF2B5EF4-FFF2-40B4-BE49-F238E27FC236}">
                      <a16:creationId xmlns:a16="http://schemas.microsoft.com/office/drawing/2014/main" id="{0D8A9815-8965-1246-A591-1DDDBB15BC1F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29CD6160-D739-1044-928A-B1F333AF859B}"/>
                    </a:ext>
                  </a:extLst>
                </p:cNvPr>
                <p:cNvSpPr txBox="1"/>
                <p:nvPr/>
              </p:nvSpPr>
              <p:spPr>
                <a:xfrm>
                  <a:off x="504373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8AC64CFF-FE67-4B45-A2B2-BB0202C794B4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279" name="Google Shape;597;p29">
                  <a:extLst>
                    <a:ext uri="{FF2B5EF4-FFF2-40B4-BE49-F238E27FC236}">
                      <a16:creationId xmlns:a16="http://schemas.microsoft.com/office/drawing/2014/main" id="{4D85C95F-E95E-944A-AB0F-E0C41E00705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D7A99994-77A9-FA4E-8B12-5B65A2ECA483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281" name="Google Shape;597;p29">
                  <a:extLst>
                    <a:ext uri="{FF2B5EF4-FFF2-40B4-BE49-F238E27FC236}">
                      <a16:creationId xmlns:a16="http://schemas.microsoft.com/office/drawing/2014/main" id="{BAA46641-F8C9-0A44-86F4-9DA890A9557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482B4A69-C2F6-AE47-8FFA-1CC260AB6D7B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283" name="Google Shape;597;p29">
                  <a:extLst>
                    <a:ext uri="{FF2B5EF4-FFF2-40B4-BE49-F238E27FC236}">
                      <a16:creationId xmlns:a16="http://schemas.microsoft.com/office/drawing/2014/main" id="{FFDC4727-F385-9843-95E5-45A294EA9754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BBA67B7A-A792-8240-8A3D-1898F45BDD88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285" name="Google Shape;597;p29">
                  <a:extLst>
                    <a:ext uri="{FF2B5EF4-FFF2-40B4-BE49-F238E27FC236}">
                      <a16:creationId xmlns:a16="http://schemas.microsoft.com/office/drawing/2014/main" id="{4EF822A3-BDB5-7F4F-AC6A-071557844F46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CAC6DB0-68FD-2546-9D04-862E4FB14461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9B6ED478-B123-294F-85CE-2048C294E7E9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271" name="Google Shape;597;p29">
                  <a:extLst>
                    <a:ext uri="{FF2B5EF4-FFF2-40B4-BE49-F238E27FC236}">
                      <a16:creationId xmlns:a16="http://schemas.microsoft.com/office/drawing/2014/main" id="{D8D0056D-F1E3-9A4C-9480-4B3AC7D0EA38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CE1BAF2-4B27-D74A-94AE-5301CE85846B}"/>
                    </a:ext>
                  </a:extLst>
                </p:cNvPr>
                <p:cNvSpPr txBox="1"/>
                <p:nvPr/>
              </p:nvSpPr>
              <p:spPr>
                <a:xfrm>
                  <a:off x="78974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  <p:sp>
              <p:nvSpPr>
                <p:cNvPr id="273" name="Google Shape;597;p29">
                  <a:extLst>
                    <a:ext uri="{FF2B5EF4-FFF2-40B4-BE49-F238E27FC236}">
                      <a16:creationId xmlns:a16="http://schemas.microsoft.com/office/drawing/2014/main" id="{E9584297-DA51-534C-916A-FFE9E2F6E8F1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76066B6D-5624-0D41-82E9-A30D8A0F9A18}"/>
                    </a:ext>
                  </a:extLst>
                </p:cNvPr>
                <p:cNvSpPr txBox="1"/>
                <p:nvPr/>
              </p:nvSpPr>
              <p:spPr>
                <a:xfrm>
                  <a:off x="84825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  <p:sp>
              <p:nvSpPr>
                <p:cNvPr id="275" name="Google Shape;597;p29">
                  <a:extLst>
                    <a:ext uri="{FF2B5EF4-FFF2-40B4-BE49-F238E27FC236}">
                      <a16:creationId xmlns:a16="http://schemas.microsoft.com/office/drawing/2014/main" id="{E5190011-08E0-094E-ADE4-48E9FEEDE46A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DA408A8E-223A-5F4D-B10A-D876FAB37985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  <p:sp>
              <p:nvSpPr>
                <p:cNvPr id="277" name="Google Shape;597;p29">
                  <a:extLst>
                    <a:ext uri="{FF2B5EF4-FFF2-40B4-BE49-F238E27FC236}">
                      <a16:creationId xmlns:a16="http://schemas.microsoft.com/office/drawing/2014/main" id="{F9F08A28-D81D-6743-A111-ADE31C86B181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27AB9981-0D4F-FB4B-951C-4930BE8CF6B9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DA0B2-72CF-264A-B591-86DD27F7942A}"/>
              </a:ext>
            </a:extLst>
          </p:cNvPr>
          <p:cNvGrpSpPr/>
          <p:nvPr/>
        </p:nvGrpSpPr>
        <p:grpSpPr>
          <a:xfrm>
            <a:off x="3212551" y="211755"/>
            <a:ext cx="924024" cy="1269376"/>
            <a:chOff x="3246924" y="1113430"/>
            <a:chExt cx="924024" cy="1269376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EE00EA0-01B7-1141-B4E7-21442D09C5AB}"/>
                </a:ext>
              </a:extLst>
            </p:cNvPr>
            <p:cNvGrpSpPr/>
            <p:nvPr/>
          </p:nvGrpSpPr>
          <p:grpSpPr>
            <a:xfrm>
              <a:off x="3246924" y="1477961"/>
              <a:ext cx="924024" cy="904845"/>
              <a:chOff x="5771946" y="490344"/>
              <a:chExt cx="924024" cy="904845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E9EEF72-473C-394B-9BF2-E0E6C8172D1A}"/>
                  </a:ext>
                </a:extLst>
              </p:cNvPr>
              <p:cNvSpPr/>
              <p:nvPr/>
            </p:nvSpPr>
            <p:spPr>
              <a:xfrm>
                <a:off x="5771946" y="490344"/>
                <a:ext cx="924024" cy="9048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Google Shape;597;p29">
                <a:extLst>
                  <a:ext uri="{FF2B5EF4-FFF2-40B4-BE49-F238E27FC236}">
                    <a16:creationId xmlns:a16="http://schemas.microsoft.com/office/drawing/2014/main" id="{AEB7C78E-E32F-4C4D-A7DC-560EDAE484D4}"/>
                  </a:ext>
                </a:extLst>
              </p:cNvPr>
              <p:cNvSpPr/>
              <p:nvPr/>
            </p:nvSpPr>
            <p:spPr>
              <a:xfrm>
                <a:off x="584203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597;p29">
                <a:extLst>
                  <a:ext uri="{FF2B5EF4-FFF2-40B4-BE49-F238E27FC236}">
                    <a16:creationId xmlns:a16="http://schemas.microsoft.com/office/drawing/2014/main" id="{E1AC37F3-057F-0745-BB8B-1772ED2761E3}"/>
                  </a:ext>
                </a:extLst>
              </p:cNvPr>
              <p:cNvSpPr/>
              <p:nvPr/>
            </p:nvSpPr>
            <p:spPr>
              <a:xfrm>
                <a:off x="627891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597;p29">
                <a:extLst>
                  <a:ext uri="{FF2B5EF4-FFF2-40B4-BE49-F238E27FC236}">
                    <a16:creationId xmlns:a16="http://schemas.microsoft.com/office/drawing/2014/main" id="{6BFE333A-B407-4A43-A345-9E1D50430714}"/>
                  </a:ext>
                </a:extLst>
              </p:cNvPr>
              <p:cNvSpPr/>
              <p:nvPr/>
            </p:nvSpPr>
            <p:spPr>
              <a:xfrm>
                <a:off x="584203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597;p29">
                <a:extLst>
                  <a:ext uri="{FF2B5EF4-FFF2-40B4-BE49-F238E27FC236}">
                    <a16:creationId xmlns:a16="http://schemas.microsoft.com/office/drawing/2014/main" id="{10595F91-DC60-914A-8F6F-AE731929B6AF}"/>
                  </a:ext>
                </a:extLst>
              </p:cNvPr>
              <p:cNvSpPr/>
              <p:nvPr/>
            </p:nvSpPr>
            <p:spPr>
              <a:xfrm>
                <a:off x="627891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886AF67-4A74-0F47-8B0E-1CA7CEDB852A}"/>
                </a:ext>
              </a:extLst>
            </p:cNvPr>
            <p:cNvSpPr txBox="1"/>
            <p:nvPr/>
          </p:nvSpPr>
          <p:spPr>
            <a:xfrm>
              <a:off x="3255867" y="1113430"/>
              <a:ext cx="871855" cy="34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" dirty="0"/>
                <a:t>Shared</a:t>
              </a:r>
            </a:p>
          </p:txBody>
        </p:sp>
      </p:grp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</p:txBody>
      </p:sp>
      <p:cxnSp>
        <p:nvCxnSpPr>
          <p:cNvPr id="312" name="Google Shape;1467;p60">
            <a:extLst>
              <a:ext uri="{FF2B5EF4-FFF2-40B4-BE49-F238E27FC236}">
                <a16:creationId xmlns:a16="http://schemas.microsoft.com/office/drawing/2014/main" id="{2F9A0705-AA91-9A43-B981-D3D1E108499C}"/>
              </a:ext>
            </a:extLst>
          </p:cNvPr>
          <p:cNvCxnSpPr>
            <a:cxnSpLocks/>
          </p:cNvCxnSpPr>
          <p:nvPr/>
        </p:nvCxnSpPr>
        <p:spPr>
          <a:xfrm flipH="1">
            <a:off x="4171252" y="942550"/>
            <a:ext cx="306196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6624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4DD91-3D41-784C-B3BD-3E6D20EF23E8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06" name="Google Shape;597;p29">
              <a:extLst>
                <a:ext uri="{FF2B5EF4-FFF2-40B4-BE49-F238E27FC236}">
                  <a16:creationId xmlns:a16="http://schemas.microsoft.com/office/drawing/2014/main" id="{E5CE413C-871C-F741-B351-D1EBD714EB9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7;p29">
              <a:extLst>
                <a:ext uri="{FF2B5EF4-FFF2-40B4-BE49-F238E27FC236}">
                  <a16:creationId xmlns:a16="http://schemas.microsoft.com/office/drawing/2014/main" id="{933EB8E9-4ACE-9647-88B1-27E129C7006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689D09-5CD7-8D4F-9E81-D999F0F875E0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72" name="Google Shape;597;p29">
              <a:extLst>
                <a:ext uri="{FF2B5EF4-FFF2-40B4-BE49-F238E27FC236}">
                  <a16:creationId xmlns:a16="http://schemas.microsoft.com/office/drawing/2014/main" id="{5ECCB859-8FB5-054B-8DFD-D42BFCC4C9EC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7;p29">
              <a:extLst>
                <a:ext uri="{FF2B5EF4-FFF2-40B4-BE49-F238E27FC236}">
                  <a16:creationId xmlns:a16="http://schemas.microsoft.com/office/drawing/2014/main" id="{7E14B68E-2472-374D-93B1-41A32D8672BC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F88490-C1CD-4244-861C-7B31E2F6189B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06EFE9-96BD-D744-9C9D-681B91912B2C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0578BE-6166-414E-9E54-B3290E525C5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80" name="Google Shape;597;p29">
                <a:extLst>
                  <a:ext uri="{FF2B5EF4-FFF2-40B4-BE49-F238E27FC236}">
                    <a16:creationId xmlns:a16="http://schemas.microsoft.com/office/drawing/2014/main" id="{6EC4FC9C-A074-6E46-BE02-C4C8008A091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97;p29">
                <a:extLst>
                  <a:ext uri="{FF2B5EF4-FFF2-40B4-BE49-F238E27FC236}">
                    <a16:creationId xmlns:a16="http://schemas.microsoft.com/office/drawing/2014/main" id="{B2C0BE43-6A43-6141-A7F4-1155D5B6092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A688CF-6DCA-0E4F-A785-FFE8BD38B4FB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78" name="Google Shape;597;p29">
                <a:extLst>
                  <a:ext uri="{FF2B5EF4-FFF2-40B4-BE49-F238E27FC236}">
                    <a16:creationId xmlns:a16="http://schemas.microsoft.com/office/drawing/2014/main" id="{871451B9-CA19-1641-9DD0-11F2218E8688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97;p29">
                <a:extLst>
                  <a:ext uri="{FF2B5EF4-FFF2-40B4-BE49-F238E27FC236}">
                    <a16:creationId xmlns:a16="http://schemas.microsoft.com/office/drawing/2014/main" id="{873B89D9-B5DF-4E47-B942-B10550F012A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B3D229-E6A2-354F-A6FF-9A57801C9C5B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431354F-B3B2-8540-812E-2237594642EC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C7814D-FCA1-8342-8739-5F74FBAA1ED7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D9BE3F4-2D02-B746-B1CF-4E4EC3F9A03A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56" name="Google Shape;597;p29">
                  <a:extLst>
                    <a:ext uri="{FF2B5EF4-FFF2-40B4-BE49-F238E27FC236}">
                      <a16:creationId xmlns:a16="http://schemas.microsoft.com/office/drawing/2014/main" id="{3235F398-F387-8F4D-AE50-5E22E57FDA79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227FBA5-5B56-BC49-AB61-2933926D43B4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8" name="Google Shape;597;p29">
                  <a:extLst>
                    <a:ext uri="{FF2B5EF4-FFF2-40B4-BE49-F238E27FC236}">
                      <a16:creationId xmlns:a16="http://schemas.microsoft.com/office/drawing/2014/main" id="{E2F9563B-AE33-B547-9757-859CF25EF62A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A128E6F-7378-8F48-9659-C6B39C02B0B6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0" name="Google Shape;597;p29">
                  <a:extLst>
                    <a:ext uri="{FF2B5EF4-FFF2-40B4-BE49-F238E27FC236}">
                      <a16:creationId xmlns:a16="http://schemas.microsoft.com/office/drawing/2014/main" id="{A06D245E-B18F-0448-BE09-7746EAC8810D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33D14292-E820-4848-93A9-038A9B3796D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2" name="Google Shape;597;p29">
                  <a:extLst>
                    <a:ext uri="{FF2B5EF4-FFF2-40B4-BE49-F238E27FC236}">
                      <a16:creationId xmlns:a16="http://schemas.microsoft.com/office/drawing/2014/main" id="{8842D83B-47FA-CD42-82E5-F570F85047B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D5AD278-BFEB-9243-A96D-5B234F67BEFA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63BCD49-2B34-934C-91BC-1ED0CA19C7C7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48" name="Google Shape;597;p29">
                  <a:extLst>
                    <a:ext uri="{FF2B5EF4-FFF2-40B4-BE49-F238E27FC236}">
                      <a16:creationId xmlns:a16="http://schemas.microsoft.com/office/drawing/2014/main" id="{B881602A-4940-814B-BAFD-B9383AEC9A3D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94845519-4B04-564E-A3CD-581D032FBBA3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0" name="Google Shape;597;p29">
                  <a:extLst>
                    <a:ext uri="{FF2B5EF4-FFF2-40B4-BE49-F238E27FC236}">
                      <a16:creationId xmlns:a16="http://schemas.microsoft.com/office/drawing/2014/main" id="{61C88FE5-7FE3-1545-BADC-8470466C2244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C6D8CAD-1256-EE40-A7A3-30BF68E6F62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2" name="Google Shape;597;p29">
                  <a:extLst>
                    <a:ext uri="{FF2B5EF4-FFF2-40B4-BE49-F238E27FC236}">
                      <a16:creationId xmlns:a16="http://schemas.microsoft.com/office/drawing/2014/main" id="{834E6667-5A48-E94A-B598-5FBC628DB4C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C26ADCD-47B9-F640-9A7A-8D49E587821E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4" name="Google Shape;597;p29">
                  <a:extLst>
                    <a:ext uri="{FF2B5EF4-FFF2-40B4-BE49-F238E27FC236}">
                      <a16:creationId xmlns:a16="http://schemas.microsoft.com/office/drawing/2014/main" id="{60FCB801-1EDE-9F4D-B800-3368159A2F38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23651FE-7EAD-374B-AE0B-114F19313F89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A66BFC3-1FD3-5445-8CB2-4BCFCFEC57B4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240" name="Google Shape;597;p29">
                  <a:extLst>
                    <a:ext uri="{FF2B5EF4-FFF2-40B4-BE49-F238E27FC236}">
                      <a16:creationId xmlns:a16="http://schemas.microsoft.com/office/drawing/2014/main" id="{60DE9B77-DD20-AE48-856C-491D48656690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5D12392-C3D2-1B4F-91A3-6CBB189FF76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2" name="Google Shape;597;p29">
                  <a:extLst>
                    <a:ext uri="{FF2B5EF4-FFF2-40B4-BE49-F238E27FC236}">
                      <a16:creationId xmlns:a16="http://schemas.microsoft.com/office/drawing/2014/main" id="{2A0A56FA-F830-7A4B-9F7A-904A40084A73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6F1FE2D-E0AF-1044-A5D8-F7ECD8F84CBF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4" name="Google Shape;597;p29">
                  <a:extLst>
                    <a:ext uri="{FF2B5EF4-FFF2-40B4-BE49-F238E27FC236}">
                      <a16:creationId xmlns:a16="http://schemas.microsoft.com/office/drawing/2014/main" id="{C3E5162E-4855-EF41-9398-918BF3F7EC3D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FDDD5EB3-5FFE-4E4A-A8FB-CBC153F04BA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6" name="Google Shape;597;p29">
                  <a:extLst>
                    <a:ext uri="{FF2B5EF4-FFF2-40B4-BE49-F238E27FC236}">
                      <a16:creationId xmlns:a16="http://schemas.microsoft.com/office/drawing/2014/main" id="{A4D7682F-BC48-194A-AB90-9A26A3F462C6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347F61F-34BA-4E47-9EDC-EE3C5C27C5CA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0F6711DB-0C91-644F-AA3A-42E2760D9B0C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87" name="Google Shape;597;p29">
                  <a:extLst>
                    <a:ext uri="{FF2B5EF4-FFF2-40B4-BE49-F238E27FC236}">
                      <a16:creationId xmlns:a16="http://schemas.microsoft.com/office/drawing/2014/main" id="{8FEDA49F-3C38-0348-B697-F335B061F909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BBFC52C-1301-9344-847B-5AC14C193867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4" name="Google Shape;597;p29">
                  <a:extLst>
                    <a:ext uri="{FF2B5EF4-FFF2-40B4-BE49-F238E27FC236}">
                      <a16:creationId xmlns:a16="http://schemas.microsoft.com/office/drawing/2014/main" id="{AC04EE7B-894C-E840-9974-16C159580D7A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2B1A100-18A1-1842-ABFE-F01662BB7B3C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6" name="Google Shape;597;p29">
                  <a:extLst>
                    <a:ext uri="{FF2B5EF4-FFF2-40B4-BE49-F238E27FC236}">
                      <a16:creationId xmlns:a16="http://schemas.microsoft.com/office/drawing/2014/main" id="{50AB7E9E-43E1-DC4A-8E3E-A40D33E7A006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A8999CD-55F7-804A-B8B9-DC18DFA5ACF3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8" name="Google Shape;597;p29">
                  <a:extLst>
                    <a:ext uri="{FF2B5EF4-FFF2-40B4-BE49-F238E27FC236}">
                      <a16:creationId xmlns:a16="http://schemas.microsoft.com/office/drawing/2014/main" id="{DAA309E1-8430-664F-9D4F-81E7346C90A3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C9B156A-4C49-934A-AF1A-0FDF78C44509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C1AD973-1673-E849-9169-9AC08ACA6003}"/>
              </a:ext>
            </a:extLst>
          </p:cNvPr>
          <p:cNvGrpSpPr/>
          <p:nvPr/>
        </p:nvGrpSpPr>
        <p:grpSpPr>
          <a:xfrm>
            <a:off x="3073756" y="3514293"/>
            <a:ext cx="1995837" cy="1828800"/>
            <a:chOff x="4248483" y="2804161"/>
            <a:chExt cx="2494795" cy="2285999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ED9FE4DA-DC80-DA4E-81A6-F44DE762AA75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839FC62-E16A-7D49-94B6-7201CFBD180C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C13DEF58-A980-EC45-86B1-93C83F208CF8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295" name="Google Shape;597;p29">
                  <a:extLst>
                    <a:ext uri="{FF2B5EF4-FFF2-40B4-BE49-F238E27FC236}">
                      <a16:creationId xmlns:a16="http://schemas.microsoft.com/office/drawing/2014/main" id="{462A0453-7874-B348-8568-8DFBE647817C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54A42C3B-373C-4C47-A9E3-535342101E77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297" name="Google Shape;597;p29">
                  <a:extLst>
                    <a:ext uri="{FF2B5EF4-FFF2-40B4-BE49-F238E27FC236}">
                      <a16:creationId xmlns:a16="http://schemas.microsoft.com/office/drawing/2014/main" id="{3E5A582A-6AF3-F942-A2B0-8B701F120EA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A3CB1629-C044-9B4E-AAB3-8BEB1410946B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299" name="Google Shape;597;p29">
                  <a:extLst>
                    <a:ext uri="{FF2B5EF4-FFF2-40B4-BE49-F238E27FC236}">
                      <a16:creationId xmlns:a16="http://schemas.microsoft.com/office/drawing/2014/main" id="{F745283D-97DA-794B-9233-832BFC3A91D8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D460A36-CD02-B84E-A6EE-13BD067CA1C4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301" name="Google Shape;597;p29">
                  <a:extLst>
                    <a:ext uri="{FF2B5EF4-FFF2-40B4-BE49-F238E27FC236}">
                      <a16:creationId xmlns:a16="http://schemas.microsoft.com/office/drawing/2014/main" id="{EC17AB0D-F987-FD4B-AD3A-3520AC5694A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59B738E1-9761-AC4E-A4B2-F98179041545}"/>
                    </a:ext>
                  </a:extLst>
                </p:cNvPr>
                <p:cNvSpPr txBox="1"/>
                <p:nvPr/>
              </p:nvSpPr>
              <p:spPr>
                <a:xfrm>
                  <a:off x="272625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8F686A4-4DC4-294D-8E91-98A7DE21BE58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87" name="Google Shape;597;p29">
                  <a:extLst>
                    <a:ext uri="{FF2B5EF4-FFF2-40B4-BE49-F238E27FC236}">
                      <a16:creationId xmlns:a16="http://schemas.microsoft.com/office/drawing/2014/main" id="{A7C2D031-2BD9-1149-9CD5-51398EEBC9E6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8FB8FB50-08FE-AC4F-B51D-91D5B508A8A9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289" name="Google Shape;597;p29">
                  <a:extLst>
                    <a:ext uri="{FF2B5EF4-FFF2-40B4-BE49-F238E27FC236}">
                      <a16:creationId xmlns:a16="http://schemas.microsoft.com/office/drawing/2014/main" id="{910347F1-C474-594D-BC90-5E38B6B34136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993BF7B7-CFBA-1D48-89A7-D85303F1920F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291" name="Google Shape;597;p29">
                  <a:extLst>
                    <a:ext uri="{FF2B5EF4-FFF2-40B4-BE49-F238E27FC236}">
                      <a16:creationId xmlns:a16="http://schemas.microsoft.com/office/drawing/2014/main" id="{4D963452-83AF-4B4A-9C75-B1044011874A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889641A-7FE8-094A-8AE0-2EBB09C63938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293" name="Google Shape;597;p29">
                  <a:extLst>
                    <a:ext uri="{FF2B5EF4-FFF2-40B4-BE49-F238E27FC236}">
                      <a16:creationId xmlns:a16="http://schemas.microsoft.com/office/drawing/2014/main" id="{0D8A9815-8965-1246-A591-1DDDBB15BC1F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29CD6160-D739-1044-928A-B1F333AF859B}"/>
                    </a:ext>
                  </a:extLst>
                </p:cNvPr>
                <p:cNvSpPr txBox="1"/>
                <p:nvPr/>
              </p:nvSpPr>
              <p:spPr>
                <a:xfrm>
                  <a:off x="504373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8AC64CFF-FE67-4B45-A2B2-BB0202C794B4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279" name="Google Shape;597;p29">
                  <a:extLst>
                    <a:ext uri="{FF2B5EF4-FFF2-40B4-BE49-F238E27FC236}">
                      <a16:creationId xmlns:a16="http://schemas.microsoft.com/office/drawing/2014/main" id="{4D85C95F-E95E-944A-AB0F-E0C41E00705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D7A99994-77A9-FA4E-8B12-5B65A2ECA483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281" name="Google Shape;597;p29">
                  <a:extLst>
                    <a:ext uri="{FF2B5EF4-FFF2-40B4-BE49-F238E27FC236}">
                      <a16:creationId xmlns:a16="http://schemas.microsoft.com/office/drawing/2014/main" id="{BAA46641-F8C9-0A44-86F4-9DA890A9557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482B4A69-C2F6-AE47-8FFA-1CC260AB6D7B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283" name="Google Shape;597;p29">
                  <a:extLst>
                    <a:ext uri="{FF2B5EF4-FFF2-40B4-BE49-F238E27FC236}">
                      <a16:creationId xmlns:a16="http://schemas.microsoft.com/office/drawing/2014/main" id="{FFDC4727-F385-9843-95E5-45A294EA9754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BBA67B7A-A792-8240-8A3D-1898F45BDD88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285" name="Google Shape;597;p29">
                  <a:extLst>
                    <a:ext uri="{FF2B5EF4-FFF2-40B4-BE49-F238E27FC236}">
                      <a16:creationId xmlns:a16="http://schemas.microsoft.com/office/drawing/2014/main" id="{4EF822A3-BDB5-7F4F-AC6A-071557844F46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CAC6DB0-68FD-2546-9D04-862E4FB14461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9B6ED478-B123-294F-85CE-2048C294E7E9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271" name="Google Shape;597;p29">
                  <a:extLst>
                    <a:ext uri="{FF2B5EF4-FFF2-40B4-BE49-F238E27FC236}">
                      <a16:creationId xmlns:a16="http://schemas.microsoft.com/office/drawing/2014/main" id="{D8D0056D-F1E3-9A4C-9480-4B3AC7D0EA38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CE1BAF2-4B27-D74A-94AE-5301CE85846B}"/>
                    </a:ext>
                  </a:extLst>
                </p:cNvPr>
                <p:cNvSpPr txBox="1"/>
                <p:nvPr/>
              </p:nvSpPr>
              <p:spPr>
                <a:xfrm>
                  <a:off x="78974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  <p:sp>
              <p:nvSpPr>
                <p:cNvPr id="273" name="Google Shape;597;p29">
                  <a:extLst>
                    <a:ext uri="{FF2B5EF4-FFF2-40B4-BE49-F238E27FC236}">
                      <a16:creationId xmlns:a16="http://schemas.microsoft.com/office/drawing/2014/main" id="{E9584297-DA51-534C-916A-FFE9E2F6E8F1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76066B6D-5624-0D41-82E9-A30D8A0F9A18}"/>
                    </a:ext>
                  </a:extLst>
                </p:cNvPr>
                <p:cNvSpPr txBox="1"/>
                <p:nvPr/>
              </p:nvSpPr>
              <p:spPr>
                <a:xfrm>
                  <a:off x="84825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  <p:sp>
              <p:nvSpPr>
                <p:cNvPr id="275" name="Google Shape;597;p29">
                  <a:extLst>
                    <a:ext uri="{FF2B5EF4-FFF2-40B4-BE49-F238E27FC236}">
                      <a16:creationId xmlns:a16="http://schemas.microsoft.com/office/drawing/2014/main" id="{E5190011-08E0-094E-ADE4-48E9FEEDE46A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DA408A8E-223A-5F4D-B10A-D876FAB37985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  <p:sp>
              <p:nvSpPr>
                <p:cNvPr id="277" name="Google Shape;597;p29">
                  <a:extLst>
                    <a:ext uri="{FF2B5EF4-FFF2-40B4-BE49-F238E27FC236}">
                      <a16:creationId xmlns:a16="http://schemas.microsoft.com/office/drawing/2014/main" id="{F9F08A28-D81D-6743-A111-ADE31C86B181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27AB9981-0D4F-FB4B-951C-4930BE8CF6B9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DA0B2-72CF-264A-B591-86DD27F7942A}"/>
              </a:ext>
            </a:extLst>
          </p:cNvPr>
          <p:cNvGrpSpPr/>
          <p:nvPr/>
        </p:nvGrpSpPr>
        <p:grpSpPr>
          <a:xfrm>
            <a:off x="3212551" y="211755"/>
            <a:ext cx="924024" cy="1269376"/>
            <a:chOff x="3246924" y="1113430"/>
            <a:chExt cx="924024" cy="1269376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EE00EA0-01B7-1141-B4E7-21442D09C5AB}"/>
                </a:ext>
              </a:extLst>
            </p:cNvPr>
            <p:cNvGrpSpPr/>
            <p:nvPr/>
          </p:nvGrpSpPr>
          <p:grpSpPr>
            <a:xfrm>
              <a:off x="3246924" y="1477961"/>
              <a:ext cx="924024" cy="904845"/>
              <a:chOff x="5771946" y="490344"/>
              <a:chExt cx="924024" cy="904845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E9EEF72-473C-394B-9BF2-E0E6C8172D1A}"/>
                  </a:ext>
                </a:extLst>
              </p:cNvPr>
              <p:cNvSpPr/>
              <p:nvPr/>
            </p:nvSpPr>
            <p:spPr>
              <a:xfrm>
                <a:off x="5771946" y="490344"/>
                <a:ext cx="924024" cy="9048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Google Shape;597;p29">
                <a:extLst>
                  <a:ext uri="{FF2B5EF4-FFF2-40B4-BE49-F238E27FC236}">
                    <a16:creationId xmlns:a16="http://schemas.microsoft.com/office/drawing/2014/main" id="{AEB7C78E-E32F-4C4D-A7DC-560EDAE484D4}"/>
                  </a:ext>
                </a:extLst>
              </p:cNvPr>
              <p:cNvSpPr/>
              <p:nvPr/>
            </p:nvSpPr>
            <p:spPr>
              <a:xfrm>
                <a:off x="584203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597;p29">
                <a:extLst>
                  <a:ext uri="{FF2B5EF4-FFF2-40B4-BE49-F238E27FC236}">
                    <a16:creationId xmlns:a16="http://schemas.microsoft.com/office/drawing/2014/main" id="{E1AC37F3-057F-0745-BB8B-1772ED2761E3}"/>
                  </a:ext>
                </a:extLst>
              </p:cNvPr>
              <p:cNvSpPr/>
              <p:nvPr/>
            </p:nvSpPr>
            <p:spPr>
              <a:xfrm>
                <a:off x="627891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597;p29">
                <a:extLst>
                  <a:ext uri="{FF2B5EF4-FFF2-40B4-BE49-F238E27FC236}">
                    <a16:creationId xmlns:a16="http://schemas.microsoft.com/office/drawing/2014/main" id="{6BFE333A-B407-4A43-A345-9E1D50430714}"/>
                  </a:ext>
                </a:extLst>
              </p:cNvPr>
              <p:cNvSpPr/>
              <p:nvPr/>
            </p:nvSpPr>
            <p:spPr>
              <a:xfrm>
                <a:off x="584203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597;p29">
                <a:extLst>
                  <a:ext uri="{FF2B5EF4-FFF2-40B4-BE49-F238E27FC236}">
                    <a16:creationId xmlns:a16="http://schemas.microsoft.com/office/drawing/2014/main" id="{10595F91-DC60-914A-8F6F-AE731929B6AF}"/>
                  </a:ext>
                </a:extLst>
              </p:cNvPr>
              <p:cNvSpPr/>
              <p:nvPr/>
            </p:nvSpPr>
            <p:spPr>
              <a:xfrm>
                <a:off x="627891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886AF67-4A74-0F47-8B0E-1CA7CEDB852A}"/>
                </a:ext>
              </a:extLst>
            </p:cNvPr>
            <p:cNvSpPr txBox="1"/>
            <p:nvPr/>
          </p:nvSpPr>
          <p:spPr>
            <a:xfrm>
              <a:off x="3255867" y="1113430"/>
              <a:ext cx="871855" cy="34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" dirty="0"/>
                <a:t>Shared</a:t>
              </a:r>
            </a:p>
          </p:txBody>
        </p:sp>
      </p:grp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</p:txBody>
      </p:sp>
      <p:cxnSp>
        <p:nvCxnSpPr>
          <p:cNvPr id="312" name="Google Shape;1467;p60">
            <a:extLst>
              <a:ext uri="{FF2B5EF4-FFF2-40B4-BE49-F238E27FC236}">
                <a16:creationId xmlns:a16="http://schemas.microsoft.com/office/drawing/2014/main" id="{2F9A0705-AA91-9A43-B981-D3D1E108499C}"/>
              </a:ext>
            </a:extLst>
          </p:cNvPr>
          <p:cNvCxnSpPr>
            <a:cxnSpLocks/>
          </p:cNvCxnSpPr>
          <p:nvPr/>
        </p:nvCxnSpPr>
        <p:spPr>
          <a:xfrm flipH="1">
            <a:off x="4171252" y="942550"/>
            <a:ext cx="306196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7013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(It is worth reminding that in our slides, to preserve space, 2 threads is a warp length. A real warp is 32 threads)</a:t>
            </a:r>
          </a:p>
        </p:txBody>
      </p:sp>
    </p:spTree>
    <p:extLst>
      <p:ext uri="{BB962C8B-B14F-4D97-AF65-F5344CB8AC3E}">
        <p14:creationId xmlns:p14="http://schemas.microsoft.com/office/powerpoint/2010/main" val="167656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B3D229-E6A2-354F-A6FF-9A57801C9C5B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431354F-B3B2-8540-812E-2237594642EC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C7814D-FCA1-8342-8739-5F74FBAA1ED7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D9BE3F4-2D02-B746-B1CF-4E4EC3F9A03A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56" name="Google Shape;597;p29">
                  <a:extLst>
                    <a:ext uri="{FF2B5EF4-FFF2-40B4-BE49-F238E27FC236}">
                      <a16:creationId xmlns:a16="http://schemas.microsoft.com/office/drawing/2014/main" id="{3235F398-F387-8F4D-AE50-5E22E57FDA79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227FBA5-5B56-BC49-AB61-2933926D43B4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8" name="Google Shape;597;p29">
                  <a:extLst>
                    <a:ext uri="{FF2B5EF4-FFF2-40B4-BE49-F238E27FC236}">
                      <a16:creationId xmlns:a16="http://schemas.microsoft.com/office/drawing/2014/main" id="{E2F9563B-AE33-B547-9757-859CF25EF62A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A128E6F-7378-8F48-9659-C6B39C02B0B6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0" name="Google Shape;597;p29">
                  <a:extLst>
                    <a:ext uri="{FF2B5EF4-FFF2-40B4-BE49-F238E27FC236}">
                      <a16:creationId xmlns:a16="http://schemas.microsoft.com/office/drawing/2014/main" id="{A06D245E-B18F-0448-BE09-7746EAC8810D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33D14292-E820-4848-93A9-038A9B3796D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2" name="Google Shape;597;p29">
                  <a:extLst>
                    <a:ext uri="{FF2B5EF4-FFF2-40B4-BE49-F238E27FC236}">
                      <a16:creationId xmlns:a16="http://schemas.microsoft.com/office/drawing/2014/main" id="{8842D83B-47FA-CD42-82E5-F570F85047B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D5AD278-BFEB-9243-A96D-5B234F67BEFA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63BCD49-2B34-934C-91BC-1ED0CA19C7C7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48" name="Google Shape;597;p29">
                  <a:extLst>
                    <a:ext uri="{FF2B5EF4-FFF2-40B4-BE49-F238E27FC236}">
                      <a16:creationId xmlns:a16="http://schemas.microsoft.com/office/drawing/2014/main" id="{B881602A-4940-814B-BAFD-B9383AEC9A3D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94845519-4B04-564E-A3CD-581D032FBBA3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0" name="Google Shape;597;p29">
                  <a:extLst>
                    <a:ext uri="{FF2B5EF4-FFF2-40B4-BE49-F238E27FC236}">
                      <a16:creationId xmlns:a16="http://schemas.microsoft.com/office/drawing/2014/main" id="{61C88FE5-7FE3-1545-BADC-8470466C2244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C6D8CAD-1256-EE40-A7A3-30BF68E6F62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2" name="Google Shape;597;p29">
                  <a:extLst>
                    <a:ext uri="{FF2B5EF4-FFF2-40B4-BE49-F238E27FC236}">
                      <a16:creationId xmlns:a16="http://schemas.microsoft.com/office/drawing/2014/main" id="{834E6667-5A48-E94A-B598-5FBC628DB4C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C26ADCD-47B9-F640-9A7A-8D49E587821E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4" name="Google Shape;597;p29">
                  <a:extLst>
                    <a:ext uri="{FF2B5EF4-FFF2-40B4-BE49-F238E27FC236}">
                      <a16:creationId xmlns:a16="http://schemas.microsoft.com/office/drawing/2014/main" id="{60FCB801-1EDE-9F4D-B800-3368159A2F38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23651FE-7EAD-374B-AE0B-114F19313F89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A66BFC3-1FD3-5445-8CB2-4BCFCFEC57B4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240" name="Google Shape;597;p29">
                  <a:extLst>
                    <a:ext uri="{FF2B5EF4-FFF2-40B4-BE49-F238E27FC236}">
                      <a16:creationId xmlns:a16="http://schemas.microsoft.com/office/drawing/2014/main" id="{60DE9B77-DD20-AE48-856C-491D48656690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5D12392-C3D2-1B4F-91A3-6CBB189FF76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2" name="Google Shape;597;p29">
                  <a:extLst>
                    <a:ext uri="{FF2B5EF4-FFF2-40B4-BE49-F238E27FC236}">
                      <a16:creationId xmlns:a16="http://schemas.microsoft.com/office/drawing/2014/main" id="{2A0A56FA-F830-7A4B-9F7A-904A40084A73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6F1FE2D-E0AF-1044-A5D8-F7ECD8F84CBF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4" name="Google Shape;597;p29">
                  <a:extLst>
                    <a:ext uri="{FF2B5EF4-FFF2-40B4-BE49-F238E27FC236}">
                      <a16:creationId xmlns:a16="http://schemas.microsoft.com/office/drawing/2014/main" id="{C3E5162E-4855-EF41-9398-918BF3F7EC3D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FDDD5EB3-5FFE-4E4A-A8FB-CBC153F04BA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6" name="Google Shape;597;p29">
                  <a:extLst>
                    <a:ext uri="{FF2B5EF4-FFF2-40B4-BE49-F238E27FC236}">
                      <a16:creationId xmlns:a16="http://schemas.microsoft.com/office/drawing/2014/main" id="{A4D7682F-BC48-194A-AB90-9A26A3F462C6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347F61F-34BA-4E47-9EDC-EE3C5C27C5CA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0F6711DB-0C91-644F-AA3A-42E2760D9B0C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87" name="Google Shape;597;p29">
                  <a:extLst>
                    <a:ext uri="{FF2B5EF4-FFF2-40B4-BE49-F238E27FC236}">
                      <a16:creationId xmlns:a16="http://schemas.microsoft.com/office/drawing/2014/main" id="{8FEDA49F-3C38-0348-B697-F335B061F909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BBFC52C-1301-9344-847B-5AC14C193867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4" name="Google Shape;597;p29">
                  <a:extLst>
                    <a:ext uri="{FF2B5EF4-FFF2-40B4-BE49-F238E27FC236}">
                      <a16:creationId xmlns:a16="http://schemas.microsoft.com/office/drawing/2014/main" id="{AC04EE7B-894C-E840-9974-16C159580D7A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2B1A100-18A1-1842-ABFE-F01662BB7B3C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6" name="Google Shape;597;p29">
                  <a:extLst>
                    <a:ext uri="{FF2B5EF4-FFF2-40B4-BE49-F238E27FC236}">
                      <a16:creationId xmlns:a16="http://schemas.microsoft.com/office/drawing/2014/main" id="{50AB7E9E-43E1-DC4A-8E3E-A40D33E7A006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A8999CD-55F7-804A-B8B9-DC18DFA5ACF3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8" name="Google Shape;597;p29">
                  <a:extLst>
                    <a:ext uri="{FF2B5EF4-FFF2-40B4-BE49-F238E27FC236}">
                      <a16:creationId xmlns:a16="http://schemas.microsoft.com/office/drawing/2014/main" id="{DAA309E1-8430-664F-9D4F-81E7346C90A3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C9B156A-4C49-934A-AF1A-0FDF78C44509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DA0B2-72CF-264A-B591-86DD27F7942A}"/>
              </a:ext>
            </a:extLst>
          </p:cNvPr>
          <p:cNvGrpSpPr/>
          <p:nvPr/>
        </p:nvGrpSpPr>
        <p:grpSpPr>
          <a:xfrm>
            <a:off x="3212551" y="211755"/>
            <a:ext cx="924024" cy="1269376"/>
            <a:chOff x="3246924" y="1113430"/>
            <a:chExt cx="924024" cy="1269376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EE00EA0-01B7-1141-B4E7-21442D09C5AB}"/>
                </a:ext>
              </a:extLst>
            </p:cNvPr>
            <p:cNvGrpSpPr/>
            <p:nvPr/>
          </p:nvGrpSpPr>
          <p:grpSpPr>
            <a:xfrm>
              <a:off x="3246924" y="1477961"/>
              <a:ext cx="924024" cy="904845"/>
              <a:chOff x="5771946" y="490344"/>
              <a:chExt cx="924024" cy="904845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E9EEF72-473C-394B-9BF2-E0E6C8172D1A}"/>
                  </a:ext>
                </a:extLst>
              </p:cNvPr>
              <p:cNvSpPr/>
              <p:nvPr/>
            </p:nvSpPr>
            <p:spPr>
              <a:xfrm>
                <a:off x="5771946" y="490344"/>
                <a:ext cx="924024" cy="9048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Google Shape;597;p29">
                <a:extLst>
                  <a:ext uri="{FF2B5EF4-FFF2-40B4-BE49-F238E27FC236}">
                    <a16:creationId xmlns:a16="http://schemas.microsoft.com/office/drawing/2014/main" id="{AEB7C78E-E32F-4C4D-A7DC-560EDAE484D4}"/>
                  </a:ext>
                </a:extLst>
              </p:cNvPr>
              <p:cNvSpPr/>
              <p:nvPr/>
            </p:nvSpPr>
            <p:spPr>
              <a:xfrm>
                <a:off x="584203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597;p29">
                <a:extLst>
                  <a:ext uri="{FF2B5EF4-FFF2-40B4-BE49-F238E27FC236}">
                    <a16:creationId xmlns:a16="http://schemas.microsoft.com/office/drawing/2014/main" id="{E1AC37F3-057F-0745-BB8B-1772ED2761E3}"/>
                  </a:ext>
                </a:extLst>
              </p:cNvPr>
              <p:cNvSpPr/>
              <p:nvPr/>
            </p:nvSpPr>
            <p:spPr>
              <a:xfrm>
                <a:off x="627891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597;p29">
                <a:extLst>
                  <a:ext uri="{FF2B5EF4-FFF2-40B4-BE49-F238E27FC236}">
                    <a16:creationId xmlns:a16="http://schemas.microsoft.com/office/drawing/2014/main" id="{6BFE333A-B407-4A43-A345-9E1D50430714}"/>
                  </a:ext>
                </a:extLst>
              </p:cNvPr>
              <p:cNvSpPr/>
              <p:nvPr/>
            </p:nvSpPr>
            <p:spPr>
              <a:xfrm>
                <a:off x="584203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597;p29">
                <a:extLst>
                  <a:ext uri="{FF2B5EF4-FFF2-40B4-BE49-F238E27FC236}">
                    <a16:creationId xmlns:a16="http://schemas.microsoft.com/office/drawing/2014/main" id="{10595F91-DC60-914A-8F6F-AE731929B6AF}"/>
                  </a:ext>
                </a:extLst>
              </p:cNvPr>
              <p:cNvSpPr/>
              <p:nvPr/>
            </p:nvSpPr>
            <p:spPr>
              <a:xfrm>
                <a:off x="627891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886AF67-4A74-0F47-8B0E-1CA7CEDB852A}"/>
                </a:ext>
              </a:extLst>
            </p:cNvPr>
            <p:cNvSpPr txBox="1"/>
            <p:nvPr/>
          </p:nvSpPr>
          <p:spPr>
            <a:xfrm>
              <a:off x="3255867" y="1113430"/>
              <a:ext cx="871855" cy="34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" dirty="0"/>
                <a:t>Shared</a:t>
              </a:r>
            </a:p>
          </p:txBody>
        </p:sp>
      </p:grp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</p:txBody>
      </p:sp>
      <p:cxnSp>
        <p:nvCxnSpPr>
          <p:cNvPr id="312" name="Google Shape;1467;p60">
            <a:extLst>
              <a:ext uri="{FF2B5EF4-FFF2-40B4-BE49-F238E27FC236}">
                <a16:creationId xmlns:a16="http://schemas.microsoft.com/office/drawing/2014/main" id="{2F9A0705-AA91-9A43-B981-D3D1E108499C}"/>
              </a:ext>
            </a:extLst>
          </p:cNvPr>
          <p:cNvCxnSpPr>
            <a:cxnSpLocks/>
          </p:cNvCxnSpPr>
          <p:nvPr/>
        </p:nvCxnSpPr>
        <p:spPr>
          <a:xfrm flipH="1">
            <a:off x="4171252" y="942550"/>
            <a:ext cx="306196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7013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Now we can make coalesced reads from input, and write the values to the block’s shared memory tile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A63C89C-B621-894A-B0C1-B3F4B749FC89}"/>
              </a:ext>
            </a:extLst>
          </p:cNvPr>
          <p:cNvGrpSpPr/>
          <p:nvPr/>
        </p:nvGrpSpPr>
        <p:grpSpPr>
          <a:xfrm>
            <a:off x="3182715" y="4035479"/>
            <a:ext cx="1762750" cy="360418"/>
            <a:chOff x="3219840" y="2920467"/>
            <a:chExt cx="2203436" cy="450522"/>
          </a:xfrm>
        </p:grpSpPr>
        <p:sp>
          <p:nvSpPr>
            <p:cNvPr id="202" name="Google Shape;597;p29">
              <a:extLst>
                <a:ext uri="{FF2B5EF4-FFF2-40B4-BE49-F238E27FC236}">
                  <a16:creationId xmlns:a16="http://schemas.microsoft.com/office/drawing/2014/main" id="{F4F14C89-22E0-914A-A06F-1FED3ED55A37}"/>
                </a:ext>
              </a:extLst>
            </p:cNvPr>
            <p:cNvSpPr/>
            <p:nvPr/>
          </p:nvSpPr>
          <p:spPr>
            <a:xfrm>
              <a:off x="3219840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9BA1AE-5E5E-6A44-940D-28CA1FDE84D5}"/>
                </a:ext>
              </a:extLst>
            </p:cNvPr>
            <p:cNvSpPr txBox="1"/>
            <p:nvPr/>
          </p:nvSpPr>
          <p:spPr>
            <a:xfrm>
              <a:off x="3311280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204" name="Google Shape;597;p29">
              <a:extLst>
                <a:ext uri="{FF2B5EF4-FFF2-40B4-BE49-F238E27FC236}">
                  <a16:creationId xmlns:a16="http://schemas.microsoft.com/office/drawing/2014/main" id="{C7E035DE-1BCD-8047-B492-4A858DB97EC2}"/>
                </a:ext>
              </a:extLst>
            </p:cNvPr>
            <p:cNvSpPr/>
            <p:nvPr/>
          </p:nvSpPr>
          <p:spPr>
            <a:xfrm>
              <a:off x="380486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4C4463F-E91D-2349-8D08-75EE9EDA603D}"/>
                </a:ext>
              </a:extLst>
            </p:cNvPr>
            <p:cNvSpPr txBox="1"/>
            <p:nvPr/>
          </p:nvSpPr>
          <p:spPr>
            <a:xfrm>
              <a:off x="3896301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206" name="Google Shape;597;p29">
              <a:extLst>
                <a:ext uri="{FF2B5EF4-FFF2-40B4-BE49-F238E27FC236}">
                  <a16:creationId xmlns:a16="http://schemas.microsoft.com/office/drawing/2014/main" id="{7174754D-61D8-4C47-846D-033347BF06BA}"/>
                </a:ext>
              </a:extLst>
            </p:cNvPr>
            <p:cNvSpPr/>
            <p:nvPr/>
          </p:nvSpPr>
          <p:spPr>
            <a:xfrm>
              <a:off x="4367278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5F24EDA-9814-F64A-AD65-70F0B96942CD}"/>
                </a:ext>
              </a:extLst>
            </p:cNvPr>
            <p:cNvSpPr txBox="1"/>
            <p:nvPr/>
          </p:nvSpPr>
          <p:spPr>
            <a:xfrm>
              <a:off x="4458718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208" name="Google Shape;597;p29">
              <a:extLst>
                <a:ext uri="{FF2B5EF4-FFF2-40B4-BE49-F238E27FC236}">
                  <a16:creationId xmlns:a16="http://schemas.microsoft.com/office/drawing/2014/main" id="{A9C0D62C-E931-D94C-93C4-138F6521813E}"/>
                </a:ext>
              </a:extLst>
            </p:cNvPr>
            <p:cNvSpPr/>
            <p:nvPr/>
          </p:nvSpPr>
          <p:spPr>
            <a:xfrm>
              <a:off x="4952299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56D82E9-7958-C149-8B81-9919A34D0F86}"/>
                </a:ext>
              </a:extLst>
            </p:cNvPr>
            <p:cNvSpPr txBox="1"/>
            <p:nvPr/>
          </p:nvSpPr>
          <p:spPr>
            <a:xfrm>
              <a:off x="5043739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57A590E7-CCB3-DA41-B289-E301BD9EF490}"/>
              </a:ext>
            </a:extLst>
          </p:cNvPr>
          <p:cNvCxnSpPr>
            <a:cxnSpLocks/>
          </p:cNvCxnSpPr>
          <p:nvPr/>
        </p:nvCxnSpPr>
        <p:spPr>
          <a:xfrm flipH="1">
            <a:off x="3371106" y="968664"/>
            <a:ext cx="1430792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A6A7D9F1-A14C-194E-9CA4-49268234B93D}"/>
              </a:ext>
            </a:extLst>
          </p:cNvPr>
          <p:cNvCxnSpPr>
            <a:cxnSpLocks/>
          </p:cNvCxnSpPr>
          <p:nvPr/>
        </p:nvCxnSpPr>
        <p:spPr>
          <a:xfrm flipH="1">
            <a:off x="3839123" y="981889"/>
            <a:ext cx="1423757" cy="2625449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0F2D278-23B3-9343-BC21-F1FD170D6556}"/>
              </a:ext>
            </a:extLst>
          </p:cNvPr>
          <p:cNvSpPr txBox="1"/>
          <p:nvPr/>
        </p:nvSpPr>
        <p:spPr>
          <a:xfrm>
            <a:off x="3336435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A0922-99AC-9D4F-8C84-D1DE08EBB643}"/>
              </a:ext>
            </a:extLst>
          </p:cNvPr>
          <p:cNvSpPr txBox="1"/>
          <p:nvPr/>
        </p:nvSpPr>
        <p:spPr>
          <a:xfrm>
            <a:off x="3765278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304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B3D229-E6A2-354F-A6FF-9A57801C9C5B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431354F-B3B2-8540-812E-2237594642EC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C7814D-FCA1-8342-8739-5F74FBAA1ED7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D9BE3F4-2D02-B746-B1CF-4E4EC3F9A03A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56" name="Google Shape;597;p29">
                  <a:extLst>
                    <a:ext uri="{FF2B5EF4-FFF2-40B4-BE49-F238E27FC236}">
                      <a16:creationId xmlns:a16="http://schemas.microsoft.com/office/drawing/2014/main" id="{3235F398-F387-8F4D-AE50-5E22E57FDA79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227FBA5-5B56-BC49-AB61-2933926D43B4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8" name="Google Shape;597;p29">
                  <a:extLst>
                    <a:ext uri="{FF2B5EF4-FFF2-40B4-BE49-F238E27FC236}">
                      <a16:creationId xmlns:a16="http://schemas.microsoft.com/office/drawing/2014/main" id="{E2F9563B-AE33-B547-9757-859CF25EF62A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A128E6F-7378-8F48-9659-C6B39C02B0B6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0" name="Google Shape;597;p29">
                  <a:extLst>
                    <a:ext uri="{FF2B5EF4-FFF2-40B4-BE49-F238E27FC236}">
                      <a16:creationId xmlns:a16="http://schemas.microsoft.com/office/drawing/2014/main" id="{A06D245E-B18F-0448-BE09-7746EAC8810D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33D14292-E820-4848-93A9-038A9B3796D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2" name="Google Shape;597;p29">
                  <a:extLst>
                    <a:ext uri="{FF2B5EF4-FFF2-40B4-BE49-F238E27FC236}">
                      <a16:creationId xmlns:a16="http://schemas.microsoft.com/office/drawing/2014/main" id="{8842D83B-47FA-CD42-82E5-F570F85047B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D5AD278-BFEB-9243-A96D-5B234F67BEFA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63BCD49-2B34-934C-91BC-1ED0CA19C7C7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48" name="Google Shape;597;p29">
                  <a:extLst>
                    <a:ext uri="{FF2B5EF4-FFF2-40B4-BE49-F238E27FC236}">
                      <a16:creationId xmlns:a16="http://schemas.microsoft.com/office/drawing/2014/main" id="{B881602A-4940-814B-BAFD-B9383AEC9A3D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94845519-4B04-564E-A3CD-581D032FBBA3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0" name="Google Shape;597;p29">
                  <a:extLst>
                    <a:ext uri="{FF2B5EF4-FFF2-40B4-BE49-F238E27FC236}">
                      <a16:creationId xmlns:a16="http://schemas.microsoft.com/office/drawing/2014/main" id="{61C88FE5-7FE3-1545-BADC-8470466C2244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C6D8CAD-1256-EE40-A7A3-30BF68E6F62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2" name="Google Shape;597;p29">
                  <a:extLst>
                    <a:ext uri="{FF2B5EF4-FFF2-40B4-BE49-F238E27FC236}">
                      <a16:creationId xmlns:a16="http://schemas.microsoft.com/office/drawing/2014/main" id="{834E6667-5A48-E94A-B598-5FBC628DB4C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C26ADCD-47B9-F640-9A7A-8D49E587821E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4" name="Google Shape;597;p29">
                  <a:extLst>
                    <a:ext uri="{FF2B5EF4-FFF2-40B4-BE49-F238E27FC236}">
                      <a16:creationId xmlns:a16="http://schemas.microsoft.com/office/drawing/2014/main" id="{60FCB801-1EDE-9F4D-B800-3368159A2F38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23651FE-7EAD-374B-AE0B-114F19313F89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A66BFC3-1FD3-5445-8CB2-4BCFCFEC57B4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240" name="Google Shape;597;p29">
                  <a:extLst>
                    <a:ext uri="{FF2B5EF4-FFF2-40B4-BE49-F238E27FC236}">
                      <a16:creationId xmlns:a16="http://schemas.microsoft.com/office/drawing/2014/main" id="{60DE9B77-DD20-AE48-856C-491D48656690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5D12392-C3D2-1B4F-91A3-6CBB189FF76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2" name="Google Shape;597;p29">
                  <a:extLst>
                    <a:ext uri="{FF2B5EF4-FFF2-40B4-BE49-F238E27FC236}">
                      <a16:creationId xmlns:a16="http://schemas.microsoft.com/office/drawing/2014/main" id="{2A0A56FA-F830-7A4B-9F7A-904A40084A73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6F1FE2D-E0AF-1044-A5D8-F7ECD8F84CBF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4" name="Google Shape;597;p29">
                  <a:extLst>
                    <a:ext uri="{FF2B5EF4-FFF2-40B4-BE49-F238E27FC236}">
                      <a16:creationId xmlns:a16="http://schemas.microsoft.com/office/drawing/2014/main" id="{C3E5162E-4855-EF41-9398-918BF3F7EC3D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FDDD5EB3-5FFE-4E4A-A8FB-CBC153F04BA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6" name="Google Shape;597;p29">
                  <a:extLst>
                    <a:ext uri="{FF2B5EF4-FFF2-40B4-BE49-F238E27FC236}">
                      <a16:creationId xmlns:a16="http://schemas.microsoft.com/office/drawing/2014/main" id="{A4D7682F-BC48-194A-AB90-9A26A3F462C6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347F61F-34BA-4E47-9EDC-EE3C5C27C5CA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0F6711DB-0C91-644F-AA3A-42E2760D9B0C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87" name="Google Shape;597;p29">
                  <a:extLst>
                    <a:ext uri="{FF2B5EF4-FFF2-40B4-BE49-F238E27FC236}">
                      <a16:creationId xmlns:a16="http://schemas.microsoft.com/office/drawing/2014/main" id="{8FEDA49F-3C38-0348-B697-F335B061F909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BBFC52C-1301-9344-847B-5AC14C193867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4" name="Google Shape;597;p29">
                  <a:extLst>
                    <a:ext uri="{FF2B5EF4-FFF2-40B4-BE49-F238E27FC236}">
                      <a16:creationId xmlns:a16="http://schemas.microsoft.com/office/drawing/2014/main" id="{AC04EE7B-894C-E840-9974-16C159580D7A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2B1A100-18A1-1842-ABFE-F01662BB7B3C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6" name="Google Shape;597;p29">
                  <a:extLst>
                    <a:ext uri="{FF2B5EF4-FFF2-40B4-BE49-F238E27FC236}">
                      <a16:creationId xmlns:a16="http://schemas.microsoft.com/office/drawing/2014/main" id="{50AB7E9E-43E1-DC4A-8E3E-A40D33E7A006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A8999CD-55F7-804A-B8B9-DC18DFA5ACF3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8" name="Google Shape;597;p29">
                  <a:extLst>
                    <a:ext uri="{FF2B5EF4-FFF2-40B4-BE49-F238E27FC236}">
                      <a16:creationId xmlns:a16="http://schemas.microsoft.com/office/drawing/2014/main" id="{DAA309E1-8430-664F-9D4F-81E7346C90A3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C9B156A-4C49-934A-AF1A-0FDF78C44509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tile[tIdx.y][tIdx.x]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= in[y][x]</a:t>
            </a:r>
          </a:p>
        </p:txBody>
      </p:sp>
      <p:cxnSp>
        <p:nvCxnSpPr>
          <p:cNvPr id="312" name="Google Shape;1467;p60">
            <a:extLst>
              <a:ext uri="{FF2B5EF4-FFF2-40B4-BE49-F238E27FC236}">
                <a16:creationId xmlns:a16="http://schemas.microsoft.com/office/drawing/2014/main" id="{2F9A0705-AA91-9A43-B981-D3D1E108499C}"/>
              </a:ext>
            </a:extLst>
          </p:cNvPr>
          <p:cNvCxnSpPr>
            <a:cxnSpLocks/>
          </p:cNvCxnSpPr>
          <p:nvPr/>
        </p:nvCxnSpPr>
        <p:spPr>
          <a:xfrm flipH="1">
            <a:off x="4171252" y="942550"/>
            <a:ext cx="306196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5"/>
            <a:ext cx="3263100" cy="98387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Because each shared memory tile is local to the block (not the grid) we index into it using thread indices, not grid indices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A63C89C-B621-894A-B0C1-B3F4B749FC89}"/>
              </a:ext>
            </a:extLst>
          </p:cNvPr>
          <p:cNvGrpSpPr/>
          <p:nvPr/>
        </p:nvGrpSpPr>
        <p:grpSpPr>
          <a:xfrm>
            <a:off x="3182715" y="4035479"/>
            <a:ext cx="1762750" cy="360418"/>
            <a:chOff x="3219840" y="2920467"/>
            <a:chExt cx="2203436" cy="450522"/>
          </a:xfrm>
        </p:grpSpPr>
        <p:sp>
          <p:nvSpPr>
            <p:cNvPr id="202" name="Google Shape;597;p29">
              <a:extLst>
                <a:ext uri="{FF2B5EF4-FFF2-40B4-BE49-F238E27FC236}">
                  <a16:creationId xmlns:a16="http://schemas.microsoft.com/office/drawing/2014/main" id="{F4F14C89-22E0-914A-A06F-1FED3ED55A37}"/>
                </a:ext>
              </a:extLst>
            </p:cNvPr>
            <p:cNvSpPr/>
            <p:nvPr/>
          </p:nvSpPr>
          <p:spPr>
            <a:xfrm>
              <a:off x="3219840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9BA1AE-5E5E-6A44-940D-28CA1FDE84D5}"/>
                </a:ext>
              </a:extLst>
            </p:cNvPr>
            <p:cNvSpPr txBox="1"/>
            <p:nvPr/>
          </p:nvSpPr>
          <p:spPr>
            <a:xfrm>
              <a:off x="3311280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204" name="Google Shape;597;p29">
              <a:extLst>
                <a:ext uri="{FF2B5EF4-FFF2-40B4-BE49-F238E27FC236}">
                  <a16:creationId xmlns:a16="http://schemas.microsoft.com/office/drawing/2014/main" id="{C7E035DE-1BCD-8047-B492-4A858DB97EC2}"/>
                </a:ext>
              </a:extLst>
            </p:cNvPr>
            <p:cNvSpPr/>
            <p:nvPr/>
          </p:nvSpPr>
          <p:spPr>
            <a:xfrm>
              <a:off x="380486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4C4463F-E91D-2349-8D08-75EE9EDA603D}"/>
                </a:ext>
              </a:extLst>
            </p:cNvPr>
            <p:cNvSpPr txBox="1"/>
            <p:nvPr/>
          </p:nvSpPr>
          <p:spPr>
            <a:xfrm>
              <a:off x="3896301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206" name="Google Shape;597;p29">
              <a:extLst>
                <a:ext uri="{FF2B5EF4-FFF2-40B4-BE49-F238E27FC236}">
                  <a16:creationId xmlns:a16="http://schemas.microsoft.com/office/drawing/2014/main" id="{7174754D-61D8-4C47-846D-033347BF06BA}"/>
                </a:ext>
              </a:extLst>
            </p:cNvPr>
            <p:cNvSpPr/>
            <p:nvPr/>
          </p:nvSpPr>
          <p:spPr>
            <a:xfrm>
              <a:off x="4367278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5F24EDA-9814-F64A-AD65-70F0B96942CD}"/>
                </a:ext>
              </a:extLst>
            </p:cNvPr>
            <p:cNvSpPr txBox="1"/>
            <p:nvPr/>
          </p:nvSpPr>
          <p:spPr>
            <a:xfrm>
              <a:off x="4458718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208" name="Google Shape;597;p29">
              <a:extLst>
                <a:ext uri="{FF2B5EF4-FFF2-40B4-BE49-F238E27FC236}">
                  <a16:creationId xmlns:a16="http://schemas.microsoft.com/office/drawing/2014/main" id="{A9C0D62C-E931-D94C-93C4-138F6521813E}"/>
                </a:ext>
              </a:extLst>
            </p:cNvPr>
            <p:cNvSpPr/>
            <p:nvPr/>
          </p:nvSpPr>
          <p:spPr>
            <a:xfrm>
              <a:off x="4952299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56D82E9-7958-C149-8B81-9919A34D0F86}"/>
                </a:ext>
              </a:extLst>
            </p:cNvPr>
            <p:cNvSpPr txBox="1"/>
            <p:nvPr/>
          </p:nvSpPr>
          <p:spPr>
            <a:xfrm>
              <a:off x="5043739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57A590E7-CCB3-DA41-B289-E301BD9EF490}"/>
              </a:ext>
            </a:extLst>
          </p:cNvPr>
          <p:cNvCxnSpPr>
            <a:cxnSpLocks/>
          </p:cNvCxnSpPr>
          <p:nvPr/>
        </p:nvCxnSpPr>
        <p:spPr>
          <a:xfrm flipH="1">
            <a:off x="3371106" y="968664"/>
            <a:ext cx="1430792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A6A7D9F1-A14C-194E-9CA4-49268234B93D}"/>
              </a:ext>
            </a:extLst>
          </p:cNvPr>
          <p:cNvCxnSpPr>
            <a:cxnSpLocks/>
          </p:cNvCxnSpPr>
          <p:nvPr/>
        </p:nvCxnSpPr>
        <p:spPr>
          <a:xfrm flipH="1">
            <a:off x="3839123" y="981889"/>
            <a:ext cx="1423757" cy="2625449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0F2D278-23B3-9343-BC21-F1FD170D6556}"/>
              </a:ext>
            </a:extLst>
          </p:cNvPr>
          <p:cNvSpPr txBox="1"/>
          <p:nvPr/>
        </p:nvSpPr>
        <p:spPr>
          <a:xfrm>
            <a:off x="3336435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A0922-99AC-9D4F-8C84-D1DE08EBB643}"/>
              </a:ext>
            </a:extLst>
          </p:cNvPr>
          <p:cNvSpPr txBox="1"/>
          <p:nvPr/>
        </p:nvSpPr>
        <p:spPr>
          <a:xfrm>
            <a:off x="3765278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146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B3D229-E6A2-354F-A6FF-9A57801C9C5B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431354F-B3B2-8540-812E-2237594642EC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C7814D-FCA1-8342-8739-5F74FBAA1ED7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D9BE3F4-2D02-B746-B1CF-4E4EC3F9A03A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56" name="Google Shape;597;p29">
                  <a:extLst>
                    <a:ext uri="{FF2B5EF4-FFF2-40B4-BE49-F238E27FC236}">
                      <a16:creationId xmlns:a16="http://schemas.microsoft.com/office/drawing/2014/main" id="{3235F398-F387-8F4D-AE50-5E22E57FDA79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227FBA5-5B56-BC49-AB61-2933926D43B4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8" name="Google Shape;597;p29">
                  <a:extLst>
                    <a:ext uri="{FF2B5EF4-FFF2-40B4-BE49-F238E27FC236}">
                      <a16:creationId xmlns:a16="http://schemas.microsoft.com/office/drawing/2014/main" id="{E2F9563B-AE33-B547-9757-859CF25EF62A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A128E6F-7378-8F48-9659-C6B39C02B0B6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0" name="Google Shape;597;p29">
                  <a:extLst>
                    <a:ext uri="{FF2B5EF4-FFF2-40B4-BE49-F238E27FC236}">
                      <a16:creationId xmlns:a16="http://schemas.microsoft.com/office/drawing/2014/main" id="{A06D245E-B18F-0448-BE09-7746EAC8810D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33D14292-E820-4848-93A9-038A9B3796D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2" name="Google Shape;597;p29">
                  <a:extLst>
                    <a:ext uri="{FF2B5EF4-FFF2-40B4-BE49-F238E27FC236}">
                      <a16:creationId xmlns:a16="http://schemas.microsoft.com/office/drawing/2014/main" id="{8842D83B-47FA-CD42-82E5-F570F85047B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D5AD278-BFEB-9243-A96D-5B234F67BEFA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63BCD49-2B34-934C-91BC-1ED0CA19C7C7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48" name="Google Shape;597;p29">
                  <a:extLst>
                    <a:ext uri="{FF2B5EF4-FFF2-40B4-BE49-F238E27FC236}">
                      <a16:creationId xmlns:a16="http://schemas.microsoft.com/office/drawing/2014/main" id="{B881602A-4940-814B-BAFD-B9383AEC9A3D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94845519-4B04-564E-A3CD-581D032FBBA3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0" name="Google Shape;597;p29">
                  <a:extLst>
                    <a:ext uri="{FF2B5EF4-FFF2-40B4-BE49-F238E27FC236}">
                      <a16:creationId xmlns:a16="http://schemas.microsoft.com/office/drawing/2014/main" id="{61C88FE5-7FE3-1545-BADC-8470466C2244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C6D8CAD-1256-EE40-A7A3-30BF68E6F62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2" name="Google Shape;597;p29">
                  <a:extLst>
                    <a:ext uri="{FF2B5EF4-FFF2-40B4-BE49-F238E27FC236}">
                      <a16:creationId xmlns:a16="http://schemas.microsoft.com/office/drawing/2014/main" id="{834E6667-5A48-E94A-B598-5FBC628DB4C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C26ADCD-47B9-F640-9A7A-8D49E587821E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54" name="Google Shape;597;p29">
                  <a:extLst>
                    <a:ext uri="{FF2B5EF4-FFF2-40B4-BE49-F238E27FC236}">
                      <a16:creationId xmlns:a16="http://schemas.microsoft.com/office/drawing/2014/main" id="{60FCB801-1EDE-9F4D-B800-3368159A2F38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23651FE-7EAD-374B-AE0B-114F19313F89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A66BFC3-1FD3-5445-8CB2-4BCFCFEC57B4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240" name="Google Shape;597;p29">
                  <a:extLst>
                    <a:ext uri="{FF2B5EF4-FFF2-40B4-BE49-F238E27FC236}">
                      <a16:creationId xmlns:a16="http://schemas.microsoft.com/office/drawing/2014/main" id="{60DE9B77-DD20-AE48-856C-491D48656690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5D12392-C3D2-1B4F-91A3-6CBB189FF76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2" name="Google Shape;597;p29">
                  <a:extLst>
                    <a:ext uri="{FF2B5EF4-FFF2-40B4-BE49-F238E27FC236}">
                      <a16:creationId xmlns:a16="http://schemas.microsoft.com/office/drawing/2014/main" id="{2A0A56FA-F830-7A4B-9F7A-904A40084A73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6F1FE2D-E0AF-1044-A5D8-F7ECD8F84CBF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4" name="Google Shape;597;p29">
                  <a:extLst>
                    <a:ext uri="{FF2B5EF4-FFF2-40B4-BE49-F238E27FC236}">
                      <a16:creationId xmlns:a16="http://schemas.microsoft.com/office/drawing/2014/main" id="{C3E5162E-4855-EF41-9398-918BF3F7EC3D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FDDD5EB3-5FFE-4E4A-A8FB-CBC153F04BA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6" name="Google Shape;597;p29">
                  <a:extLst>
                    <a:ext uri="{FF2B5EF4-FFF2-40B4-BE49-F238E27FC236}">
                      <a16:creationId xmlns:a16="http://schemas.microsoft.com/office/drawing/2014/main" id="{A4D7682F-BC48-194A-AB90-9A26A3F462C6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347F61F-34BA-4E47-9EDC-EE3C5C27C5CA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0F6711DB-0C91-644F-AA3A-42E2760D9B0C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87" name="Google Shape;597;p29">
                  <a:extLst>
                    <a:ext uri="{FF2B5EF4-FFF2-40B4-BE49-F238E27FC236}">
                      <a16:creationId xmlns:a16="http://schemas.microsoft.com/office/drawing/2014/main" id="{8FEDA49F-3C38-0348-B697-F335B061F909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BBFC52C-1301-9344-847B-5AC14C193867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4" name="Google Shape;597;p29">
                  <a:extLst>
                    <a:ext uri="{FF2B5EF4-FFF2-40B4-BE49-F238E27FC236}">
                      <a16:creationId xmlns:a16="http://schemas.microsoft.com/office/drawing/2014/main" id="{AC04EE7B-894C-E840-9974-16C159580D7A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2B1A100-18A1-1842-ABFE-F01662BB7B3C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6" name="Google Shape;597;p29">
                  <a:extLst>
                    <a:ext uri="{FF2B5EF4-FFF2-40B4-BE49-F238E27FC236}">
                      <a16:creationId xmlns:a16="http://schemas.microsoft.com/office/drawing/2014/main" id="{50AB7E9E-43E1-DC4A-8E3E-A40D33E7A006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A8999CD-55F7-804A-B8B9-DC18DFA5ACF3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8" name="Google Shape;597;p29">
                  <a:extLst>
                    <a:ext uri="{FF2B5EF4-FFF2-40B4-BE49-F238E27FC236}">
                      <a16:creationId xmlns:a16="http://schemas.microsoft.com/office/drawing/2014/main" id="{DAA309E1-8430-664F-9D4F-81E7346C90A3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C9B156A-4C49-934A-AF1A-0FDF78C44509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263100" cy="107278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</p:txBody>
      </p:sp>
      <p:cxnSp>
        <p:nvCxnSpPr>
          <p:cNvPr id="312" name="Google Shape;1467;p60">
            <a:extLst>
              <a:ext uri="{FF2B5EF4-FFF2-40B4-BE49-F238E27FC236}">
                <a16:creationId xmlns:a16="http://schemas.microsoft.com/office/drawing/2014/main" id="{2F9A0705-AA91-9A43-B981-D3D1E108499C}"/>
              </a:ext>
            </a:extLst>
          </p:cNvPr>
          <p:cNvCxnSpPr>
            <a:cxnSpLocks/>
          </p:cNvCxnSpPr>
          <p:nvPr/>
        </p:nvCxnSpPr>
        <p:spPr>
          <a:xfrm flipH="1">
            <a:off x="4171252" y="942550"/>
            <a:ext cx="306196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90484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After synchronizing on all threads in the block, the tile will contain all the data this block needs to begin the writes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57A590E7-CCB3-DA41-B289-E301BD9EF490}"/>
              </a:ext>
            </a:extLst>
          </p:cNvPr>
          <p:cNvCxnSpPr>
            <a:cxnSpLocks/>
            <a:stCxn id="145" idx="2"/>
            <a:endCxn id="202" idx="0"/>
          </p:cNvCxnSpPr>
          <p:nvPr/>
        </p:nvCxnSpPr>
        <p:spPr>
          <a:xfrm flipH="1">
            <a:off x="3371106" y="1395384"/>
            <a:ext cx="1430792" cy="264009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A6A7D9F1-A14C-194E-9CA4-49268234B93D}"/>
              </a:ext>
            </a:extLst>
          </p:cNvPr>
          <p:cNvCxnSpPr>
            <a:cxnSpLocks/>
            <a:stCxn id="146" idx="2"/>
            <a:endCxn id="204" idx="0"/>
          </p:cNvCxnSpPr>
          <p:nvPr/>
        </p:nvCxnSpPr>
        <p:spPr>
          <a:xfrm flipH="1">
            <a:off x="3839123" y="1395384"/>
            <a:ext cx="1399655" cy="264009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0F2D278-23B3-9343-BC21-F1FD170D6556}"/>
              </a:ext>
            </a:extLst>
          </p:cNvPr>
          <p:cNvSpPr txBox="1"/>
          <p:nvPr/>
        </p:nvSpPr>
        <p:spPr>
          <a:xfrm>
            <a:off x="3336435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A0922-99AC-9D4F-8C84-D1DE08EBB643}"/>
              </a:ext>
            </a:extLst>
          </p:cNvPr>
          <p:cNvSpPr txBox="1"/>
          <p:nvPr/>
        </p:nvSpPr>
        <p:spPr>
          <a:xfrm>
            <a:off x="3765278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E0190DF-E9D6-EF40-8B4E-88B80D71DB0B}"/>
              </a:ext>
            </a:extLst>
          </p:cNvPr>
          <p:cNvSpPr txBox="1"/>
          <p:nvPr/>
        </p:nvSpPr>
        <p:spPr>
          <a:xfrm>
            <a:off x="3775365" y="111224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011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227FBA5-5B56-BC49-AB61-2933926D43B4}"/>
              </a:ext>
            </a:extLst>
          </p:cNvPr>
          <p:cNvSpPr txBox="1"/>
          <p:nvPr/>
        </p:nvSpPr>
        <p:spPr>
          <a:xfrm>
            <a:off x="6130276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A128E6F-7378-8F48-9659-C6B39C02B0B6}"/>
              </a:ext>
            </a:extLst>
          </p:cNvPr>
          <p:cNvSpPr txBox="1"/>
          <p:nvPr/>
        </p:nvSpPr>
        <p:spPr>
          <a:xfrm>
            <a:off x="6598293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DA0B2-72CF-264A-B591-86DD27F7942A}"/>
              </a:ext>
            </a:extLst>
          </p:cNvPr>
          <p:cNvGrpSpPr/>
          <p:nvPr/>
        </p:nvGrpSpPr>
        <p:grpSpPr>
          <a:xfrm>
            <a:off x="3212551" y="211755"/>
            <a:ext cx="924024" cy="1269376"/>
            <a:chOff x="3246924" y="1113430"/>
            <a:chExt cx="924024" cy="1269376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EE00EA0-01B7-1141-B4E7-21442D09C5AB}"/>
                </a:ext>
              </a:extLst>
            </p:cNvPr>
            <p:cNvGrpSpPr/>
            <p:nvPr/>
          </p:nvGrpSpPr>
          <p:grpSpPr>
            <a:xfrm>
              <a:off x="3246924" y="1477961"/>
              <a:ext cx="924024" cy="904845"/>
              <a:chOff x="5771946" y="490344"/>
              <a:chExt cx="924024" cy="904845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E9EEF72-473C-394B-9BF2-E0E6C8172D1A}"/>
                  </a:ext>
                </a:extLst>
              </p:cNvPr>
              <p:cNvSpPr/>
              <p:nvPr/>
            </p:nvSpPr>
            <p:spPr>
              <a:xfrm>
                <a:off x="5771946" y="490344"/>
                <a:ext cx="924024" cy="9048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Google Shape;597;p29">
                <a:extLst>
                  <a:ext uri="{FF2B5EF4-FFF2-40B4-BE49-F238E27FC236}">
                    <a16:creationId xmlns:a16="http://schemas.microsoft.com/office/drawing/2014/main" id="{AEB7C78E-E32F-4C4D-A7DC-560EDAE484D4}"/>
                  </a:ext>
                </a:extLst>
              </p:cNvPr>
              <p:cNvSpPr/>
              <p:nvPr/>
            </p:nvSpPr>
            <p:spPr>
              <a:xfrm>
                <a:off x="584203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597;p29">
                <a:extLst>
                  <a:ext uri="{FF2B5EF4-FFF2-40B4-BE49-F238E27FC236}">
                    <a16:creationId xmlns:a16="http://schemas.microsoft.com/office/drawing/2014/main" id="{E1AC37F3-057F-0745-BB8B-1772ED2761E3}"/>
                  </a:ext>
                </a:extLst>
              </p:cNvPr>
              <p:cNvSpPr/>
              <p:nvPr/>
            </p:nvSpPr>
            <p:spPr>
              <a:xfrm>
                <a:off x="627891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597;p29">
                <a:extLst>
                  <a:ext uri="{FF2B5EF4-FFF2-40B4-BE49-F238E27FC236}">
                    <a16:creationId xmlns:a16="http://schemas.microsoft.com/office/drawing/2014/main" id="{6BFE333A-B407-4A43-A345-9E1D50430714}"/>
                  </a:ext>
                </a:extLst>
              </p:cNvPr>
              <p:cNvSpPr/>
              <p:nvPr/>
            </p:nvSpPr>
            <p:spPr>
              <a:xfrm>
                <a:off x="584203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597;p29">
                <a:extLst>
                  <a:ext uri="{FF2B5EF4-FFF2-40B4-BE49-F238E27FC236}">
                    <a16:creationId xmlns:a16="http://schemas.microsoft.com/office/drawing/2014/main" id="{10595F91-DC60-914A-8F6F-AE731929B6AF}"/>
                  </a:ext>
                </a:extLst>
              </p:cNvPr>
              <p:cNvSpPr/>
              <p:nvPr/>
            </p:nvSpPr>
            <p:spPr>
              <a:xfrm>
                <a:off x="627891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886AF67-4A74-0F47-8B0E-1CA7CEDB852A}"/>
                </a:ext>
              </a:extLst>
            </p:cNvPr>
            <p:cNvSpPr txBox="1"/>
            <p:nvPr/>
          </p:nvSpPr>
          <p:spPr>
            <a:xfrm>
              <a:off x="3255867" y="1113430"/>
              <a:ext cx="871855" cy="34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" dirty="0"/>
                <a:t>Shared</a:t>
              </a:r>
            </a:p>
          </p:txBody>
        </p:sp>
      </p:grp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9"/>
            <a:ext cx="3263100" cy="167162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90484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So that the writes are coalesced, we want each warp to write to a row in output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57A590E7-CCB3-DA41-B289-E301BD9EF490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4801898" y="968664"/>
            <a:ext cx="1443617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A6A7D9F1-A14C-194E-9CA4-49268234B93D}"/>
              </a:ext>
            </a:extLst>
          </p:cNvPr>
          <p:cNvCxnSpPr>
            <a:cxnSpLocks/>
            <a:stCxn id="143" idx="2"/>
            <a:endCxn id="258" idx="0"/>
          </p:cNvCxnSpPr>
          <p:nvPr/>
        </p:nvCxnSpPr>
        <p:spPr>
          <a:xfrm>
            <a:off x="5238778" y="968664"/>
            <a:ext cx="1474754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0F2D278-23B3-9343-BC21-F1FD170D6556}"/>
              </a:ext>
            </a:extLst>
          </p:cNvPr>
          <p:cNvSpPr txBox="1"/>
          <p:nvPr/>
        </p:nvSpPr>
        <p:spPr>
          <a:xfrm>
            <a:off x="3336435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A0922-99AC-9D4F-8C84-D1DE08EBB643}"/>
              </a:ext>
            </a:extLst>
          </p:cNvPr>
          <p:cNvSpPr txBox="1"/>
          <p:nvPr/>
        </p:nvSpPr>
        <p:spPr>
          <a:xfrm>
            <a:off x="3765278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E0190DF-E9D6-EF40-8B4E-88B80D71DB0B}"/>
              </a:ext>
            </a:extLst>
          </p:cNvPr>
          <p:cNvSpPr txBox="1"/>
          <p:nvPr/>
        </p:nvSpPr>
        <p:spPr>
          <a:xfrm>
            <a:off x="3775365" y="111224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535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98712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We will examine a matrix transpose to demonstrate how shared memory can be used to promote coalesced data transfers to and from global memory</a:t>
            </a:r>
          </a:p>
        </p:txBody>
      </p:sp>
    </p:spTree>
    <p:extLst>
      <p:ext uri="{BB962C8B-B14F-4D97-AF65-F5344CB8AC3E}">
        <p14:creationId xmlns:p14="http://schemas.microsoft.com/office/powerpoint/2010/main" val="422424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227FBA5-5B56-BC49-AB61-2933926D43B4}"/>
              </a:ext>
            </a:extLst>
          </p:cNvPr>
          <p:cNvSpPr txBox="1"/>
          <p:nvPr/>
        </p:nvSpPr>
        <p:spPr>
          <a:xfrm>
            <a:off x="6130276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A128E6F-7378-8F48-9659-C6B39C02B0B6}"/>
              </a:ext>
            </a:extLst>
          </p:cNvPr>
          <p:cNvSpPr txBox="1"/>
          <p:nvPr/>
        </p:nvSpPr>
        <p:spPr>
          <a:xfrm>
            <a:off x="6598293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DA0B2-72CF-264A-B591-86DD27F7942A}"/>
              </a:ext>
            </a:extLst>
          </p:cNvPr>
          <p:cNvGrpSpPr/>
          <p:nvPr/>
        </p:nvGrpSpPr>
        <p:grpSpPr>
          <a:xfrm>
            <a:off x="3212551" y="211755"/>
            <a:ext cx="924024" cy="1269376"/>
            <a:chOff x="3246924" y="1113430"/>
            <a:chExt cx="924024" cy="1269376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EE00EA0-01B7-1141-B4E7-21442D09C5AB}"/>
                </a:ext>
              </a:extLst>
            </p:cNvPr>
            <p:cNvGrpSpPr/>
            <p:nvPr/>
          </p:nvGrpSpPr>
          <p:grpSpPr>
            <a:xfrm>
              <a:off x="3246924" y="1477961"/>
              <a:ext cx="924024" cy="904845"/>
              <a:chOff x="5771946" y="490344"/>
              <a:chExt cx="924024" cy="904845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E9EEF72-473C-394B-9BF2-E0E6C8172D1A}"/>
                  </a:ext>
                </a:extLst>
              </p:cNvPr>
              <p:cNvSpPr/>
              <p:nvPr/>
            </p:nvSpPr>
            <p:spPr>
              <a:xfrm>
                <a:off x="5771946" y="490344"/>
                <a:ext cx="924024" cy="9048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Google Shape;597;p29">
                <a:extLst>
                  <a:ext uri="{FF2B5EF4-FFF2-40B4-BE49-F238E27FC236}">
                    <a16:creationId xmlns:a16="http://schemas.microsoft.com/office/drawing/2014/main" id="{AEB7C78E-E32F-4C4D-A7DC-560EDAE484D4}"/>
                  </a:ext>
                </a:extLst>
              </p:cNvPr>
              <p:cNvSpPr/>
              <p:nvPr/>
            </p:nvSpPr>
            <p:spPr>
              <a:xfrm>
                <a:off x="584203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597;p29">
                <a:extLst>
                  <a:ext uri="{FF2B5EF4-FFF2-40B4-BE49-F238E27FC236}">
                    <a16:creationId xmlns:a16="http://schemas.microsoft.com/office/drawing/2014/main" id="{E1AC37F3-057F-0745-BB8B-1772ED2761E3}"/>
                  </a:ext>
                </a:extLst>
              </p:cNvPr>
              <p:cNvSpPr/>
              <p:nvPr/>
            </p:nvSpPr>
            <p:spPr>
              <a:xfrm>
                <a:off x="627891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597;p29">
                <a:extLst>
                  <a:ext uri="{FF2B5EF4-FFF2-40B4-BE49-F238E27FC236}">
                    <a16:creationId xmlns:a16="http://schemas.microsoft.com/office/drawing/2014/main" id="{6BFE333A-B407-4A43-A345-9E1D50430714}"/>
                  </a:ext>
                </a:extLst>
              </p:cNvPr>
              <p:cNvSpPr/>
              <p:nvPr/>
            </p:nvSpPr>
            <p:spPr>
              <a:xfrm>
                <a:off x="584203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597;p29">
                <a:extLst>
                  <a:ext uri="{FF2B5EF4-FFF2-40B4-BE49-F238E27FC236}">
                    <a16:creationId xmlns:a16="http://schemas.microsoft.com/office/drawing/2014/main" id="{10595F91-DC60-914A-8F6F-AE731929B6AF}"/>
                  </a:ext>
                </a:extLst>
              </p:cNvPr>
              <p:cNvSpPr/>
              <p:nvPr/>
            </p:nvSpPr>
            <p:spPr>
              <a:xfrm>
                <a:off x="627891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886AF67-4A74-0F47-8B0E-1CA7CEDB852A}"/>
                </a:ext>
              </a:extLst>
            </p:cNvPr>
            <p:cNvSpPr txBox="1"/>
            <p:nvPr/>
          </p:nvSpPr>
          <p:spPr>
            <a:xfrm>
              <a:off x="3255867" y="1113430"/>
              <a:ext cx="871855" cy="34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" dirty="0"/>
                <a:t>Shared</a:t>
              </a:r>
            </a:p>
          </p:txBody>
        </p:sp>
      </p:grp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9"/>
            <a:ext cx="3263100" cy="167162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90484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Notice that to write to output at the transposed locations we use blockIdx.y and blockDim.y to calculate the x axis index in output…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57A590E7-CCB3-DA41-B289-E301BD9EF490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4801898" y="968664"/>
            <a:ext cx="1443617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A6A7D9F1-A14C-194E-9CA4-49268234B93D}"/>
              </a:ext>
            </a:extLst>
          </p:cNvPr>
          <p:cNvCxnSpPr>
            <a:cxnSpLocks/>
            <a:stCxn id="143" idx="2"/>
            <a:endCxn id="258" idx="0"/>
          </p:cNvCxnSpPr>
          <p:nvPr/>
        </p:nvCxnSpPr>
        <p:spPr>
          <a:xfrm>
            <a:off x="5238778" y="968664"/>
            <a:ext cx="1474754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0F2D278-23B3-9343-BC21-F1FD170D6556}"/>
              </a:ext>
            </a:extLst>
          </p:cNvPr>
          <p:cNvSpPr txBox="1"/>
          <p:nvPr/>
        </p:nvSpPr>
        <p:spPr>
          <a:xfrm>
            <a:off x="3336435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A0922-99AC-9D4F-8C84-D1DE08EBB643}"/>
              </a:ext>
            </a:extLst>
          </p:cNvPr>
          <p:cNvSpPr txBox="1"/>
          <p:nvPr/>
        </p:nvSpPr>
        <p:spPr>
          <a:xfrm>
            <a:off x="3765278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E0190DF-E9D6-EF40-8B4E-88B80D71DB0B}"/>
              </a:ext>
            </a:extLst>
          </p:cNvPr>
          <p:cNvSpPr txBox="1"/>
          <p:nvPr/>
        </p:nvSpPr>
        <p:spPr>
          <a:xfrm>
            <a:off x="3775365" y="111224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134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227FBA5-5B56-BC49-AB61-2933926D43B4}"/>
              </a:ext>
            </a:extLst>
          </p:cNvPr>
          <p:cNvSpPr txBox="1"/>
          <p:nvPr/>
        </p:nvSpPr>
        <p:spPr>
          <a:xfrm>
            <a:off x="6130276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A128E6F-7378-8F48-9659-C6B39C02B0B6}"/>
              </a:ext>
            </a:extLst>
          </p:cNvPr>
          <p:cNvSpPr txBox="1"/>
          <p:nvPr/>
        </p:nvSpPr>
        <p:spPr>
          <a:xfrm>
            <a:off x="6598293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DA0B2-72CF-264A-B591-86DD27F7942A}"/>
              </a:ext>
            </a:extLst>
          </p:cNvPr>
          <p:cNvGrpSpPr/>
          <p:nvPr/>
        </p:nvGrpSpPr>
        <p:grpSpPr>
          <a:xfrm>
            <a:off x="3212551" y="211755"/>
            <a:ext cx="924024" cy="1269376"/>
            <a:chOff x="3246924" y="1113430"/>
            <a:chExt cx="924024" cy="1269376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EE00EA0-01B7-1141-B4E7-21442D09C5AB}"/>
                </a:ext>
              </a:extLst>
            </p:cNvPr>
            <p:cNvGrpSpPr/>
            <p:nvPr/>
          </p:nvGrpSpPr>
          <p:grpSpPr>
            <a:xfrm>
              <a:off x="3246924" y="1477961"/>
              <a:ext cx="924024" cy="904845"/>
              <a:chOff x="5771946" y="490344"/>
              <a:chExt cx="924024" cy="904845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E9EEF72-473C-394B-9BF2-E0E6C8172D1A}"/>
                  </a:ext>
                </a:extLst>
              </p:cNvPr>
              <p:cNvSpPr/>
              <p:nvPr/>
            </p:nvSpPr>
            <p:spPr>
              <a:xfrm>
                <a:off x="5771946" y="490344"/>
                <a:ext cx="924024" cy="9048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Google Shape;597;p29">
                <a:extLst>
                  <a:ext uri="{FF2B5EF4-FFF2-40B4-BE49-F238E27FC236}">
                    <a16:creationId xmlns:a16="http://schemas.microsoft.com/office/drawing/2014/main" id="{AEB7C78E-E32F-4C4D-A7DC-560EDAE484D4}"/>
                  </a:ext>
                </a:extLst>
              </p:cNvPr>
              <p:cNvSpPr/>
              <p:nvPr/>
            </p:nvSpPr>
            <p:spPr>
              <a:xfrm>
                <a:off x="584203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597;p29">
                <a:extLst>
                  <a:ext uri="{FF2B5EF4-FFF2-40B4-BE49-F238E27FC236}">
                    <a16:creationId xmlns:a16="http://schemas.microsoft.com/office/drawing/2014/main" id="{E1AC37F3-057F-0745-BB8B-1772ED2761E3}"/>
                  </a:ext>
                </a:extLst>
              </p:cNvPr>
              <p:cNvSpPr/>
              <p:nvPr/>
            </p:nvSpPr>
            <p:spPr>
              <a:xfrm>
                <a:off x="6278917" y="56203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597;p29">
                <a:extLst>
                  <a:ext uri="{FF2B5EF4-FFF2-40B4-BE49-F238E27FC236}">
                    <a16:creationId xmlns:a16="http://schemas.microsoft.com/office/drawing/2014/main" id="{6BFE333A-B407-4A43-A345-9E1D50430714}"/>
                  </a:ext>
                </a:extLst>
              </p:cNvPr>
              <p:cNvSpPr/>
              <p:nvPr/>
            </p:nvSpPr>
            <p:spPr>
              <a:xfrm>
                <a:off x="584203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597;p29">
                <a:extLst>
                  <a:ext uri="{FF2B5EF4-FFF2-40B4-BE49-F238E27FC236}">
                    <a16:creationId xmlns:a16="http://schemas.microsoft.com/office/drawing/2014/main" id="{10595F91-DC60-914A-8F6F-AE731929B6AF}"/>
                  </a:ext>
                </a:extLst>
              </p:cNvPr>
              <p:cNvSpPr/>
              <p:nvPr/>
            </p:nvSpPr>
            <p:spPr>
              <a:xfrm>
                <a:off x="6278917" y="988759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886AF67-4A74-0F47-8B0E-1CA7CEDB852A}"/>
                </a:ext>
              </a:extLst>
            </p:cNvPr>
            <p:cNvSpPr txBox="1"/>
            <p:nvPr/>
          </p:nvSpPr>
          <p:spPr>
            <a:xfrm>
              <a:off x="3255867" y="1113430"/>
              <a:ext cx="871855" cy="34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" dirty="0"/>
                <a:t>Shared</a:t>
              </a:r>
            </a:p>
          </p:txBody>
        </p:sp>
      </p:grp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9"/>
            <a:ext cx="3263100" cy="167162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</a:t>
            </a: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7013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…but to accomplish coalesced writes, we still map increments to threadIdx.x  to be along the x output axis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57A590E7-CCB3-DA41-B289-E301BD9EF490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4801898" y="968664"/>
            <a:ext cx="1443617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A6A7D9F1-A14C-194E-9CA4-49268234B93D}"/>
              </a:ext>
            </a:extLst>
          </p:cNvPr>
          <p:cNvCxnSpPr>
            <a:cxnSpLocks/>
            <a:stCxn id="143" idx="2"/>
            <a:endCxn id="258" idx="0"/>
          </p:cNvCxnSpPr>
          <p:nvPr/>
        </p:nvCxnSpPr>
        <p:spPr>
          <a:xfrm>
            <a:off x="5238778" y="968664"/>
            <a:ext cx="1474754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0F2D278-23B3-9343-BC21-F1FD170D6556}"/>
              </a:ext>
            </a:extLst>
          </p:cNvPr>
          <p:cNvSpPr txBox="1"/>
          <p:nvPr/>
        </p:nvSpPr>
        <p:spPr>
          <a:xfrm>
            <a:off x="3336435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A0922-99AC-9D4F-8C84-D1DE08EBB643}"/>
              </a:ext>
            </a:extLst>
          </p:cNvPr>
          <p:cNvSpPr txBox="1"/>
          <p:nvPr/>
        </p:nvSpPr>
        <p:spPr>
          <a:xfrm>
            <a:off x="3765278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E0190DF-E9D6-EF40-8B4E-88B80D71DB0B}"/>
              </a:ext>
            </a:extLst>
          </p:cNvPr>
          <p:cNvSpPr txBox="1"/>
          <p:nvPr/>
        </p:nvSpPr>
        <p:spPr>
          <a:xfrm>
            <a:off x="3775365" y="111224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895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227FBA5-5B56-BC49-AB61-2933926D43B4}"/>
              </a:ext>
            </a:extLst>
          </p:cNvPr>
          <p:cNvSpPr txBox="1"/>
          <p:nvPr/>
        </p:nvSpPr>
        <p:spPr>
          <a:xfrm>
            <a:off x="6130276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A128E6F-7378-8F48-9659-C6B39C02B0B6}"/>
              </a:ext>
            </a:extLst>
          </p:cNvPr>
          <p:cNvSpPr txBox="1"/>
          <p:nvPr/>
        </p:nvSpPr>
        <p:spPr>
          <a:xfrm>
            <a:off x="6598293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</a:t>
            </a: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9106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Because of this last detail, each warp will need to read from a column of the shared memory tile in order to perform the transpose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57A590E7-CCB3-DA41-B289-E301BD9EF490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4801898" y="968664"/>
            <a:ext cx="1443617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A6A7D9F1-A14C-194E-9CA4-49268234B93D}"/>
              </a:ext>
            </a:extLst>
          </p:cNvPr>
          <p:cNvCxnSpPr>
            <a:cxnSpLocks/>
            <a:stCxn id="143" idx="2"/>
            <a:endCxn id="258" idx="0"/>
          </p:cNvCxnSpPr>
          <p:nvPr/>
        </p:nvCxnSpPr>
        <p:spPr>
          <a:xfrm>
            <a:off x="5238778" y="968664"/>
            <a:ext cx="1474754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0F2D278-23B3-9343-BC21-F1FD170D6556}"/>
              </a:ext>
            </a:extLst>
          </p:cNvPr>
          <p:cNvSpPr txBox="1"/>
          <p:nvPr/>
        </p:nvSpPr>
        <p:spPr>
          <a:xfrm>
            <a:off x="3336435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A0922-99AC-9D4F-8C84-D1DE08EBB643}"/>
              </a:ext>
            </a:extLst>
          </p:cNvPr>
          <p:cNvSpPr txBox="1"/>
          <p:nvPr/>
        </p:nvSpPr>
        <p:spPr>
          <a:xfrm>
            <a:off x="3765278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E0190DF-E9D6-EF40-8B4E-88B80D71DB0B}"/>
              </a:ext>
            </a:extLst>
          </p:cNvPr>
          <p:cNvSpPr txBox="1"/>
          <p:nvPr/>
        </p:nvSpPr>
        <p:spPr>
          <a:xfrm>
            <a:off x="3775365" y="111224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cxnSp>
        <p:nvCxnSpPr>
          <p:cNvPr id="135" name="Google Shape;1467;p60">
            <a:extLst>
              <a:ext uri="{FF2B5EF4-FFF2-40B4-BE49-F238E27FC236}">
                <a16:creationId xmlns:a16="http://schemas.microsoft.com/office/drawing/2014/main" id="{656A030D-74EE-2A44-9D4C-07565D78C6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71252" y="942550"/>
            <a:ext cx="306196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6340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227FBA5-5B56-BC49-AB61-2933926D43B4}"/>
              </a:ext>
            </a:extLst>
          </p:cNvPr>
          <p:cNvSpPr txBox="1"/>
          <p:nvPr/>
        </p:nvSpPr>
        <p:spPr>
          <a:xfrm>
            <a:off x="6130276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A128E6F-7378-8F48-9659-C6B39C02B0B6}"/>
              </a:ext>
            </a:extLst>
          </p:cNvPr>
          <p:cNvSpPr txBox="1"/>
          <p:nvPr/>
        </p:nvSpPr>
        <p:spPr>
          <a:xfrm>
            <a:off x="6598293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</a:t>
            </a: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3278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(There’s more to come about efficient reads/writes to/from shared memory, but for now know that reading across the column in shared memory has very low impact compared to doing so with global memory)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57A590E7-CCB3-DA41-B289-E301BD9EF490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4801898" y="968664"/>
            <a:ext cx="1443617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A6A7D9F1-A14C-194E-9CA4-49268234B93D}"/>
              </a:ext>
            </a:extLst>
          </p:cNvPr>
          <p:cNvCxnSpPr>
            <a:cxnSpLocks/>
            <a:stCxn id="143" idx="2"/>
            <a:endCxn id="258" idx="0"/>
          </p:cNvCxnSpPr>
          <p:nvPr/>
        </p:nvCxnSpPr>
        <p:spPr>
          <a:xfrm>
            <a:off x="5238778" y="968664"/>
            <a:ext cx="1474754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0F2D278-23B3-9343-BC21-F1FD170D6556}"/>
              </a:ext>
            </a:extLst>
          </p:cNvPr>
          <p:cNvSpPr txBox="1"/>
          <p:nvPr/>
        </p:nvSpPr>
        <p:spPr>
          <a:xfrm>
            <a:off x="3336435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A0922-99AC-9D4F-8C84-D1DE08EBB643}"/>
              </a:ext>
            </a:extLst>
          </p:cNvPr>
          <p:cNvSpPr txBox="1"/>
          <p:nvPr/>
        </p:nvSpPr>
        <p:spPr>
          <a:xfrm>
            <a:off x="3765278" y="68630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E0190DF-E9D6-EF40-8B4E-88B80D71DB0B}"/>
              </a:ext>
            </a:extLst>
          </p:cNvPr>
          <p:cNvSpPr txBox="1"/>
          <p:nvPr/>
        </p:nvSpPr>
        <p:spPr>
          <a:xfrm>
            <a:off x="3775365" y="111224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cxnSp>
        <p:nvCxnSpPr>
          <p:cNvPr id="135" name="Google Shape;1467;p60">
            <a:extLst>
              <a:ext uri="{FF2B5EF4-FFF2-40B4-BE49-F238E27FC236}">
                <a16:creationId xmlns:a16="http://schemas.microsoft.com/office/drawing/2014/main" id="{656A030D-74EE-2A44-9D4C-07565D78C6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71252" y="942550"/>
            <a:ext cx="306196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4154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26263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33910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327668" y="203078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98586" y="202062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1923953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26263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33910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327668" y="203078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98586" y="202062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228" name="Google Shape;597;p29">
            <a:extLst>
              <a:ext uri="{FF2B5EF4-FFF2-40B4-BE49-F238E27FC236}">
                <a16:creationId xmlns:a16="http://schemas.microsoft.com/office/drawing/2014/main" id="{F25664C6-66C0-2F4E-B2A0-25EF49BB8ED5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F03CD633-BC97-4C41-A896-A1706022FD5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02425BC-AFE2-7040-AEA9-9C6B848F920A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3" name="Google Shape;597;p29">
              <a:extLst>
                <a:ext uri="{FF2B5EF4-FFF2-40B4-BE49-F238E27FC236}">
                  <a16:creationId xmlns:a16="http://schemas.microsoft.com/office/drawing/2014/main" id="{8947505C-0CC6-374B-861C-F48BD896047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597;p29">
              <a:extLst>
                <a:ext uri="{FF2B5EF4-FFF2-40B4-BE49-F238E27FC236}">
                  <a16:creationId xmlns:a16="http://schemas.microsoft.com/office/drawing/2014/main" id="{A46EBCE9-C65A-9145-8EB4-502270581903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4" name="Google Shape;1467;p60">
            <a:extLst>
              <a:ext uri="{FF2B5EF4-FFF2-40B4-BE49-F238E27FC236}">
                <a16:creationId xmlns:a16="http://schemas.microsoft.com/office/drawing/2014/main" id="{9D78F046-B4BE-1341-B290-27A58B13AC8B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3371106" y="968664"/>
            <a:ext cx="1207272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76" name="Google Shape;1467;p60">
            <a:extLst>
              <a:ext uri="{FF2B5EF4-FFF2-40B4-BE49-F238E27FC236}">
                <a16:creationId xmlns:a16="http://schemas.microsoft.com/office/drawing/2014/main" id="{52F33B40-82DB-7341-B3F5-546DBB388E12}"/>
              </a:ext>
            </a:extLst>
          </p:cNvPr>
          <p:cNvCxnSpPr>
            <a:cxnSpLocks/>
            <a:stCxn id="257" idx="2"/>
          </p:cNvCxnSpPr>
          <p:nvPr/>
        </p:nvCxnSpPr>
        <p:spPr>
          <a:xfrm flipH="1">
            <a:off x="3839123" y="968664"/>
            <a:ext cx="1176135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78" name="Google Shape;1467;p60">
            <a:extLst>
              <a:ext uri="{FF2B5EF4-FFF2-40B4-BE49-F238E27FC236}">
                <a16:creationId xmlns:a16="http://schemas.microsoft.com/office/drawing/2014/main" id="{88CF8984-F29E-B44A-90B1-AE12EB693923}"/>
              </a:ext>
            </a:extLst>
          </p:cNvPr>
          <p:cNvCxnSpPr>
            <a:cxnSpLocks/>
          </p:cNvCxnSpPr>
          <p:nvPr/>
        </p:nvCxnSpPr>
        <p:spPr>
          <a:xfrm flipH="1">
            <a:off x="4127688" y="101367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9" name="Google Shape;597;p29">
            <a:extLst>
              <a:ext uri="{FF2B5EF4-FFF2-40B4-BE49-F238E27FC236}">
                <a16:creationId xmlns:a16="http://schemas.microsoft.com/office/drawing/2014/main" id="{C97A7CA5-DA03-B243-AF8E-284601732D6A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6110E77-0281-2C4E-A9DA-69702C5D5939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81" name="Google Shape;597;p29">
            <a:extLst>
              <a:ext uri="{FF2B5EF4-FFF2-40B4-BE49-F238E27FC236}">
                <a16:creationId xmlns:a16="http://schemas.microsoft.com/office/drawing/2014/main" id="{E7F927A8-6538-E143-8222-CA023CD824F9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BAF07FA-B2FF-164B-9037-4A9BD350129D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255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26263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2"/>
                </a:solidFill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F86A63-A605-0449-8624-A5EEFF22D7E5}"/>
              </a:ext>
            </a:extLst>
          </p:cNvPr>
          <p:cNvGrpSpPr/>
          <p:nvPr/>
        </p:nvGrpSpPr>
        <p:grpSpPr>
          <a:xfrm>
            <a:off x="4339102" y="1477962"/>
            <a:ext cx="924024" cy="904845"/>
            <a:chOff x="4003577" y="1462435"/>
            <a:chExt cx="924024" cy="90484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BC679F-414C-9F44-A26E-028B679B26AF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2"/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CF2BB9D-6D66-9142-AA92-D18FFF2D7640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61" name="Google Shape;597;p29">
                <a:extLst>
                  <a:ext uri="{FF2B5EF4-FFF2-40B4-BE49-F238E27FC236}">
                    <a16:creationId xmlns:a16="http://schemas.microsoft.com/office/drawing/2014/main" id="{3AC2BA21-C3DC-E341-BD0B-9A58DE09DB14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597;p29">
                <a:extLst>
                  <a:ext uri="{FF2B5EF4-FFF2-40B4-BE49-F238E27FC236}">
                    <a16:creationId xmlns:a16="http://schemas.microsoft.com/office/drawing/2014/main" id="{3B2EE901-93E7-A84C-8F55-6AD7891D3EEA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1CC7F4-D68A-5B4E-8CAF-07DF124F9532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9" name="Google Shape;597;p29">
                <a:extLst>
                  <a:ext uri="{FF2B5EF4-FFF2-40B4-BE49-F238E27FC236}">
                    <a16:creationId xmlns:a16="http://schemas.microsoft.com/office/drawing/2014/main" id="{245224E9-8938-7340-A3D2-4873115F24E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597;p29">
                <a:extLst>
                  <a:ext uri="{FF2B5EF4-FFF2-40B4-BE49-F238E27FC236}">
                    <a16:creationId xmlns:a16="http://schemas.microsoft.com/office/drawing/2014/main" id="{B28A10CB-2089-7147-A80A-52ED385B9357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FFEAF5-F399-914C-A8C2-60CEAAABF402}"/>
              </a:ext>
            </a:extLst>
          </p:cNvPr>
          <p:cNvGrpSpPr/>
          <p:nvPr/>
        </p:nvGrpSpPr>
        <p:grpSpPr>
          <a:xfrm>
            <a:off x="3182715" y="4464687"/>
            <a:ext cx="1762750" cy="360418"/>
            <a:chOff x="5539363" y="2920467"/>
            <a:chExt cx="2203436" cy="450522"/>
          </a:xfrm>
        </p:grpSpPr>
        <p:sp>
          <p:nvSpPr>
            <p:cNvPr id="211" name="Google Shape;597;p29">
              <a:extLst>
                <a:ext uri="{FF2B5EF4-FFF2-40B4-BE49-F238E27FC236}">
                  <a16:creationId xmlns:a16="http://schemas.microsoft.com/office/drawing/2014/main" id="{9FE8C6C0-1653-D441-96BE-9EAFDF74D86C}"/>
                </a:ext>
              </a:extLst>
            </p:cNvPr>
            <p:cNvSpPr/>
            <p:nvPr/>
          </p:nvSpPr>
          <p:spPr>
            <a:xfrm>
              <a:off x="553936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9E2EA3-16AF-8946-9EC0-C4B5AF4BDD75}"/>
                </a:ext>
              </a:extLst>
            </p:cNvPr>
            <p:cNvSpPr txBox="1"/>
            <p:nvPr/>
          </p:nvSpPr>
          <p:spPr>
            <a:xfrm>
              <a:off x="5630803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213" name="Google Shape;597;p29">
              <a:extLst>
                <a:ext uri="{FF2B5EF4-FFF2-40B4-BE49-F238E27FC236}">
                  <a16:creationId xmlns:a16="http://schemas.microsoft.com/office/drawing/2014/main" id="{0CD9C00F-5D7C-884E-A004-85AB0A69B5F3}"/>
                </a:ext>
              </a:extLst>
            </p:cNvPr>
            <p:cNvSpPr/>
            <p:nvPr/>
          </p:nvSpPr>
          <p:spPr>
            <a:xfrm>
              <a:off x="612438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CABF150-DC85-AF4C-881F-A2B36A1858A1}"/>
                </a:ext>
              </a:extLst>
            </p:cNvPr>
            <p:cNvSpPr txBox="1"/>
            <p:nvPr/>
          </p:nvSpPr>
          <p:spPr>
            <a:xfrm>
              <a:off x="6215824" y="3001457"/>
              <a:ext cx="284052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15" name="Google Shape;597;p29">
              <a:extLst>
                <a:ext uri="{FF2B5EF4-FFF2-40B4-BE49-F238E27FC236}">
                  <a16:creationId xmlns:a16="http://schemas.microsoft.com/office/drawing/2014/main" id="{AE9DDCFA-988F-2F40-B042-D174309BB939}"/>
                </a:ext>
              </a:extLst>
            </p:cNvPr>
            <p:cNvSpPr/>
            <p:nvPr/>
          </p:nvSpPr>
          <p:spPr>
            <a:xfrm>
              <a:off x="668680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9362FA2-4928-4C48-8D18-7BB78E74EA24}"/>
                </a:ext>
              </a:extLst>
            </p:cNvPr>
            <p:cNvSpPr txBox="1"/>
            <p:nvPr/>
          </p:nvSpPr>
          <p:spPr>
            <a:xfrm>
              <a:off x="6727441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  <p:sp>
          <p:nvSpPr>
            <p:cNvPr id="217" name="Google Shape;597;p29">
              <a:extLst>
                <a:ext uri="{FF2B5EF4-FFF2-40B4-BE49-F238E27FC236}">
                  <a16:creationId xmlns:a16="http://schemas.microsoft.com/office/drawing/2014/main" id="{3466506F-2004-5847-8944-5A6A4B69A370}"/>
                </a:ext>
              </a:extLst>
            </p:cNvPr>
            <p:cNvSpPr/>
            <p:nvPr/>
          </p:nvSpPr>
          <p:spPr>
            <a:xfrm>
              <a:off x="727182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A128F7-4183-8141-BDD7-DF87AA9F7A1E}"/>
                </a:ext>
              </a:extLst>
            </p:cNvPr>
            <p:cNvSpPr txBox="1"/>
            <p:nvPr/>
          </p:nvSpPr>
          <p:spPr>
            <a:xfrm>
              <a:off x="7322622" y="3001458"/>
              <a:ext cx="414180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327668" y="203078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98586" y="202062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</p:cNvCxnSpPr>
          <p:nvPr/>
        </p:nvCxnSpPr>
        <p:spPr>
          <a:xfrm flipH="1">
            <a:off x="3371106" y="1403708"/>
            <a:ext cx="1207272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</p:cNvCxnSpPr>
          <p:nvPr/>
        </p:nvCxnSpPr>
        <p:spPr>
          <a:xfrm flipH="1">
            <a:off x="3839123" y="1403708"/>
            <a:ext cx="1176135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33" name="Google Shape;1467;p60">
            <a:extLst>
              <a:ext uri="{FF2B5EF4-FFF2-40B4-BE49-F238E27FC236}">
                <a16:creationId xmlns:a16="http://schemas.microsoft.com/office/drawing/2014/main" id="{403DB10C-E237-834E-BBA6-B72860FD5EC7}"/>
              </a:ext>
            </a:extLst>
          </p:cNvPr>
          <p:cNvCxnSpPr>
            <a:cxnSpLocks/>
          </p:cNvCxnSpPr>
          <p:nvPr/>
        </p:nvCxnSpPr>
        <p:spPr>
          <a:xfrm flipH="1">
            <a:off x="4127688" y="101367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9077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26263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2"/>
                </a:solidFill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04A81D-DC9A-5249-B412-44E7F8BC553C}"/>
              </a:ext>
            </a:extLst>
          </p:cNvPr>
          <p:cNvGrpSpPr/>
          <p:nvPr/>
        </p:nvGrpSpPr>
        <p:grpSpPr>
          <a:xfrm>
            <a:off x="3182715" y="4893895"/>
            <a:ext cx="1762750" cy="360418"/>
            <a:chOff x="7856843" y="2920467"/>
            <a:chExt cx="2203436" cy="450522"/>
          </a:xfrm>
        </p:grpSpPr>
        <p:sp>
          <p:nvSpPr>
            <p:cNvPr id="220" name="Google Shape;597;p29">
              <a:extLst>
                <a:ext uri="{FF2B5EF4-FFF2-40B4-BE49-F238E27FC236}">
                  <a16:creationId xmlns:a16="http://schemas.microsoft.com/office/drawing/2014/main" id="{BC3B6B56-A824-FF46-8D83-297554D5E879}"/>
                </a:ext>
              </a:extLst>
            </p:cNvPr>
            <p:cNvSpPr/>
            <p:nvPr/>
          </p:nvSpPr>
          <p:spPr>
            <a:xfrm>
              <a:off x="7856843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E58070F-6265-E243-87EC-048B5753C713}"/>
                </a:ext>
              </a:extLst>
            </p:cNvPr>
            <p:cNvSpPr txBox="1"/>
            <p:nvPr/>
          </p:nvSpPr>
          <p:spPr>
            <a:xfrm>
              <a:off x="7897483" y="3001458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12</a:t>
              </a:r>
            </a:p>
          </p:txBody>
        </p:sp>
        <p:sp>
          <p:nvSpPr>
            <p:cNvPr id="222" name="Google Shape;597;p29">
              <a:extLst>
                <a:ext uri="{FF2B5EF4-FFF2-40B4-BE49-F238E27FC236}">
                  <a16:creationId xmlns:a16="http://schemas.microsoft.com/office/drawing/2014/main" id="{A3FB6CBC-70CB-7E46-8769-2B04DFBECDE9}"/>
                </a:ext>
              </a:extLst>
            </p:cNvPr>
            <p:cNvSpPr/>
            <p:nvPr/>
          </p:nvSpPr>
          <p:spPr>
            <a:xfrm>
              <a:off x="8441864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AF2352E-2DFA-1C40-A9AF-86123CF7FDEB}"/>
                </a:ext>
              </a:extLst>
            </p:cNvPr>
            <p:cNvSpPr txBox="1"/>
            <p:nvPr/>
          </p:nvSpPr>
          <p:spPr>
            <a:xfrm>
              <a:off x="8482504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13</a:t>
              </a:r>
            </a:p>
          </p:txBody>
        </p:sp>
        <p:sp>
          <p:nvSpPr>
            <p:cNvPr id="224" name="Google Shape;597;p29">
              <a:extLst>
                <a:ext uri="{FF2B5EF4-FFF2-40B4-BE49-F238E27FC236}">
                  <a16:creationId xmlns:a16="http://schemas.microsoft.com/office/drawing/2014/main" id="{3D89239B-4ADE-324D-A22E-08EA1AC9AE56}"/>
                </a:ext>
              </a:extLst>
            </p:cNvPr>
            <p:cNvSpPr/>
            <p:nvPr/>
          </p:nvSpPr>
          <p:spPr>
            <a:xfrm>
              <a:off x="9004281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53A982-8A94-F34D-86EE-7414DFD49B94}"/>
                </a:ext>
              </a:extLst>
            </p:cNvPr>
            <p:cNvSpPr txBox="1"/>
            <p:nvPr/>
          </p:nvSpPr>
          <p:spPr>
            <a:xfrm>
              <a:off x="9044921" y="3001459"/>
              <a:ext cx="398096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14</a:t>
              </a:r>
            </a:p>
          </p:txBody>
        </p:sp>
        <p:sp>
          <p:nvSpPr>
            <p:cNvPr id="226" name="Google Shape;597;p29">
              <a:extLst>
                <a:ext uri="{FF2B5EF4-FFF2-40B4-BE49-F238E27FC236}">
                  <a16:creationId xmlns:a16="http://schemas.microsoft.com/office/drawing/2014/main" id="{855CD707-ECD6-8F4B-9D9F-B4AABF06CF69}"/>
                </a:ext>
              </a:extLst>
            </p:cNvPr>
            <p:cNvSpPr/>
            <p:nvPr/>
          </p:nvSpPr>
          <p:spPr>
            <a:xfrm>
              <a:off x="9589302" y="2920467"/>
              <a:ext cx="470977" cy="4505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D0086A6-1912-2D41-B81C-C1B8BE0A2318}"/>
                </a:ext>
              </a:extLst>
            </p:cNvPr>
            <p:cNvSpPr txBox="1"/>
            <p:nvPr/>
          </p:nvSpPr>
          <p:spPr>
            <a:xfrm>
              <a:off x="9629941" y="3001459"/>
              <a:ext cx="389698" cy="28854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lang="en-US" sz="900" dirty="0"/>
                <a:t>15</a:t>
              </a: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327668" y="203078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98586" y="202062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61" idx="2"/>
            <a:endCxn id="211" idx="0"/>
          </p:cNvCxnSpPr>
          <p:nvPr/>
        </p:nvCxnSpPr>
        <p:spPr>
          <a:xfrm flipH="1">
            <a:off x="3371106" y="1873330"/>
            <a:ext cx="1207272" cy="259135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62" idx="2"/>
            <a:endCxn id="213" idx="0"/>
          </p:cNvCxnSpPr>
          <p:nvPr/>
        </p:nvCxnSpPr>
        <p:spPr>
          <a:xfrm flipH="1">
            <a:off x="3839123" y="1873330"/>
            <a:ext cx="1176135" cy="259135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31" name="Google Shape;1467;p60">
            <a:extLst>
              <a:ext uri="{FF2B5EF4-FFF2-40B4-BE49-F238E27FC236}">
                <a16:creationId xmlns:a16="http://schemas.microsoft.com/office/drawing/2014/main" id="{FC76D20B-D176-F94A-B692-7BB6C4DDAE54}"/>
              </a:ext>
            </a:extLst>
          </p:cNvPr>
          <p:cNvCxnSpPr>
            <a:cxnSpLocks/>
          </p:cNvCxnSpPr>
          <p:nvPr/>
        </p:nvCxnSpPr>
        <p:spPr>
          <a:xfrm flipH="1">
            <a:off x="4127688" y="191791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0160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DCC531-16BE-E04D-9162-96EE727264A0}"/>
              </a:ext>
            </a:extLst>
          </p:cNvPr>
          <p:cNvGrpSpPr/>
          <p:nvPr/>
        </p:nvGrpSpPr>
        <p:grpSpPr>
          <a:xfrm>
            <a:off x="5262633" y="573296"/>
            <a:ext cx="924024" cy="904845"/>
            <a:chOff x="4003577" y="1462435"/>
            <a:chExt cx="924024" cy="9048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DC0ECF-E70F-D84E-BCE0-5159748C4B06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2"/>
                </a:solidFill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686AF3-3313-814B-8C75-7A09ED9FF24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53" name="Google Shape;597;p29">
                <a:extLst>
                  <a:ext uri="{FF2B5EF4-FFF2-40B4-BE49-F238E27FC236}">
                    <a16:creationId xmlns:a16="http://schemas.microsoft.com/office/drawing/2014/main" id="{1482D28A-814C-FC4F-9E93-121AD0EF80FB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597;p29">
                <a:extLst>
                  <a:ext uri="{FF2B5EF4-FFF2-40B4-BE49-F238E27FC236}">
                    <a16:creationId xmlns:a16="http://schemas.microsoft.com/office/drawing/2014/main" id="{67F9B7F3-4731-BE48-BBDD-B30ED82B3AF1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B4702E-F1E6-3B49-9F9A-4CA363521A6E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A799B817-48F5-004D-ADF9-0DFEAA2279D9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597;p29">
                <a:extLst>
                  <a:ext uri="{FF2B5EF4-FFF2-40B4-BE49-F238E27FC236}">
                    <a16:creationId xmlns:a16="http://schemas.microsoft.com/office/drawing/2014/main" id="{5C1670F9-7E3D-6147-B785-7C9EFA550438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98586" y="202062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59" idx="2"/>
            <a:endCxn id="220" idx="0"/>
          </p:cNvCxnSpPr>
          <p:nvPr/>
        </p:nvCxnSpPr>
        <p:spPr>
          <a:xfrm flipH="1">
            <a:off x="3371106" y="2300050"/>
            <a:ext cx="1207272" cy="259384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60" idx="2"/>
            <a:endCxn id="222" idx="0"/>
          </p:cNvCxnSpPr>
          <p:nvPr/>
        </p:nvCxnSpPr>
        <p:spPr>
          <a:xfrm flipH="1">
            <a:off x="3839123" y="2300050"/>
            <a:ext cx="1176135" cy="259384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55" name="Google Shape;1467;p60">
            <a:extLst>
              <a:ext uri="{FF2B5EF4-FFF2-40B4-BE49-F238E27FC236}">
                <a16:creationId xmlns:a16="http://schemas.microsoft.com/office/drawing/2014/main" id="{57E542BD-17D2-6843-87FB-67CC6CBA963B}"/>
              </a:ext>
            </a:extLst>
          </p:cNvPr>
          <p:cNvCxnSpPr>
            <a:cxnSpLocks/>
          </p:cNvCxnSpPr>
          <p:nvPr/>
        </p:nvCxnSpPr>
        <p:spPr>
          <a:xfrm flipH="1">
            <a:off x="4127688" y="191791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46676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98586" y="202062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53" idx="2"/>
            <a:endCxn id="197" idx="0"/>
          </p:cNvCxnSpPr>
          <p:nvPr/>
        </p:nvCxnSpPr>
        <p:spPr>
          <a:xfrm flipH="1">
            <a:off x="4289057" y="968664"/>
            <a:ext cx="1212852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>
            <a:off x="4757074" y="982679"/>
            <a:ext cx="1191092" cy="2624659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10" name="Google Shape;1467;p60">
            <a:extLst>
              <a:ext uri="{FF2B5EF4-FFF2-40B4-BE49-F238E27FC236}">
                <a16:creationId xmlns:a16="http://schemas.microsoft.com/office/drawing/2014/main" id="{18AFCB35-F990-E246-A015-1808F5245B5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10488" y="102383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822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C2A281A-2455-344E-92FE-110169CDC524}"/>
              </a:ext>
            </a:extLst>
          </p:cNvPr>
          <p:cNvGrpSpPr/>
          <p:nvPr/>
        </p:nvGrpSpPr>
        <p:grpSpPr>
          <a:xfrm>
            <a:off x="4562622" y="573296"/>
            <a:ext cx="1847555" cy="904845"/>
            <a:chOff x="4003577" y="1462435"/>
            <a:chExt cx="1847555" cy="9048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AA633D-4005-FB4C-AE07-1FFCB76C74A8}"/>
                </a:ext>
              </a:extLst>
            </p:cNvPr>
            <p:cNvGrpSpPr/>
            <p:nvPr/>
          </p:nvGrpSpPr>
          <p:grpSpPr>
            <a:xfrm>
              <a:off x="4003577" y="1462435"/>
              <a:ext cx="924024" cy="904845"/>
              <a:chOff x="4003577" y="1462435"/>
              <a:chExt cx="924024" cy="904845"/>
            </a:xfrm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7C606025-24AC-8848-A056-D2B1FB90088E}"/>
                  </a:ext>
                </a:extLst>
              </p:cNvPr>
              <p:cNvSpPr/>
              <p:nvPr/>
            </p:nvSpPr>
            <p:spPr>
              <a:xfrm>
                <a:off x="4003577" y="1462435"/>
                <a:ext cx="924024" cy="904845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AF4DD91-3D41-784C-B3BD-3E6D20EF23E8}"/>
                  </a:ext>
                </a:extLst>
              </p:cNvPr>
              <p:cNvGrpSpPr/>
              <p:nvPr/>
            </p:nvGrpSpPr>
            <p:grpSpPr>
              <a:xfrm>
                <a:off x="4073668" y="1534130"/>
                <a:ext cx="775249" cy="323673"/>
                <a:chOff x="4063508" y="1534130"/>
                <a:chExt cx="775249" cy="323673"/>
              </a:xfrm>
            </p:grpSpPr>
            <p:sp>
              <p:nvSpPr>
                <p:cNvPr id="106" name="Google Shape;597;p29">
                  <a:extLst>
                    <a:ext uri="{FF2B5EF4-FFF2-40B4-BE49-F238E27FC236}">
                      <a16:creationId xmlns:a16="http://schemas.microsoft.com/office/drawing/2014/main" id="{E5CE413C-871C-F741-B351-D1EBD714EB9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597;p29">
                  <a:extLst>
                    <a:ext uri="{FF2B5EF4-FFF2-40B4-BE49-F238E27FC236}">
                      <a16:creationId xmlns:a16="http://schemas.microsoft.com/office/drawing/2014/main" id="{933EB8E9-4ACE-9647-88B1-27E129C70067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7689D09-5CD7-8D4F-9E81-D999F0F875E0}"/>
                  </a:ext>
                </a:extLst>
              </p:cNvPr>
              <p:cNvGrpSpPr/>
              <p:nvPr/>
            </p:nvGrpSpPr>
            <p:grpSpPr>
              <a:xfrm>
                <a:off x="4073668" y="1960850"/>
                <a:ext cx="775249" cy="323673"/>
                <a:chOff x="4063508" y="1534130"/>
                <a:chExt cx="775249" cy="323673"/>
              </a:xfrm>
            </p:grpSpPr>
            <p:sp>
              <p:nvSpPr>
                <p:cNvPr id="72" name="Google Shape;597;p29">
                  <a:extLst>
                    <a:ext uri="{FF2B5EF4-FFF2-40B4-BE49-F238E27FC236}">
                      <a16:creationId xmlns:a16="http://schemas.microsoft.com/office/drawing/2014/main" id="{5ECCB859-8FB5-054B-8DFD-D42BFCC4C9EC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97;p29">
                  <a:extLst>
                    <a:ext uri="{FF2B5EF4-FFF2-40B4-BE49-F238E27FC236}">
                      <a16:creationId xmlns:a16="http://schemas.microsoft.com/office/drawing/2014/main" id="{7E14B68E-2472-374D-93B1-41A32D8672BC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F88490-C1CD-4244-861C-7B31E2F6189B}"/>
                </a:ext>
              </a:extLst>
            </p:cNvPr>
            <p:cNvGrpSpPr/>
            <p:nvPr/>
          </p:nvGrpSpPr>
          <p:grpSpPr>
            <a:xfrm>
              <a:off x="4927108" y="1462435"/>
              <a:ext cx="924024" cy="904845"/>
              <a:chOff x="4003577" y="1462435"/>
              <a:chExt cx="924024" cy="90484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A06EFE9-96BD-D744-9C9D-681B91912B2C}"/>
                  </a:ext>
                </a:extLst>
              </p:cNvPr>
              <p:cNvSpPr/>
              <p:nvPr/>
            </p:nvSpPr>
            <p:spPr>
              <a:xfrm>
                <a:off x="4003577" y="1462435"/>
                <a:ext cx="924024" cy="904845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10578BE-6166-414E-9E54-B3290E525C58}"/>
                  </a:ext>
                </a:extLst>
              </p:cNvPr>
              <p:cNvGrpSpPr/>
              <p:nvPr/>
            </p:nvGrpSpPr>
            <p:grpSpPr>
              <a:xfrm>
                <a:off x="4073668" y="1534130"/>
                <a:ext cx="775249" cy="323673"/>
                <a:chOff x="4063508" y="1534130"/>
                <a:chExt cx="775249" cy="323673"/>
              </a:xfrm>
            </p:grpSpPr>
            <p:sp>
              <p:nvSpPr>
                <p:cNvPr id="80" name="Google Shape;597;p29">
                  <a:extLst>
                    <a:ext uri="{FF2B5EF4-FFF2-40B4-BE49-F238E27FC236}">
                      <a16:creationId xmlns:a16="http://schemas.microsoft.com/office/drawing/2014/main" id="{6EC4FC9C-A074-6E46-BE02-C4C8008A0910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597;p29">
                  <a:extLst>
                    <a:ext uri="{FF2B5EF4-FFF2-40B4-BE49-F238E27FC236}">
                      <a16:creationId xmlns:a16="http://schemas.microsoft.com/office/drawing/2014/main" id="{B2C0BE43-6A43-6141-A7F4-1155D5B6092E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1A688CF-6DCA-0E4F-A785-FFE8BD38B4FB}"/>
                  </a:ext>
                </a:extLst>
              </p:cNvPr>
              <p:cNvGrpSpPr/>
              <p:nvPr/>
            </p:nvGrpSpPr>
            <p:grpSpPr>
              <a:xfrm>
                <a:off x="4073668" y="1960850"/>
                <a:ext cx="775249" cy="323673"/>
                <a:chOff x="4063508" y="1534130"/>
                <a:chExt cx="775249" cy="323673"/>
              </a:xfrm>
            </p:grpSpPr>
            <p:sp>
              <p:nvSpPr>
                <p:cNvPr id="78" name="Google Shape;597;p29">
                  <a:extLst>
                    <a:ext uri="{FF2B5EF4-FFF2-40B4-BE49-F238E27FC236}">
                      <a16:creationId xmlns:a16="http://schemas.microsoft.com/office/drawing/2014/main" id="{871451B9-CA19-1641-9DD0-11F2218E8688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97;p29">
                  <a:extLst>
                    <a:ext uri="{FF2B5EF4-FFF2-40B4-BE49-F238E27FC236}">
                      <a16:creationId xmlns:a16="http://schemas.microsoft.com/office/drawing/2014/main" id="{873B89D9-B5DF-4E47-B942-B10550F012AE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77092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Here we have a (2,2) grid, with each block containing (2,2) threads as well as (4,4) input and output matrices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2C79C0-A461-9748-B240-0904E373C203}"/>
              </a:ext>
            </a:extLst>
          </p:cNvPr>
          <p:cNvGrpSpPr/>
          <p:nvPr/>
        </p:nvGrpSpPr>
        <p:grpSpPr>
          <a:xfrm>
            <a:off x="3073756" y="3514293"/>
            <a:ext cx="1995837" cy="1828800"/>
            <a:chOff x="4248483" y="2804161"/>
            <a:chExt cx="2494795" cy="2285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08D4FC-8EE1-3742-ACB6-7EFBD9368FAE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7F1E5A-18AA-4841-933B-D09BD6FA01AC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A79C396-8DDF-6B4C-9D8A-3802871A316D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04" name="Google Shape;597;p29">
                  <a:extLst>
                    <a:ext uri="{FF2B5EF4-FFF2-40B4-BE49-F238E27FC236}">
                      <a16:creationId xmlns:a16="http://schemas.microsoft.com/office/drawing/2014/main" id="{3E8C4D8F-AC1B-BB45-AF10-CC77A1C8C48F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C90E908-8CF8-894E-982C-803899EC26BF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107" name="Google Shape;597;p29">
                  <a:extLst>
                    <a:ext uri="{FF2B5EF4-FFF2-40B4-BE49-F238E27FC236}">
                      <a16:creationId xmlns:a16="http://schemas.microsoft.com/office/drawing/2014/main" id="{E0B906D0-1EB2-A14F-9DCF-351D00A945D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DD798CE-C996-074D-9FDD-1FF8F435949E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109" name="Google Shape;597;p29">
                  <a:extLst>
                    <a:ext uri="{FF2B5EF4-FFF2-40B4-BE49-F238E27FC236}">
                      <a16:creationId xmlns:a16="http://schemas.microsoft.com/office/drawing/2014/main" id="{8C6F4CD0-5523-1A46-BC99-9C4B6A34F3E0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DD71515-EC30-3948-8B59-FE0A00D229F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E1922D55-B5B4-BA41-9E82-E6F405535CEA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2CF402D-015B-3146-9D48-F90250410BBF}"/>
                    </a:ext>
                  </a:extLst>
                </p:cNvPr>
                <p:cNvSpPr txBox="1"/>
                <p:nvPr/>
              </p:nvSpPr>
              <p:spPr>
                <a:xfrm>
                  <a:off x="272625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FFED1BE-5282-3842-B96A-371B5C7CB04A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95" name="Google Shape;597;p29">
                  <a:extLst>
                    <a:ext uri="{FF2B5EF4-FFF2-40B4-BE49-F238E27FC236}">
                      <a16:creationId xmlns:a16="http://schemas.microsoft.com/office/drawing/2014/main" id="{67A0099B-DBDE-3F45-8C0B-9652B2C603EF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C54B44D-8B7D-F340-9820-1826A5DE3620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97" name="Google Shape;597;p29">
                  <a:extLst>
                    <a:ext uri="{FF2B5EF4-FFF2-40B4-BE49-F238E27FC236}">
                      <a16:creationId xmlns:a16="http://schemas.microsoft.com/office/drawing/2014/main" id="{30582F55-5036-DC47-BED9-8E55FB69DD93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8889E10-00D3-614C-BF11-6B3E8FE1F5C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99" name="Google Shape;597;p29">
                  <a:extLst>
                    <a:ext uri="{FF2B5EF4-FFF2-40B4-BE49-F238E27FC236}">
                      <a16:creationId xmlns:a16="http://schemas.microsoft.com/office/drawing/2014/main" id="{DB53CE9C-7ABC-6D4A-BEB6-729FCA567E62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945E87D-0E0C-174B-832F-9AF5330800D8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101" name="Google Shape;597;p29">
                  <a:extLst>
                    <a:ext uri="{FF2B5EF4-FFF2-40B4-BE49-F238E27FC236}">
                      <a16:creationId xmlns:a16="http://schemas.microsoft.com/office/drawing/2014/main" id="{D84524C0-0320-0240-8F02-D87E582D37F2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D62B31C-3A24-EE44-8411-04323387212B}"/>
                    </a:ext>
                  </a:extLst>
                </p:cNvPr>
                <p:cNvSpPr txBox="1"/>
                <p:nvPr/>
              </p:nvSpPr>
              <p:spPr>
                <a:xfrm>
                  <a:off x="504373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B13D9D9-A6C2-5C4C-BBDE-AECDE899A432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87" name="Google Shape;597;p29">
                  <a:extLst>
                    <a:ext uri="{FF2B5EF4-FFF2-40B4-BE49-F238E27FC236}">
                      <a16:creationId xmlns:a16="http://schemas.microsoft.com/office/drawing/2014/main" id="{B37EFA93-535B-CE4C-8F26-278F364B1815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3A97341-F1B5-8941-871A-3048380081F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89" name="Google Shape;597;p29">
                  <a:extLst>
                    <a:ext uri="{FF2B5EF4-FFF2-40B4-BE49-F238E27FC236}">
                      <a16:creationId xmlns:a16="http://schemas.microsoft.com/office/drawing/2014/main" id="{D769D1F4-C7C3-264E-915E-4D3C1182A85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2D8E10-36F4-6544-97F4-5E8E799B14FB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91" name="Google Shape;597;p29">
                  <a:extLst>
                    <a:ext uri="{FF2B5EF4-FFF2-40B4-BE49-F238E27FC236}">
                      <a16:creationId xmlns:a16="http://schemas.microsoft.com/office/drawing/2014/main" id="{6F66947A-3933-A249-BFB7-E278FDFF9A0E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C42F89-D8A9-B547-80F1-6E3E9204D2D6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93" name="Google Shape;597;p29">
                  <a:extLst>
                    <a:ext uri="{FF2B5EF4-FFF2-40B4-BE49-F238E27FC236}">
                      <a16:creationId xmlns:a16="http://schemas.microsoft.com/office/drawing/2014/main" id="{49A78E72-597F-164D-86A6-E291BF3B33E1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9009608-B60C-8945-8D83-C56BEF0E1B99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F329055-628F-7A4F-AAB7-7C1F0AE04ACB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68" name="Google Shape;597;p29">
                  <a:extLst>
                    <a:ext uri="{FF2B5EF4-FFF2-40B4-BE49-F238E27FC236}">
                      <a16:creationId xmlns:a16="http://schemas.microsoft.com/office/drawing/2014/main" id="{ED9DF602-3F14-594F-9825-4020F5F5A0A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A85DD74-BF83-9449-B30A-A779D0B21CF5}"/>
                    </a:ext>
                  </a:extLst>
                </p:cNvPr>
                <p:cNvSpPr txBox="1"/>
                <p:nvPr/>
              </p:nvSpPr>
              <p:spPr>
                <a:xfrm>
                  <a:off x="78974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  <p:sp>
              <p:nvSpPr>
                <p:cNvPr id="70" name="Google Shape;597;p29">
                  <a:extLst>
                    <a:ext uri="{FF2B5EF4-FFF2-40B4-BE49-F238E27FC236}">
                      <a16:creationId xmlns:a16="http://schemas.microsoft.com/office/drawing/2014/main" id="{DAED50B2-BD54-B643-9879-42A3C968A0B6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4C0693E-1E50-A648-81B2-62895C34A33F}"/>
                    </a:ext>
                  </a:extLst>
                </p:cNvPr>
                <p:cNvSpPr txBox="1"/>
                <p:nvPr/>
              </p:nvSpPr>
              <p:spPr>
                <a:xfrm>
                  <a:off x="84825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  <p:sp>
              <p:nvSpPr>
                <p:cNvPr id="83" name="Google Shape;597;p29">
                  <a:extLst>
                    <a:ext uri="{FF2B5EF4-FFF2-40B4-BE49-F238E27FC236}">
                      <a16:creationId xmlns:a16="http://schemas.microsoft.com/office/drawing/2014/main" id="{44B0E59C-4FCD-2147-920B-576826F155AE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FE300CA-3279-2C47-9638-D1C0A62A9EC9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  <p:sp>
              <p:nvSpPr>
                <p:cNvPr id="85" name="Google Shape;597;p29">
                  <a:extLst>
                    <a:ext uri="{FF2B5EF4-FFF2-40B4-BE49-F238E27FC236}">
                      <a16:creationId xmlns:a16="http://schemas.microsoft.com/office/drawing/2014/main" id="{564F391B-0FA5-1F47-AD0F-A95AC6558868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2406072-D772-5349-B7CA-05B133E128BE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6BABAF-8E49-C745-938E-893AC44490ED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AED1F5C-8C7A-0A4E-AF18-ECE8E5076FEE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57CEA8D-F7D3-9D44-AE23-609D9337260E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0E974B8F-7C05-BE4E-8CF4-B1D2173B44AD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158" name="Google Shape;597;p29">
                  <a:extLst>
                    <a:ext uri="{FF2B5EF4-FFF2-40B4-BE49-F238E27FC236}">
                      <a16:creationId xmlns:a16="http://schemas.microsoft.com/office/drawing/2014/main" id="{082A4810-77EC-F643-B43B-CB2A0B3FAA8B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102B3156-BDF6-3C49-8BD9-75AAC319256C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60" name="Google Shape;597;p29">
                  <a:extLst>
                    <a:ext uri="{FF2B5EF4-FFF2-40B4-BE49-F238E27FC236}">
                      <a16:creationId xmlns:a16="http://schemas.microsoft.com/office/drawing/2014/main" id="{BEC7D333-E06B-094B-AA9F-48F4E054B3A8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31E304-353B-A648-9D17-962A3AA4981A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62" name="Google Shape;597;p29">
                  <a:extLst>
                    <a:ext uri="{FF2B5EF4-FFF2-40B4-BE49-F238E27FC236}">
                      <a16:creationId xmlns:a16="http://schemas.microsoft.com/office/drawing/2014/main" id="{407EFA8E-2F9D-F241-AD49-A202CBE8B4B4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28ACD4A-1779-FC40-BB06-E2233589C41E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64" name="Google Shape;597;p29">
                  <a:extLst>
                    <a:ext uri="{FF2B5EF4-FFF2-40B4-BE49-F238E27FC236}">
                      <a16:creationId xmlns:a16="http://schemas.microsoft.com/office/drawing/2014/main" id="{45C95060-E825-3042-857A-AC1D6F822A64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32EF32D-1FE7-A64F-B349-5984997659C3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4479271-C3C8-6B42-98E8-69CCCEEDCAEA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50" name="Google Shape;597;p29">
                  <a:extLst>
                    <a:ext uri="{FF2B5EF4-FFF2-40B4-BE49-F238E27FC236}">
                      <a16:creationId xmlns:a16="http://schemas.microsoft.com/office/drawing/2014/main" id="{18B76366-F7EE-B342-92E6-29A7943F4495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45FE1C7-7265-3049-AE5C-D4F86E36CC1A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52" name="Google Shape;597;p29">
                  <a:extLst>
                    <a:ext uri="{FF2B5EF4-FFF2-40B4-BE49-F238E27FC236}">
                      <a16:creationId xmlns:a16="http://schemas.microsoft.com/office/drawing/2014/main" id="{3959191F-41E4-D741-B431-036572E81050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C13EFAF5-9872-0F45-9886-9C31A4959244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54" name="Google Shape;597;p29">
                  <a:extLst>
                    <a:ext uri="{FF2B5EF4-FFF2-40B4-BE49-F238E27FC236}">
                      <a16:creationId xmlns:a16="http://schemas.microsoft.com/office/drawing/2014/main" id="{C190DD7C-5ACD-A94A-8926-9AB21F0761AF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2A71C5A-920D-D146-883B-9A8069FB20F9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56" name="Google Shape;597;p29">
                  <a:extLst>
                    <a:ext uri="{FF2B5EF4-FFF2-40B4-BE49-F238E27FC236}">
                      <a16:creationId xmlns:a16="http://schemas.microsoft.com/office/drawing/2014/main" id="{D6783A20-7810-5B4F-97FC-65D01E318844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1C540A20-3BBA-6645-8013-07FB4498CE59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0028EB5A-DDC4-5649-9206-1FC586A4317D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42" name="Google Shape;597;p29">
                  <a:extLst>
                    <a:ext uri="{FF2B5EF4-FFF2-40B4-BE49-F238E27FC236}">
                      <a16:creationId xmlns:a16="http://schemas.microsoft.com/office/drawing/2014/main" id="{9548DE42-38CE-CC45-BC03-25663E3261A9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F1DDDA47-DFBD-0C46-9108-F9B22E951C98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44" name="Google Shape;597;p29">
                  <a:extLst>
                    <a:ext uri="{FF2B5EF4-FFF2-40B4-BE49-F238E27FC236}">
                      <a16:creationId xmlns:a16="http://schemas.microsoft.com/office/drawing/2014/main" id="{1673CAB0-70EC-3741-A8E7-89D81CC55AC1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566F8CB-B818-D84A-AAA6-503154B0CD74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46" name="Google Shape;597;p29">
                  <a:extLst>
                    <a:ext uri="{FF2B5EF4-FFF2-40B4-BE49-F238E27FC236}">
                      <a16:creationId xmlns:a16="http://schemas.microsoft.com/office/drawing/2014/main" id="{155C475D-DBED-ED42-9167-25BA174BD65F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52BCAF7-9BE7-DD4C-B9EE-53E128860145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48" name="Google Shape;597;p29">
                  <a:extLst>
                    <a:ext uri="{FF2B5EF4-FFF2-40B4-BE49-F238E27FC236}">
                      <a16:creationId xmlns:a16="http://schemas.microsoft.com/office/drawing/2014/main" id="{4F700820-DF6D-A54A-B387-3343333466D9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E0485B44-145C-FE43-A712-C8FA339CA917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FB4F8C2-F31D-3343-9EC2-1A588718CAC9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27" name="Google Shape;597;p29">
                  <a:extLst>
                    <a:ext uri="{FF2B5EF4-FFF2-40B4-BE49-F238E27FC236}">
                      <a16:creationId xmlns:a16="http://schemas.microsoft.com/office/drawing/2014/main" id="{7B897050-2A9A-D341-A4D4-136F60A10A3A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361BAFF-64F3-814D-84F6-B5D91638CB64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36" name="Google Shape;597;p29">
                  <a:extLst>
                    <a:ext uri="{FF2B5EF4-FFF2-40B4-BE49-F238E27FC236}">
                      <a16:creationId xmlns:a16="http://schemas.microsoft.com/office/drawing/2014/main" id="{2C0CC926-5138-B642-930F-DC398A9468FA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30EE087-827E-1F49-8D58-EF47A4924913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38" name="Google Shape;597;p29">
                  <a:extLst>
                    <a:ext uri="{FF2B5EF4-FFF2-40B4-BE49-F238E27FC236}">
                      <a16:creationId xmlns:a16="http://schemas.microsoft.com/office/drawing/2014/main" id="{C402C5DC-7E14-DB4A-A8FF-8EE4A9A13BBF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3061FF7E-8199-1548-BC00-7E521AE49D46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40" name="Google Shape;597;p29">
                  <a:extLst>
                    <a:ext uri="{FF2B5EF4-FFF2-40B4-BE49-F238E27FC236}">
                      <a16:creationId xmlns:a16="http://schemas.microsoft.com/office/drawing/2014/main" id="{CBC8B27A-0ECF-1D4C-8D9D-8DBC7178CF13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576803B-8B2D-834C-B1CE-C3D6481A7397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58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98586" y="202062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51" idx="2"/>
            <a:endCxn id="206" idx="0"/>
          </p:cNvCxnSpPr>
          <p:nvPr/>
        </p:nvCxnSpPr>
        <p:spPr>
          <a:xfrm flipH="1">
            <a:off x="4289057" y="1395384"/>
            <a:ext cx="1212852" cy="264009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52" idx="2"/>
            <a:endCxn id="208" idx="0"/>
          </p:cNvCxnSpPr>
          <p:nvPr/>
        </p:nvCxnSpPr>
        <p:spPr>
          <a:xfrm flipH="1">
            <a:off x="4757074" y="1395384"/>
            <a:ext cx="1181715" cy="264009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10" name="Google Shape;1467;p60">
            <a:extLst>
              <a:ext uri="{FF2B5EF4-FFF2-40B4-BE49-F238E27FC236}">
                <a16:creationId xmlns:a16="http://schemas.microsoft.com/office/drawing/2014/main" id="{18AFCB35-F990-E246-A015-1808F5245B5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10488" y="102383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96237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98586" y="2020622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65" idx="2"/>
            <a:endCxn id="215" idx="0"/>
          </p:cNvCxnSpPr>
          <p:nvPr/>
        </p:nvCxnSpPr>
        <p:spPr>
          <a:xfrm flipH="1">
            <a:off x="4289057" y="1873330"/>
            <a:ext cx="1212852" cy="259135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85" idx="2"/>
            <a:endCxn id="217" idx="0"/>
          </p:cNvCxnSpPr>
          <p:nvPr/>
        </p:nvCxnSpPr>
        <p:spPr>
          <a:xfrm flipH="1">
            <a:off x="4757074" y="1873330"/>
            <a:ext cx="1181715" cy="259135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47" name="Google Shape;1467;p60">
            <a:extLst>
              <a:ext uri="{FF2B5EF4-FFF2-40B4-BE49-F238E27FC236}">
                <a16:creationId xmlns:a16="http://schemas.microsoft.com/office/drawing/2014/main" id="{CAA335BB-D647-3147-BDEC-EA1B98A718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00328" y="191791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25164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90" idx="2"/>
            <a:endCxn id="224" idx="0"/>
          </p:cNvCxnSpPr>
          <p:nvPr/>
        </p:nvCxnSpPr>
        <p:spPr>
          <a:xfrm flipH="1">
            <a:off x="4289057" y="2300050"/>
            <a:ext cx="1212852" cy="259384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91" idx="2"/>
            <a:endCxn id="226" idx="0"/>
          </p:cNvCxnSpPr>
          <p:nvPr/>
        </p:nvCxnSpPr>
        <p:spPr>
          <a:xfrm flipH="1">
            <a:off x="4757074" y="2300050"/>
            <a:ext cx="1181715" cy="259384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47" name="Google Shape;1467;p60">
            <a:extLst>
              <a:ext uri="{FF2B5EF4-FFF2-40B4-BE49-F238E27FC236}">
                <a16:creationId xmlns:a16="http://schemas.microsoft.com/office/drawing/2014/main" id="{CAA335BB-D647-3147-BDEC-EA1B98A718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00328" y="191791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87658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4578378" y="968664"/>
            <a:ext cx="1667137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43" idx="2"/>
            <a:endCxn id="258" idx="0"/>
          </p:cNvCxnSpPr>
          <p:nvPr/>
        </p:nvCxnSpPr>
        <p:spPr>
          <a:xfrm>
            <a:off x="5015258" y="968664"/>
            <a:ext cx="1698274" cy="263867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467;p60">
            <a:extLst>
              <a:ext uri="{FF2B5EF4-FFF2-40B4-BE49-F238E27FC236}">
                <a16:creationId xmlns:a16="http://schemas.microsoft.com/office/drawing/2014/main" id="{ADD167B0-A21B-4E45-9754-EF5D9D666C8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27688" y="101367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42369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45" idx="2"/>
            <a:endCxn id="248" idx="0"/>
          </p:cNvCxnSpPr>
          <p:nvPr/>
        </p:nvCxnSpPr>
        <p:spPr>
          <a:xfrm>
            <a:off x="4578378" y="1395384"/>
            <a:ext cx="1667137" cy="264009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46" idx="2"/>
            <a:endCxn id="250" idx="0"/>
          </p:cNvCxnSpPr>
          <p:nvPr/>
        </p:nvCxnSpPr>
        <p:spPr>
          <a:xfrm>
            <a:off x="5015258" y="1395384"/>
            <a:ext cx="1698274" cy="264009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467;p60">
            <a:extLst>
              <a:ext uri="{FF2B5EF4-FFF2-40B4-BE49-F238E27FC236}">
                <a16:creationId xmlns:a16="http://schemas.microsoft.com/office/drawing/2014/main" id="{ADD167B0-A21B-4E45-9754-EF5D9D666C8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27688" y="101367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09231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61" idx="2"/>
            <a:endCxn id="260" idx="0"/>
          </p:cNvCxnSpPr>
          <p:nvPr/>
        </p:nvCxnSpPr>
        <p:spPr>
          <a:xfrm>
            <a:off x="4578378" y="1873330"/>
            <a:ext cx="2585088" cy="173400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62" idx="2"/>
            <a:endCxn id="262" idx="0"/>
          </p:cNvCxnSpPr>
          <p:nvPr/>
        </p:nvCxnSpPr>
        <p:spPr>
          <a:xfrm>
            <a:off x="5015258" y="1873330"/>
            <a:ext cx="2616225" cy="173400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467;p60">
            <a:extLst>
              <a:ext uri="{FF2B5EF4-FFF2-40B4-BE49-F238E27FC236}">
                <a16:creationId xmlns:a16="http://schemas.microsoft.com/office/drawing/2014/main" id="{ADD167B0-A21B-4E45-9754-EF5D9D666C8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27688" y="192172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23403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59" idx="2"/>
            <a:endCxn id="252" idx="0"/>
          </p:cNvCxnSpPr>
          <p:nvPr/>
        </p:nvCxnSpPr>
        <p:spPr>
          <a:xfrm>
            <a:off x="4578378" y="2300050"/>
            <a:ext cx="2585088" cy="1735429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60" idx="2"/>
            <a:endCxn id="254" idx="0"/>
          </p:cNvCxnSpPr>
          <p:nvPr/>
        </p:nvCxnSpPr>
        <p:spPr>
          <a:xfrm>
            <a:off x="5015258" y="2300050"/>
            <a:ext cx="2616225" cy="1735429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467;p60">
            <a:extLst>
              <a:ext uri="{FF2B5EF4-FFF2-40B4-BE49-F238E27FC236}">
                <a16:creationId xmlns:a16="http://schemas.microsoft.com/office/drawing/2014/main" id="{ADD167B0-A21B-4E45-9754-EF5D9D666C8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27688" y="192172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61719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53" idx="2"/>
            <a:endCxn id="240" idx="0"/>
          </p:cNvCxnSpPr>
          <p:nvPr/>
        </p:nvCxnSpPr>
        <p:spPr>
          <a:xfrm>
            <a:off x="5501909" y="968664"/>
            <a:ext cx="743606" cy="34960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54" idx="2"/>
            <a:endCxn id="242" idx="0"/>
          </p:cNvCxnSpPr>
          <p:nvPr/>
        </p:nvCxnSpPr>
        <p:spPr>
          <a:xfrm>
            <a:off x="5938789" y="968664"/>
            <a:ext cx="774743" cy="34960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67;p60">
            <a:extLst>
              <a:ext uri="{FF2B5EF4-FFF2-40B4-BE49-F238E27FC236}">
                <a16:creationId xmlns:a16="http://schemas.microsoft.com/office/drawing/2014/main" id="{FBD4BB11-B3C2-1444-A854-D45D53E974F8}"/>
              </a:ext>
            </a:extLst>
          </p:cNvPr>
          <p:cNvCxnSpPr>
            <a:cxnSpLocks/>
          </p:cNvCxnSpPr>
          <p:nvPr/>
        </p:nvCxnSpPr>
        <p:spPr>
          <a:xfrm flipH="1">
            <a:off x="6178738" y="102383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13858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51" idx="2"/>
            <a:endCxn id="187" idx="0"/>
          </p:cNvCxnSpPr>
          <p:nvPr/>
        </p:nvCxnSpPr>
        <p:spPr>
          <a:xfrm>
            <a:off x="5501909" y="1395384"/>
            <a:ext cx="743606" cy="3498511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52" idx="2"/>
            <a:endCxn id="234" idx="0"/>
          </p:cNvCxnSpPr>
          <p:nvPr/>
        </p:nvCxnSpPr>
        <p:spPr>
          <a:xfrm>
            <a:off x="5938789" y="1395384"/>
            <a:ext cx="774743" cy="3498511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67;p60">
            <a:extLst>
              <a:ext uri="{FF2B5EF4-FFF2-40B4-BE49-F238E27FC236}">
                <a16:creationId xmlns:a16="http://schemas.microsoft.com/office/drawing/2014/main" id="{FBD4BB11-B3C2-1444-A854-D45D53E974F8}"/>
              </a:ext>
            </a:extLst>
          </p:cNvPr>
          <p:cNvCxnSpPr>
            <a:cxnSpLocks/>
          </p:cNvCxnSpPr>
          <p:nvPr/>
        </p:nvCxnSpPr>
        <p:spPr>
          <a:xfrm flipH="1">
            <a:off x="6178738" y="102383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9327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65" idx="2"/>
            <a:endCxn id="244" idx="0"/>
          </p:cNvCxnSpPr>
          <p:nvPr/>
        </p:nvCxnSpPr>
        <p:spPr>
          <a:xfrm>
            <a:off x="5501909" y="1873330"/>
            <a:ext cx="1661557" cy="259135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85" idx="2"/>
            <a:endCxn id="246" idx="0"/>
          </p:cNvCxnSpPr>
          <p:nvPr/>
        </p:nvCxnSpPr>
        <p:spPr>
          <a:xfrm>
            <a:off x="5938789" y="1873330"/>
            <a:ext cx="1692694" cy="259135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67;p60">
            <a:extLst>
              <a:ext uri="{FF2B5EF4-FFF2-40B4-BE49-F238E27FC236}">
                <a16:creationId xmlns:a16="http://schemas.microsoft.com/office/drawing/2014/main" id="{FBD4BB11-B3C2-1444-A854-D45D53E974F8}"/>
              </a:ext>
            </a:extLst>
          </p:cNvPr>
          <p:cNvCxnSpPr>
            <a:cxnSpLocks/>
          </p:cNvCxnSpPr>
          <p:nvPr/>
        </p:nvCxnSpPr>
        <p:spPr>
          <a:xfrm flipH="1">
            <a:off x="6178738" y="192553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543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C2A281A-2455-344E-92FE-110169CDC524}"/>
              </a:ext>
            </a:extLst>
          </p:cNvPr>
          <p:cNvGrpSpPr/>
          <p:nvPr/>
        </p:nvGrpSpPr>
        <p:grpSpPr>
          <a:xfrm>
            <a:off x="4562622" y="573296"/>
            <a:ext cx="1847555" cy="904845"/>
            <a:chOff x="4003577" y="1462435"/>
            <a:chExt cx="1847555" cy="9048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AA633D-4005-FB4C-AE07-1FFCB76C74A8}"/>
                </a:ext>
              </a:extLst>
            </p:cNvPr>
            <p:cNvGrpSpPr/>
            <p:nvPr/>
          </p:nvGrpSpPr>
          <p:grpSpPr>
            <a:xfrm>
              <a:off x="4003577" y="1462435"/>
              <a:ext cx="924024" cy="904845"/>
              <a:chOff x="4003577" y="1462435"/>
              <a:chExt cx="924024" cy="904845"/>
            </a:xfrm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7C606025-24AC-8848-A056-D2B1FB90088E}"/>
                  </a:ext>
                </a:extLst>
              </p:cNvPr>
              <p:cNvSpPr/>
              <p:nvPr/>
            </p:nvSpPr>
            <p:spPr>
              <a:xfrm>
                <a:off x="4003577" y="1462435"/>
                <a:ext cx="924024" cy="904845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AF4DD91-3D41-784C-B3BD-3E6D20EF23E8}"/>
                  </a:ext>
                </a:extLst>
              </p:cNvPr>
              <p:cNvGrpSpPr/>
              <p:nvPr/>
            </p:nvGrpSpPr>
            <p:grpSpPr>
              <a:xfrm>
                <a:off x="4073668" y="1534130"/>
                <a:ext cx="775249" cy="323673"/>
                <a:chOff x="4063508" y="1534130"/>
                <a:chExt cx="775249" cy="323673"/>
              </a:xfrm>
            </p:grpSpPr>
            <p:sp>
              <p:nvSpPr>
                <p:cNvPr id="106" name="Google Shape;597;p29">
                  <a:extLst>
                    <a:ext uri="{FF2B5EF4-FFF2-40B4-BE49-F238E27FC236}">
                      <a16:creationId xmlns:a16="http://schemas.microsoft.com/office/drawing/2014/main" id="{E5CE413C-871C-F741-B351-D1EBD714EB9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597;p29">
                  <a:extLst>
                    <a:ext uri="{FF2B5EF4-FFF2-40B4-BE49-F238E27FC236}">
                      <a16:creationId xmlns:a16="http://schemas.microsoft.com/office/drawing/2014/main" id="{933EB8E9-4ACE-9647-88B1-27E129C70067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7689D09-5CD7-8D4F-9E81-D999F0F875E0}"/>
                  </a:ext>
                </a:extLst>
              </p:cNvPr>
              <p:cNvGrpSpPr/>
              <p:nvPr/>
            </p:nvGrpSpPr>
            <p:grpSpPr>
              <a:xfrm>
                <a:off x="4073668" y="1960850"/>
                <a:ext cx="775249" cy="323673"/>
                <a:chOff x="4063508" y="1534130"/>
                <a:chExt cx="775249" cy="323673"/>
              </a:xfrm>
            </p:grpSpPr>
            <p:sp>
              <p:nvSpPr>
                <p:cNvPr id="72" name="Google Shape;597;p29">
                  <a:extLst>
                    <a:ext uri="{FF2B5EF4-FFF2-40B4-BE49-F238E27FC236}">
                      <a16:creationId xmlns:a16="http://schemas.microsoft.com/office/drawing/2014/main" id="{5ECCB859-8FB5-054B-8DFD-D42BFCC4C9EC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97;p29">
                  <a:extLst>
                    <a:ext uri="{FF2B5EF4-FFF2-40B4-BE49-F238E27FC236}">
                      <a16:creationId xmlns:a16="http://schemas.microsoft.com/office/drawing/2014/main" id="{7E14B68E-2472-374D-93B1-41A32D8672BC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F88490-C1CD-4244-861C-7B31E2F6189B}"/>
                </a:ext>
              </a:extLst>
            </p:cNvPr>
            <p:cNvGrpSpPr/>
            <p:nvPr/>
          </p:nvGrpSpPr>
          <p:grpSpPr>
            <a:xfrm>
              <a:off x="4927108" y="1462435"/>
              <a:ext cx="924024" cy="904845"/>
              <a:chOff x="4003577" y="1462435"/>
              <a:chExt cx="924024" cy="90484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A06EFE9-96BD-D744-9C9D-681B91912B2C}"/>
                  </a:ext>
                </a:extLst>
              </p:cNvPr>
              <p:cNvSpPr/>
              <p:nvPr/>
            </p:nvSpPr>
            <p:spPr>
              <a:xfrm>
                <a:off x="4003577" y="1462435"/>
                <a:ext cx="924024" cy="904845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10578BE-6166-414E-9E54-B3290E525C58}"/>
                  </a:ext>
                </a:extLst>
              </p:cNvPr>
              <p:cNvGrpSpPr/>
              <p:nvPr/>
            </p:nvGrpSpPr>
            <p:grpSpPr>
              <a:xfrm>
                <a:off x="4073668" y="1534130"/>
                <a:ext cx="775249" cy="323673"/>
                <a:chOff x="4063508" y="1534130"/>
                <a:chExt cx="775249" cy="323673"/>
              </a:xfrm>
            </p:grpSpPr>
            <p:sp>
              <p:nvSpPr>
                <p:cNvPr id="80" name="Google Shape;597;p29">
                  <a:extLst>
                    <a:ext uri="{FF2B5EF4-FFF2-40B4-BE49-F238E27FC236}">
                      <a16:creationId xmlns:a16="http://schemas.microsoft.com/office/drawing/2014/main" id="{6EC4FC9C-A074-6E46-BE02-C4C8008A0910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597;p29">
                  <a:extLst>
                    <a:ext uri="{FF2B5EF4-FFF2-40B4-BE49-F238E27FC236}">
                      <a16:creationId xmlns:a16="http://schemas.microsoft.com/office/drawing/2014/main" id="{B2C0BE43-6A43-6141-A7F4-1155D5B6092E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1A688CF-6DCA-0E4F-A785-FFE8BD38B4FB}"/>
                  </a:ext>
                </a:extLst>
              </p:cNvPr>
              <p:cNvGrpSpPr/>
              <p:nvPr/>
            </p:nvGrpSpPr>
            <p:grpSpPr>
              <a:xfrm>
                <a:off x="4073668" y="1960850"/>
                <a:ext cx="775249" cy="323673"/>
                <a:chOff x="4063508" y="1534130"/>
                <a:chExt cx="775249" cy="323673"/>
              </a:xfrm>
            </p:grpSpPr>
            <p:sp>
              <p:nvSpPr>
                <p:cNvPr id="78" name="Google Shape;597;p29">
                  <a:extLst>
                    <a:ext uri="{FF2B5EF4-FFF2-40B4-BE49-F238E27FC236}">
                      <a16:creationId xmlns:a16="http://schemas.microsoft.com/office/drawing/2014/main" id="{871451B9-CA19-1641-9DD0-11F2218E8688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97;p29">
                  <a:extLst>
                    <a:ext uri="{FF2B5EF4-FFF2-40B4-BE49-F238E27FC236}">
                      <a16:creationId xmlns:a16="http://schemas.microsoft.com/office/drawing/2014/main" id="{873B89D9-B5DF-4E47-B942-B10550F012AE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77092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For these slides we will define a warp as 2 threads, and a memory segment as 2 data elements wide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2C79C0-A461-9748-B240-0904E373C203}"/>
              </a:ext>
            </a:extLst>
          </p:cNvPr>
          <p:cNvGrpSpPr/>
          <p:nvPr/>
        </p:nvGrpSpPr>
        <p:grpSpPr>
          <a:xfrm>
            <a:off x="3073756" y="3514293"/>
            <a:ext cx="1995837" cy="1828800"/>
            <a:chOff x="4248483" y="2804161"/>
            <a:chExt cx="2494795" cy="2285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08D4FC-8EE1-3742-ACB6-7EFBD9368FAE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7F1E5A-18AA-4841-933B-D09BD6FA01AC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A79C396-8DDF-6B4C-9D8A-3802871A316D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04" name="Google Shape;597;p29">
                  <a:extLst>
                    <a:ext uri="{FF2B5EF4-FFF2-40B4-BE49-F238E27FC236}">
                      <a16:creationId xmlns:a16="http://schemas.microsoft.com/office/drawing/2014/main" id="{3E8C4D8F-AC1B-BB45-AF10-CC77A1C8C48F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C90E908-8CF8-894E-982C-803899EC26BF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107" name="Google Shape;597;p29">
                  <a:extLst>
                    <a:ext uri="{FF2B5EF4-FFF2-40B4-BE49-F238E27FC236}">
                      <a16:creationId xmlns:a16="http://schemas.microsoft.com/office/drawing/2014/main" id="{E0B906D0-1EB2-A14F-9DCF-351D00A945D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DD798CE-C996-074D-9FDD-1FF8F435949E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109" name="Google Shape;597;p29">
                  <a:extLst>
                    <a:ext uri="{FF2B5EF4-FFF2-40B4-BE49-F238E27FC236}">
                      <a16:creationId xmlns:a16="http://schemas.microsoft.com/office/drawing/2014/main" id="{8C6F4CD0-5523-1A46-BC99-9C4B6A34F3E0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DD71515-EC30-3948-8B59-FE0A00D229F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E1922D55-B5B4-BA41-9E82-E6F405535CEA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2CF402D-015B-3146-9D48-F90250410BBF}"/>
                    </a:ext>
                  </a:extLst>
                </p:cNvPr>
                <p:cNvSpPr txBox="1"/>
                <p:nvPr/>
              </p:nvSpPr>
              <p:spPr>
                <a:xfrm>
                  <a:off x="272625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FFED1BE-5282-3842-B96A-371B5C7CB04A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95" name="Google Shape;597;p29">
                  <a:extLst>
                    <a:ext uri="{FF2B5EF4-FFF2-40B4-BE49-F238E27FC236}">
                      <a16:creationId xmlns:a16="http://schemas.microsoft.com/office/drawing/2014/main" id="{67A0099B-DBDE-3F45-8C0B-9652B2C603EF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C54B44D-8B7D-F340-9820-1826A5DE3620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97" name="Google Shape;597;p29">
                  <a:extLst>
                    <a:ext uri="{FF2B5EF4-FFF2-40B4-BE49-F238E27FC236}">
                      <a16:creationId xmlns:a16="http://schemas.microsoft.com/office/drawing/2014/main" id="{30582F55-5036-DC47-BED9-8E55FB69DD93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8889E10-00D3-614C-BF11-6B3E8FE1F5C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99" name="Google Shape;597;p29">
                  <a:extLst>
                    <a:ext uri="{FF2B5EF4-FFF2-40B4-BE49-F238E27FC236}">
                      <a16:creationId xmlns:a16="http://schemas.microsoft.com/office/drawing/2014/main" id="{DB53CE9C-7ABC-6D4A-BEB6-729FCA567E62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945E87D-0E0C-174B-832F-9AF5330800D8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101" name="Google Shape;597;p29">
                  <a:extLst>
                    <a:ext uri="{FF2B5EF4-FFF2-40B4-BE49-F238E27FC236}">
                      <a16:creationId xmlns:a16="http://schemas.microsoft.com/office/drawing/2014/main" id="{D84524C0-0320-0240-8F02-D87E582D37F2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D62B31C-3A24-EE44-8411-04323387212B}"/>
                    </a:ext>
                  </a:extLst>
                </p:cNvPr>
                <p:cNvSpPr txBox="1"/>
                <p:nvPr/>
              </p:nvSpPr>
              <p:spPr>
                <a:xfrm>
                  <a:off x="504373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B13D9D9-A6C2-5C4C-BBDE-AECDE899A432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87" name="Google Shape;597;p29">
                  <a:extLst>
                    <a:ext uri="{FF2B5EF4-FFF2-40B4-BE49-F238E27FC236}">
                      <a16:creationId xmlns:a16="http://schemas.microsoft.com/office/drawing/2014/main" id="{B37EFA93-535B-CE4C-8F26-278F364B1815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3A97341-F1B5-8941-871A-3048380081F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89" name="Google Shape;597;p29">
                  <a:extLst>
                    <a:ext uri="{FF2B5EF4-FFF2-40B4-BE49-F238E27FC236}">
                      <a16:creationId xmlns:a16="http://schemas.microsoft.com/office/drawing/2014/main" id="{D769D1F4-C7C3-264E-915E-4D3C1182A85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2D8E10-36F4-6544-97F4-5E8E799B14FB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91" name="Google Shape;597;p29">
                  <a:extLst>
                    <a:ext uri="{FF2B5EF4-FFF2-40B4-BE49-F238E27FC236}">
                      <a16:creationId xmlns:a16="http://schemas.microsoft.com/office/drawing/2014/main" id="{6F66947A-3933-A249-BFB7-E278FDFF9A0E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C42F89-D8A9-B547-80F1-6E3E9204D2D6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93" name="Google Shape;597;p29">
                  <a:extLst>
                    <a:ext uri="{FF2B5EF4-FFF2-40B4-BE49-F238E27FC236}">
                      <a16:creationId xmlns:a16="http://schemas.microsoft.com/office/drawing/2014/main" id="{49A78E72-597F-164D-86A6-E291BF3B33E1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9009608-B60C-8945-8D83-C56BEF0E1B99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F329055-628F-7A4F-AAB7-7C1F0AE04ACB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68" name="Google Shape;597;p29">
                  <a:extLst>
                    <a:ext uri="{FF2B5EF4-FFF2-40B4-BE49-F238E27FC236}">
                      <a16:creationId xmlns:a16="http://schemas.microsoft.com/office/drawing/2014/main" id="{ED9DF602-3F14-594F-9825-4020F5F5A0A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A85DD74-BF83-9449-B30A-A779D0B21CF5}"/>
                    </a:ext>
                  </a:extLst>
                </p:cNvPr>
                <p:cNvSpPr txBox="1"/>
                <p:nvPr/>
              </p:nvSpPr>
              <p:spPr>
                <a:xfrm>
                  <a:off x="78974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  <p:sp>
              <p:nvSpPr>
                <p:cNvPr id="70" name="Google Shape;597;p29">
                  <a:extLst>
                    <a:ext uri="{FF2B5EF4-FFF2-40B4-BE49-F238E27FC236}">
                      <a16:creationId xmlns:a16="http://schemas.microsoft.com/office/drawing/2014/main" id="{DAED50B2-BD54-B643-9879-42A3C968A0B6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4C0693E-1E50-A648-81B2-62895C34A33F}"/>
                    </a:ext>
                  </a:extLst>
                </p:cNvPr>
                <p:cNvSpPr txBox="1"/>
                <p:nvPr/>
              </p:nvSpPr>
              <p:spPr>
                <a:xfrm>
                  <a:off x="84825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  <p:sp>
              <p:nvSpPr>
                <p:cNvPr id="83" name="Google Shape;597;p29">
                  <a:extLst>
                    <a:ext uri="{FF2B5EF4-FFF2-40B4-BE49-F238E27FC236}">
                      <a16:creationId xmlns:a16="http://schemas.microsoft.com/office/drawing/2014/main" id="{44B0E59C-4FCD-2147-920B-576826F155AE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FE300CA-3279-2C47-9638-D1C0A62A9EC9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  <p:sp>
              <p:nvSpPr>
                <p:cNvPr id="85" name="Google Shape;597;p29">
                  <a:extLst>
                    <a:ext uri="{FF2B5EF4-FFF2-40B4-BE49-F238E27FC236}">
                      <a16:creationId xmlns:a16="http://schemas.microsoft.com/office/drawing/2014/main" id="{564F391B-0FA5-1F47-AD0F-A95AC6558868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2406072-D772-5349-B7CA-05B133E128BE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51A6D67-8D5A-624E-A5DE-A175B589954D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7D2F17-2F53-8140-8AF1-63CAB9482FD9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FCD0353-CE4F-B542-AE66-7D3784AD44CA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D440502-F932-B342-AC45-6578AE73C171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15" name="Google Shape;597;p29">
                  <a:extLst>
                    <a:ext uri="{FF2B5EF4-FFF2-40B4-BE49-F238E27FC236}">
                      <a16:creationId xmlns:a16="http://schemas.microsoft.com/office/drawing/2014/main" id="{B87BC7AC-9CE5-4148-9218-94582D607994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68A9F41-CF28-1847-9558-7DC1DEF291EB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7" name="Google Shape;597;p29">
                  <a:extLst>
                    <a:ext uri="{FF2B5EF4-FFF2-40B4-BE49-F238E27FC236}">
                      <a16:creationId xmlns:a16="http://schemas.microsoft.com/office/drawing/2014/main" id="{9C17F208-A1AB-3B48-9B37-EDB1DF3956F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5D9E993-B89C-764D-8F81-CF82D8E85EED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9" name="Google Shape;597;p29">
                  <a:extLst>
                    <a:ext uri="{FF2B5EF4-FFF2-40B4-BE49-F238E27FC236}">
                      <a16:creationId xmlns:a16="http://schemas.microsoft.com/office/drawing/2014/main" id="{E5676949-EA84-DD4C-91AA-E5C7FA018CEC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B7DFFF8-ACF7-A34F-9E83-04C0E5D3344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1" name="Google Shape;597;p29">
                  <a:extLst>
                    <a:ext uri="{FF2B5EF4-FFF2-40B4-BE49-F238E27FC236}">
                      <a16:creationId xmlns:a16="http://schemas.microsoft.com/office/drawing/2014/main" id="{A937E9ED-6D07-D249-B2C2-BC131B601F4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ACF35E6-1BE8-EA43-A085-85D61B9139DF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EF81C38-0C68-3943-8218-C0D5DDE65F54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07" name="Google Shape;597;p29">
                  <a:extLst>
                    <a:ext uri="{FF2B5EF4-FFF2-40B4-BE49-F238E27FC236}">
                      <a16:creationId xmlns:a16="http://schemas.microsoft.com/office/drawing/2014/main" id="{0BBD2D50-2D1D-D246-8BA2-41624E69EDBA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F27A8737-1784-F047-B929-EFDC91647AB4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9" name="Google Shape;597;p29">
                  <a:extLst>
                    <a:ext uri="{FF2B5EF4-FFF2-40B4-BE49-F238E27FC236}">
                      <a16:creationId xmlns:a16="http://schemas.microsoft.com/office/drawing/2014/main" id="{0156AA0C-2B55-5A4E-B424-41D54294E2D2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74A029B-90A7-C245-9D6C-11D8D6F7069A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1" name="Google Shape;597;p29">
                  <a:extLst>
                    <a:ext uri="{FF2B5EF4-FFF2-40B4-BE49-F238E27FC236}">
                      <a16:creationId xmlns:a16="http://schemas.microsoft.com/office/drawing/2014/main" id="{3B023B5F-2325-7842-982C-B2EDBD73BA47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E2994BD-0D7E-9143-9E02-C887725F4C44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3" name="Google Shape;597;p29">
                  <a:extLst>
                    <a:ext uri="{FF2B5EF4-FFF2-40B4-BE49-F238E27FC236}">
                      <a16:creationId xmlns:a16="http://schemas.microsoft.com/office/drawing/2014/main" id="{3FD247B3-C3A3-B14F-915D-CE3B08D2A0DC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DF8B56E-123A-5642-839A-343EEC44BC03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940DF20-E968-4E43-9266-26F4D6985BFB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99" name="Google Shape;597;p29">
                  <a:extLst>
                    <a:ext uri="{FF2B5EF4-FFF2-40B4-BE49-F238E27FC236}">
                      <a16:creationId xmlns:a16="http://schemas.microsoft.com/office/drawing/2014/main" id="{ED7747CA-5E87-0A44-BED8-B7FAE00F982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D30255D-64E6-BE45-BFA0-23D8C218A9CD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1" name="Google Shape;597;p29">
                  <a:extLst>
                    <a:ext uri="{FF2B5EF4-FFF2-40B4-BE49-F238E27FC236}">
                      <a16:creationId xmlns:a16="http://schemas.microsoft.com/office/drawing/2014/main" id="{DE999A94-4704-8D4D-BADF-1F778782E58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D60AAA3A-43CB-4343-995A-D1D213D62011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3" name="Google Shape;597;p29">
                  <a:extLst>
                    <a:ext uri="{FF2B5EF4-FFF2-40B4-BE49-F238E27FC236}">
                      <a16:creationId xmlns:a16="http://schemas.microsoft.com/office/drawing/2014/main" id="{199484E3-9E7B-EE42-A519-E1067189AD59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5E90AEF-3BF1-5944-84AE-2E0D1F3EB15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5" name="Google Shape;597;p29">
                  <a:extLst>
                    <a:ext uri="{FF2B5EF4-FFF2-40B4-BE49-F238E27FC236}">
                      <a16:creationId xmlns:a16="http://schemas.microsoft.com/office/drawing/2014/main" id="{F167CCB5-BB96-E849-813D-0A45D6142BE7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2AB6201-9275-FE48-9F7C-30BF514DC26D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0B8E26B-19EB-3048-9BB2-1C6438DE7870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91" name="Google Shape;597;p29">
                  <a:extLst>
                    <a:ext uri="{FF2B5EF4-FFF2-40B4-BE49-F238E27FC236}">
                      <a16:creationId xmlns:a16="http://schemas.microsoft.com/office/drawing/2014/main" id="{CDDFA8CB-132F-5141-9F70-A9119A58B890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97285B68-7F8D-8B46-946F-7484339E1186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3" name="Google Shape;597;p29">
                  <a:extLst>
                    <a:ext uri="{FF2B5EF4-FFF2-40B4-BE49-F238E27FC236}">
                      <a16:creationId xmlns:a16="http://schemas.microsoft.com/office/drawing/2014/main" id="{6F844132-9BE2-C842-BC3F-C3218DE255EC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D2175B5-DB0F-EC4F-B68B-7B22BBCE8BD8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5" name="Google Shape;597;p29">
                  <a:extLst>
                    <a:ext uri="{FF2B5EF4-FFF2-40B4-BE49-F238E27FC236}">
                      <a16:creationId xmlns:a16="http://schemas.microsoft.com/office/drawing/2014/main" id="{4EFB7792-C53F-A441-9854-52273043AD5D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20E67CF-036B-8B47-9423-202D0A8F5D06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7" name="Google Shape;597;p29">
                  <a:extLst>
                    <a:ext uri="{FF2B5EF4-FFF2-40B4-BE49-F238E27FC236}">
                      <a16:creationId xmlns:a16="http://schemas.microsoft.com/office/drawing/2014/main" id="{EA24262D-A923-6141-86AF-661F66CCF819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FFF515D-43A1-DC4E-8A24-5B8C0A5092FD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5890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90" idx="2"/>
            <a:endCxn id="236" idx="0"/>
          </p:cNvCxnSpPr>
          <p:nvPr/>
        </p:nvCxnSpPr>
        <p:spPr>
          <a:xfrm>
            <a:off x="5501909" y="2300050"/>
            <a:ext cx="1661557" cy="259384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endCxn id="238" idx="0"/>
          </p:cNvCxnSpPr>
          <p:nvPr/>
        </p:nvCxnSpPr>
        <p:spPr>
          <a:xfrm>
            <a:off x="5948165" y="2306748"/>
            <a:ext cx="1683318" cy="25871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67;p60">
            <a:extLst>
              <a:ext uri="{FF2B5EF4-FFF2-40B4-BE49-F238E27FC236}">
                <a16:creationId xmlns:a16="http://schemas.microsoft.com/office/drawing/2014/main" id="{FBD4BB11-B3C2-1444-A854-D45D53E974F8}"/>
              </a:ext>
            </a:extLst>
          </p:cNvPr>
          <p:cNvCxnSpPr>
            <a:cxnSpLocks/>
          </p:cNvCxnSpPr>
          <p:nvPr/>
        </p:nvCxnSpPr>
        <p:spPr>
          <a:xfrm flipH="1">
            <a:off x="6178738" y="192553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25805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way we can transpose the matrix while making fully coalesced reads from and writes to global 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13633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C2A281A-2455-344E-92FE-110169CDC524}"/>
              </a:ext>
            </a:extLst>
          </p:cNvPr>
          <p:cNvGrpSpPr/>
          <p:nvPr/>
        </p:nvGrpSpPr>
        <p:grpSpPr>
          <a:xfrm>
            <a:off x="4562622" y="573296"/>
            <a:ext cx="1847555" cy="904845"/>
            <a:chOff x="4003577" y="1462435"/>
            <a:chExt cx="1847555" cy="9048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AA633D-4005-FB4C-AE07-1FFCB76C74A8}"/>
                </a:ext>
              </a:extLst>
            </p:cNvPr>
            <p:cNvGrpSpPr/>
            <p:nvPr/>
          </p:nvGrpSpPr>
          <p:grpSpPr>
            <a:xfrm>
              <a:off x="4003577" y="1462435"/>
              <a:ext cx="924024" cy="904845"/>
              <a:chOff x="4003577" y="1462435"/>
              <a:chExt cx="924024" cy="904845"/>
            </a:xfrm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7C606025-24AC-8848-A056-D2B1FB90088E}"/>
                  </a:ext>
                </a:extLst>
              </p:cNvPr>
              <p:cNvSpPr/>
              <p:nvPr/>
            </p:nvSpPr>
            <p:spPr>
              <a:xfrm>
                <a:off x="4003577" y="1462435"/>
                <a:ext cx="924024" cy="904845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AF4DD91-3D41-784C-B3BD-3E6D20EF23E8}"/>
                  </a:ext>
                </a:extLst>
              </p:cNvPr>
              <p:cNvGrpSpPr/>
              <p:nvPr/>
            </p:nvGrpSpPr>
            <p:grpSpPr>
              <a:xfrm>
                <a:off x="4073668" y="1534130"/>
                <a:ext cx="775249" cy="323673"/>
                <a:chOff x="4063508" y="1534130"/>
                <a:chExt cx="775249" cy="323673"/>
              </a:xfrm>
            </p:grpSpPr>
            <p:sp>
              <p:nvSpPr>
                <p:cNvPr id="106" name="Google Shape;597;p29">
                  <a:extLst>
                    <a:ext uri="{FF2B5EF4-FFF2-40B4-BE49-F238E27FC236}">
                      <a16:creationId xmlns:a16="http://schemas.microsoft.com/office/drawing/2014/main" id="{E5CE413C-871C-F741-B351-D1EBD714EB9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597;p29">
                  <a:extLst>
                    <a:ext uri="{FF2B5EF4-FFF2-40B4-BE49-F238E27FC236}">
                      <a16:creationId xmlns:a16="http://schemas.microsoft.com/office/drawing/2014/main" id="{933EB8E9-4ACE-9647-88B1-27E129C70067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7689D09-5CD7-8D4F-9E81-D999F0F875E0}"/>
                  </a:ext>
                </a:extLst>
              </p:cNvPr>
              <p:cNvGrpSpPr/>
              <p:nvPr/>
            </p:nvGrpSpPr>
            <p:grpSpPr>
              <a:xfrm>
                <a:off x="4073668" y="1960850"/>
                <a:ext cx="775249" cy="323673"/>
                <a:chOff x="4063508" y="1534130"/>
                <a:chExt cx="775249" cy="323673"/>
              </a:xfrm>
            </p:grpSpPr>
            <p:sp>
              <p:nvSpPr>
                <p:cNvPr id="72" name="Google Shape;597;p29">
                  <a:extLst>
                    <a:ext uri="{FF2B5EF4-FFF2-40B4-BE49-F238E27FC236}">
                      <a16:creationId xmlns:a16="http://schemas.microsoft.com/office/drawing/2014/main" id="{5ECCB859-8FB5-054B-8DFD-D42BFCC4C9EC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97;p29">
                  <a:extLst>
                    <a:ext uri="{FF2B5EF4-FFF2-40B4-BE49-F238E27FC236}">
                      <a16:creationId xmlns:a16="http://schemas.microsoft.com/office/drawing/2014/main" id="{7E14B68E-2472-374D-93B1-41A32D8672BC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F88490-C1CD-4244-861C-7B31E2F6189B}"/>
                </a:ext>
              </a:extLst>
            </p:cNvPr>
            <p:cNvGrpSpPr/>
            <p:nvPr/>
          </p:nvGrpSpPr>
          <p:grpSpPr>
            <a:xfrm>
              <a:off x="4927108" y="1462435"/>
              <a:ext cx="924024" cy="904845"/>
              <a:chOff x="4003577" y="1462435"/>
              <a:chExt cx="924024" cy="90484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A06EFE9-96BD-D744-9C9D-681B91912B2C}"/>
                  </a:ext>
                </a:extLst>
              </p:cNvPr>
              <p:cNvSpPr/>
              <p:nvPr/>
            </p:nvSpPr>
            <p:spPr>
              <a:xfrm>
                <a:off x="4003577" y="1462435"/>
                <a:ext cx="924024" cy="904845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10578BE-6166-414E-9E54-B3290E525C58}"/>
                  </a:ext>
                </a:extLst>
              </p:cNvPr>
              <p:cNvGrpSpPr/>
              <p:nvPr/>
            </p:nvGrpSpPr>
            <p:grpSpPr>
              <a:xfrm>
                <a:off x="4073668" y="1534130"/>
                <a:ext cx="775249" cy="323673"/>
                <a:chOff x="4063508" y="1534130"/>
                <a:chExt cx="775249" cy="323673"/>
              </a:xfrm>
            </p:grpSpPr>
            <p:sp>
              <p:nvSpPr>
                <p:cNvPr id="80" name="Google Shape;597;p29">
                  <a:extLst>
                    <a:ext uri="{FF2B5EF4-FFF2-40B4-BE49-F238E27FC236}">
                      <a16:creationId xmlns:a16="http://schemas.microsoft.com/office/drawing/2014/main" id="{6EC4FC9C-A074-6E46-BE02-C4C8008A0910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597;p29">
                  <a:extLst>
                    <a:ext uri="{FF2B5EF4-FFF2-40B4-BE49-F238E27FC236}">
                      <a16:creationId xmlns:a16="http://schemas.microsoft.com/office/drawing/2014/main" id="{B2C0BE43-6A43-6141-A7F4-1155D5B6092E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1A688CF-6DCA-0E4F-A785-FFE8BD38B4FB}"/>
                  </a:ext>
                </a:extLst>
              </p:cNvPr>
              <p:cNvGrpSpPr/>
              <p:nvPr/>
            </p:nvGrpSpPr>
            <p:grpSpPr>
              <a:xfrm>
                <a:off x="4073668" y="1960850"/>
                <a:ext cx="775249" cy="323673"/>
                <a:chOff x="4063508" y="1534130"/>
                <a:chExt cx="775249" cy="323673"/>
              </a:xfrm>
            </p:grpSpPr>
            <p:sp>
              <p:nvSpPr>
                <p:cNvPr id="78" name="Google Shape;597;p29">
                  <a:extLst>
                    <a:ext uri="{FF2B5EF4-FFF2-40B4-BE49-F238E27FC236}">
                      <a16:creationId xmlns:a16="http://schemas.microsoft.com/office/drawing/2014/main" id="{871451B9-CA19-1641-9DD0-11F2218E8688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97;p29">
                  <a:extLst>
                    <a:ext uri="{FF2B5EF4-FFF2-40B4-BE49-F238E27FC236}">
                      <a16:creationId xmlns:a16="http://schemas.microsoft.com/office/drawing/2014/main" id="{873B89D9-B5DF-4E47-B942-B10550F012AE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Our goal is to transpose the input by rotating all elements around the diagonal, writing the transposed elements to output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2C79C0-A461-9748-B240-0904E373C203}"/>
              </a:ext>
            </a:extLst>
          </p:cNvPr>
          <p:cNvGrpSpPr/>
          <p:nvPr/>
        </p:nvGrpSpPr>
        <p:grpSpPr>
          <a:xfrm>
            <a:off x="3073756" y="3514293"/>
            <a:ext cx="1995837" cy="1828800"/>
            <a:chOff x="4248483" y="2804161"/>
            <a:chExt cx="2494795" cy="2285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08D4FC-8EE1-3742-ACB6-7EFBD9368FAE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7F1E5A-18AA-4841-933B-D09BD6FA01AC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A79C396-8DDF-6B4C-9D8A-3802871A316D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04" name="Google Shape;597;p29">
                  <a:extLst>
                    <a:ext uri="{FF2B5EF4-FFF2-40B4-BE49-F238E27FC236}">
                      <a16:creationId xmlns:a16="http://schemas.microsoft.com/office/drawing/2014/main" id="{3E8C4D8F-AC1B-BB45-AF10-CC77A1C8C48F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C90E908-8CF8-894E-982C-803899EC26BF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107" name="Google Shape;597;p29">
                  <a:extLst>
                    <a:ext uri="{FF2B5EF4-FFF2-40B4-BE49-F238E27FC236}">
                      <a16:creationId xmlns:a16="http://schemas.microsoft.com/office/drawing/2014/main" id="{E0B906D0-1EB2-A14F-9DCF-351D00A945D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DD798CE-C996-074D-9FDD-1FF8F435949E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109" name="Google Shape;597;p29">
                  <a:extLst>
                    <a:ext uri="{FF2B5EF4-FFF2-40B4-BE49-F238E27FC236}">
                      <a16:creationId xmlns:a16="http://schemas.microsoft.com/office/drawing/2014/main" id="{8C6F4CD0-5523-1A46-BC99-9C4B6A34F3E0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DD71515-EC30-3948-8B59-FE0A00D229F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E1922D55-B5B4-BA41-9E82-E6F405535CEA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2CF402D-015B-3146-9D48-F90250410BBF}"/>
                    </a:ext>
                  </a:extLst>
                </p:cNvPr>
                <p:cNvSpPr txBox="1"/>
                <p:nvPr/>
              </p:nvSpPr>
              <p:spPr>
                <a:xfrm>
                  <a:off x="272625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FFED1BE-5282-3842-B96A-371B5C7CB04A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95" name="Google Shape;597;p29">
                  <a:extLst>
                    <a:ext uri="{FF2B5EF4-FFF2-40B4-BE49-F238E27FC236}">
                      <a16:creationId xmlns:a16="http://schemas.microsoft.com/office/drawing/2014/main" id="{67A0099B-DBDE-3F45-8C0B-9652B2C603EF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C54B44D-8B7D-F340-9820-1826A5DE3620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97" name="Google Shape;597;p29">
                  <a:extLst>
                    <a:ext uri="{FF2B5EF4-FFF2-40B4-BE49-F238E27FC236}">
                      <a16:creationId xmlns:a16="http://schemas.microsoft.com/office/drawing/2014/main" id="{30582F55-5036-DC47-BED9-8E55FB69DD93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8889E10-00D3-614C-BF11-6B3E8FE1F5C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99" name="Google Shape;597;p29">
                  <a:extLst>
                    <a:ext uri="{FF2B5EF4-FFF2-40B4-BE49-F238E27FC236}">
                      <a16:creationId xmlns:a16="http://schemas.microsoft.com/office/drawing/2014/main" id="{DB53CE9C-7ABC-6D4A-BEB6-729FCA567E62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945E87D-0E0C-174B-832F-9AF5330800D8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101" name="Google Shape;597;p29">
                  <a:extLst>
                    <a:ext uri="{FF2B5EF4-FFF2-40B4-BE49-F238E27FC236}">
                      <a16:creationId xmlns:a16="http://schemas.microsoft.com/office/drawing/2014/main" id="{D84524C0-0320-0240-8F02-D87E582D37F2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D62B31C-3A24-EE44-8411-04323387212B}"/>
                    </a:ext>
                  </a:extLst>
                </p:cNvPr>
                <p:cNvSpPr txBox="1"/>
                <p:nvPr/>
              </p:nvSpPr>
              <p:spPr>
                <a:xfrm>
                  <a:off x="504373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B13D9D9-A6C2-5C4C-BBDE-AECDE899A432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87" name="Google Shape;597;p29">
                  <a:extLst>
                    <a:ext uri="{FF2B5EF4-FFF2-40B4-BE49-F238E27FC236}">
                      <a16:creationId xmlns:a16="http://schemas.microsoft.com/office/drawing/2014/main" id="{B37EFA93-535B-CE4C-8F26-278F364B1815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3A97341-F1B5-8941-871A-3048380081F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89" name="Google Shape;597;p29">
                  <a:extLst>
                    <a:ext uri="{FF2B5EF4-FFF2-40B4-BE49-F238E27FC236}">
                      <a16:creationId xmlns:a16="http://schemas.microsoft.com/office/drawing/2014/main" id="{D769D1F4-C7C3-264E-915E-4D3C1182A85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2D8E10-36F4-6544-97F4-5E8E799B14FB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91" name="Google Shape;597;p29">
                  <a:extLst>
                    <a:ext uri="{FF2B5EF4-FFF2-40B4-BE49-F238E27FC236}">
                      <a16:creationId xmlns:a16="http://schemas.microsoft.com/office/drawing/2014/main" id="{6F66947A-3933-A249-BFB7-E278FDFF9A0E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C42F89-D8A9-B547-80F1-6E3E9204D2D6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93" name="Google Shape;597;p29">
                  <a:extLst>
                    <a:ext uri="{FF2B5EF4-FFF2-40B4-BE49-F238E27FC236}">
                      <a16:creationId xmlns:a16="http://schemas.microsoft.com/office/drawing/2014/main" id="{49A78E72-597F-164D-86A6-E291BF3B33E1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9009608-B60C-8945-8D83-C56BEF0E1B99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F329055-628F-7A4F-AAB7-7C1F0AE04ACB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68" name="Google Shape;597;p29">
                  <a:extLst>
                    <a:ext uri="{FF2B5EF4-FFF2-40B4-BE49-F238E27FC236}">
                      <a16:creationId xmlns:a16="http://schemas.microsoft.com/office/drawing/2014/main" id="{ED9DF602-3F14-594F-9825-4020F5F5A0A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A85DD74-BF83-9449-B30A-A779D0B21CF5}"/>
                    </a:ext>
                  </a:extLst>
                </p:cNvPr>
                <p:cNvSpPr txBox="1"/>
                <p:nvPr/>
              </p:nvSpPr>
              <p:spPr>
                <a:xfrm>
                  <a:off x="78974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  <p:sp>
              <p:nvSpPr>
                <p:cNvPr id="70" name="Google Shape;597;p29">
                  <a:extLst>
                    <a:ext uri="{FF2B5EF4-FFF2-40B4-BE49-F238E27FC236}">
                      <a16:creationId xmlns:a16="http://schemas.microsoft.com/office/drawing/2014/main" id="{DAED50B2-BD54-B643-9879-42A3C968A0B6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4C0693E-1E50-A648-81B2-62895C34A33F}"/>
                    </a:ext>
                  </a:extLst>
                </p:cNvPr>
                <p:cNvSpPr txBox="1"/>
                <p:nvPr/>
              </p:nvSpPr>
              <p:spPr>
                <a:xfrm>
                  <a:off x="84825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  <p:sp>
              <p:nvSpPr>
                <p:cNvPr id="83" name="Google Shape;597;p29">
                  <a:extLst>
                    <a:ext uri="{FF2B5EF4-FFF2-40B4-BE49-F238E27FC236}">
                      <a16:creationId xmlns:a16="http://schemas.microsoft.com/office/drawing/2014/main" id="{44B0E59C-4FCD-2147-920B-576826F155AE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FE300CA-3279-2C47-9638-D1C0A62A9EC9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  <p:sp>
              <p:nvSpPr>
                <p:cNvPr id="85" name="Google Shape;597;p29">
                  <a:extLst>
                    <a:ext uri="{FF2B5EF4-FFF2-40B4-BE49-F238E27FC236}">
                      <a16:creationId xmlns:a16="http://schemas.microsoft.com/office/drawing/2014/main" id="{564F391B-0FA5-1F47-AD0F-A95AC6558868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2406072-D772-5349-B7CA-05B133E128BE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8E547BB-33F6-9048-BF74-D75301119FE7}"/>
              </a:ext>
            </a:extLst>
          </p:cNvPr>
          <p:cNvCxnSpPr/>
          <p:nvPr/>
        </p:nvCxnSpPr>
        <p:spPr>
          <a:xfrm>
            <a:off x="2762601" y="3252200"/>
            <a:ext cx="2476176" cy="2255520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E691ECF-F9D4-7A48-A7CC-234CCC3D8E7A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CBA744C-D9D4-A546-A88F-B077A250DBF1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2DA8541-39AA-664B-BB3C-AE72030E00AE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A75D3119-7818-2746-81F2-9ABE7DEAE86C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00" name="Google Shape;597;p29">
                  <a:extLst>
                    <a:ext uri="{FF2B5EF4-FFF2-40B4-BE49-F238E27FC236}">
                      <a16:creationId xmlns:a16="http://schemas.microsoft.com/office/drawing/2014/main" id="{45FA35D0-AEC0-A946-A391-2E47523476B0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2B565C49-97FA-8D47-BC09-7F866E6401D1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202" name="Google Shape;597;p29">
                  <a:extLst>
                    <a:ext uri="{FF2B5EF4-FFF2-40B4-BE49-F238E27FC236}">
                      <a16:creationId xmlns:a16="http://schemas.microsoft.com/office/drawing/2014/main" id="{E628A5E2-BD75-7143-9B9D-8B9BA50B130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39E24F4B-8AF5-5845-A19F-D37587886B26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204" name="Google Shape;597;p29">
                  <a:extLst>
                    <a:ext uri="{FF2B5EF4-FFF2-40B4-BE49-F238E27FC236}">
                      <a16:creationId xmlns:a16="http://schemas.microsoft.com/office/drawing/2014/main" id="{58559913-A2FA-104C-8015-592AF0BDEB93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E48DE5C-B30F-8540-94D5-09F50F3DD918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206" name="Google Shape;597;p29">
                  <a:extLst>
                    <a:ext uri="{FF2B5EF4-FFF2-40B4-BE49-F238E27FC236}">
                      <a16:creationId xmlns:a16="http://schemas.microsoft.com/office/drawing/2014/main" id="{9B178B8C-9F74-A84A-9611-1394D049F084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AD3E446-64F2-5146-9C0C-1C7F83AEB089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8421F73-C6CF-7B49-9810-21A4E8F42904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92" name="Google Shape;597;p29">
                  <a:extLst>
                    <a:ext uri="{FF2B5EF4-FFF2-40B4-BE49-F238E27FC236}">
                      <a16:creationId xmlns:a16="http://schemas.microsoft.com/office/drawing/2014/main" id="{36767657-38CA-3E42-BF71-D1955B30D602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8979127-86A7-E14E-BD29-D2161A5B8D66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194" name="Google Shape;597;p29">
                  <a:extLst>
                    <a:ext uri="{FF2B5EF4-FFF2-40B4-BE49-F238E27FC236}">
                      <a16:creationId xmlns:a16="http://schemas.microsoft.com/office/drawing/2014/main" id="{A3B25D01-F110-394C-91CC-BAA57E7D1922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17FB51B-F33E-1647-AB59-A0D7D62AE890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196" name="Google Shape;597;p29">
                  <a:extLst>
                    <a:ext uri="{FF2B5EF4-FFF2-40B4-BE49-F238E27FC236}">
                      <a16:creationId xmlns:a16="http://schemas.microsoft.com/office/drawing/2014/main" id="{97B75AE9-8F8B-FD48-928C-26BE8D05E3B7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E12CF25-83AF-D94A-A522-992BFB989A3B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198" name="Google Shape;597;p29">
                  <a:extLst>
                    <a:ext uri="{FF2B5EF4-FFF2-40B4-BE49-F238E27FC236}">
                      <a16:creationId xmlns:a16="http://schemas.microsoft.com/office/drawing/2014/main" id="{8E33CC44-8A03-0146-9DE8-A78E28844283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C9C603FB-E8A3-4246-87EA-E73CC0B1B98A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3DC3BD85-B74D-4346-B0C3-3DD074B3D791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84" name="Google Shape;597;p29">
                  <a:extLst>
                    <a:ext uri="{FF2B5EF4-FFF2-40B4-BE49-F238E27FC236}">
                      <a16:creationId xmlns:a16="http://schemas.microsoft.com/office/drawing/2014/main" id="{0F61105C-7519-4A49-B99E-67CCE1038746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F02B079-7CF4-2F44-8332-30C033856EA5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186" name="Google Shape;597;p29">
                  <a:extLst>
                    <a:ext uri="{FF2B5EF4-FFF2-40B4-BE49-F238E27FC236}">
                      <a16:creationId xmlns:a16="http://schemas.microsoft.com/office/drawing/2014/main" id="{669DD7D0-9629-7F47-B882-054B5BD88524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E4E8EA5-C7B4-B74D-922D-EC71864503C7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188" name="Google Shape;597;p29">
                  <a:extLst>
                    <a:ext uri="{FF2B5EF4-FFF2-40B4-BE49-F238E27FC236}">
                      <a16:creationId xmlns:a16="http://schemas.microsoft.com/office/drawing/2014/main" id="{13C212A7-D486-584A-9B44-B7FA10B3A460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6FF4BABD-A361-1F48-8028-899B0186F032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190" name="Google Shape;597;p29">
                  <a:extLst>
                    <a:ext uri="{FF2B5EF4-FFF2-40B4-BE49-F238E27FC236}">
                      <a16:creationId xmlns:a16="http://schemas.microsoft.com/office/drawing/2014/main" id="{B20769F1-51B8-2A4A-8892-0E5DCD9F0A38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38D1419-4AFA-C245-8739-00FD7E761A82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3FDC40-D3FA-C54C-B6DA-9EFC8B367D23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76" name="Google Shape;597;p29">
                  <a:extLst>
                    <a:ext uri="{FF2B5EF4-FFF2-40B4-BE49-F238E27FC236}">
                      <a16:creationId xmlns:a16="http://schemas.microsoft.com/office/drawing/2014/main" id="{142CC91D-6275-DD41-95FB-4FFED23688A3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9ACA59E9-1DD2-364F-8B22-0E2D727C7204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  <p:sp>
              <p:nvSpPr>
                <p:cNvPr id="178" name="Google Shape;597;p29">
                  <a:extLst>
                    <a:ext uri="{FF2B5EF4-FFF2-40B4-BE49-F238E27FC236}">
                      <a16:creationId xmlns:a16="http://schemas.microsoft.com/office/drawing/2014/main" id="{FEA04A24-1756-5640-AA18-5C2D8D63E966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C020D38-D232-1348-90D0-1C2E0115CCDC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  <p:sp>
              <p:nvSpPr>
                <p:cNvPr id="180" name="Google Shape;597;p29">
                  <a:extLst>
                    <a:ext uri="{FF2B5EF4-FFF2-40B4-BE49-F238E27FC236}">
                      <a16:creationId xmlns:a16="http://schemas.microsoft.com/office/drawing/2014/main" id="{7D99F1CC-9DC5-C741-8CE1-ECBD751988DE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D395515-D151-DD4A-9F1C-781FE1D2A5D4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  <p:sp>
              <p:nvSpPr>
                <p:cNvPr id="182" name="Google Shape;597;p29">
                  <a:extLst>
                    <a:ext uri="{FF2B5EF4-FFF2-40B4-BE49-F238E27FC236}">
                      <a16:creationId xmlns:a16="http://schemas.microsoft.com/office/drawing/2014/main" id="{BE1EA05F-4498-7F43-8EF0-C57666FDBFF7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BF2C336-205C-7C48-A9B1-B6AA3F11CDDE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cxnSp>
        <p:nvCxnSpPr>
          <p:cNvPr id="208" name="Google Shape;1467;p60">
            <a:extLst>
              <a:ext uri="{FF2B5EF4-FFF2-40B4-BE49-F238E27FC236}">
                <a16:creationId xmlns:a16="http://schemas.microsoft.com/office/drawing/2014/main" id="{3222A29A-D67C-0D42-A22E-3C474C7709A7}"/>
              </a:ext>
            </a:extLst>
          </p:cNvPr>
          <p:cNvCxnSpPr>
            <a:cxnSpLocks/>
          </p:cNvCxnSpPr>
          <p:nvPr/>
        </p:nvCxnSpPr>
        <p:spPr>
          <a:xfrm>
            <a:off x="5238777" y="4529479"/>
            <a:ext cx="655836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27949FD-DC50-544C-A513-343B1D693922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875ECA5-8B7D-AE44-9527-F62D911E2666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870D372B-94A8-6447-AA47-AB34733A6917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63CEE79B-E1E0-9841-B7C5-95316BEB16C0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4A78E3F6-F980-AF48-8D09-7B7945ED2CF8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222" name="Google Shape;936;p46">
                  <a:extLst>
                    <a:ext uri="{FF2B5EF4-FFF2-40B4-BE49-F238E27FC236}">
                      <a16:creationId xmlns:a16="http://schemas.microsoft.com/office/drawing/2014/main" id="{D4C8AA56-5089-AD4D-9FCC-DC43BF262185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3" name="Google Shape;937;p46">
                  <a:extLst>
                    <a:ext uri="{FF2B5EF4-FFF2-40B4-BE49-F238E27FC236}">
                      <a16:creationId xmlns:a16="http://schemas.microsoft.com/office/drawing/2014/main" id="{D750ABD6-6EB3-8645-BD3F-7B5604BCD9FB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4" name="Google Shape;938;p46">
                  <a:extLst>
                    <a:ext uri="{FF2B5EF4-FFF2-40B4-BE49-F238E27FC236}">
                      <a16:creationId xmlns:a16="http://schemas.microsoft.com/office/drawing/2014/main" id="{77CE41A6-E7A4-0847-9ECF-6EBEDD1D4A89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5084827-545A-FB42-8936-EEDBF9D85EC2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47C6738-9815-E249-BCDA-8DBE50258B78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5DF29096-45F2-154B-AC9A-ABE2BC7B5AAD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9A925552-CE72-394D-8F5F-3877580187F9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218" name="Google Shape;597;p29">
                    <a:extLst>
                      <a:ext uri="{FF2B5EF4-FFF2-40B4-BE49-F238E27FC236}">
                        <a16:creationId xmlns:a16="http://schemas.microsoft.com/office/drawing/2014/main" id="{0C233A82-DDFC-C541-A951-E73D3DBBEC6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" name="Google Shape;597;p29">
                    <a:extLst>
                      <a:ext uri="{FF2B5EF4-FFF2-40B4-BE49-F238E27FC236}">
                        <a16:creationId xmlns:a16="http://schemas.microsoft.com/office/drawing/2014/main" id="{932671C7-0F8D-B54E-90C7-44A0B93085C3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2A84F859-D930-1149-AEC3-30A2F8D77AE1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3106582-6F41-2C4B-A518-C95A2398C33B}"/>
                </a:ext>
              </a:extLst>
            </p:cNvPr>
            <p:cNvCxnSpPr>
              <a:stCxn id="210" idx="1"/>
              <a:endCxn id="210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74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C2A281A-2455-344E-92FE-110169CDC524}"/>
              </a:ext>
            </a:extLst>
          </p:cNvPr>
          <p:cNvGrpSpPr/>
          <p:nvPr/>
        </p:nvGrpSpPr>
        <p:grpSpPr>
          <a:xfrm>
            <a:off x="4562622" y="573296"/>
            <a:ext cx="1847555" cy="904845"/>
            <a:chOff x="4003577" y="1462435"/>
            <a:chExt cx="1847555" cy="9048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AA633D-4005-FB4C-AE07-1FFCB76C74A8}"/>
                </a:ext>
              </a:extLst>
            </p:cNvPr>
            <p:cNvGrpSpPr/>
            <p:nvPr/>
          </p:nvGrpSpPr>
          <p:grpSpPr>
            <a:xfrm>
              <a:off x="4003577" y="1462435"/>
              <a:ext cx="924024" cy="904845"/>
              <a:chOff x="4003577" y="1462435"/>
              <a:chExt cx="924024" cy="904845"/>
            </a:xfrm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7C606025-24AC-8848-A056-D2B1FB90088E}"/>
                  </a:ext>
                </a:extLst>
              </p:cNvPr>
              <p:cNvSpPr/>
              <p:nvPr/>
            </p:nvSpPr>
            <p:spPr>
              <a:xfrm>
                <a:off x="4003577" y="1462435"/>
                <a:ext cx="924024" cy="904845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AF4DD91-3D41-784C-B3BD-3E6D20EF23E8}"/>
                  </a:ext>
                </a:extLst>
              </p:cNvPr>
              <p:cNvGrpSpPr/>
              <p:nvPr/>
            </p:nvGrpSpPr>
            <p:grpSpPr>
              <a:xfrm>
                <a:off x="4073668" y="1534130"/>
                <a:ext cx="775249" cy="323673"/>
                <a:chOff x="4063508" y="1534130"/>
                <a:chExt cx="775249" cy="323673"/>
              </a:xfrm>
            </p:grpSpPr>
            <p:sp>
              <p:nvSpPr>
                <p:cNvPr id="106" name="Google Shape;597;p29">
                  <a:extLst>
                    <a:ext uri="{FF2B5EF4-FFF2-40B4-BE49-F238E27FC236}">
                      <a16:creationId xmlns:a16="http://schemas.microsoft.com/office/drawing/2014/main" id="{E5CE413C-871C-F741-B351-D1EBD714EB9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597;p29">
                  <a:extLst>
                    <a:ext uri="{FF2B5EF4-FFF2-40B4-BE49-F238E27FC236}">
                      <a16:creationId xmlns:a16="http://schemas.microsoft.com/office/drawing/2014/main" id="{933EB8E9-4ACE-9647-88B1-27E129C70067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7689D09-5CD7-8D4F-9E81-D999F0F875E0}"/>
                  </a:ext>
                </a:extLst>
              </p:cNvPr>
              <p:cNvGrpSpPr/>
              <p:nvPr/>
            </p:nvGrpSpPr>
            <p:grpSpPr>
              <a:xfrm>
                <a:off x="4073668" y="1960850"/>
                <a:ext cx="775249" cy="323673"/>
                <a:chOff x="4063508" y="1534130"/>
                <a:chExt cx="775249" cy="323673"/>
              </a:xfrm>
            </p:grpSpPr>
            <p:sp>
              <p:nvSpPr>
                <p:cNvPr id="72" name="Google Shape;597;p29">
                  <a:extLst>
                    <a:ext uri="{FF2B5EF4-FFF2-40B4-BE49-F238E27FC236}">
                      <a16:creationId xmlns:a16="http://schemas.microsoft.com/office/drawing/2014/main" id="{5ECCB859-8FB5-054B-8DFD-D42BFCC4C9EC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97;p29">
                  <a:extLst>
                    <a:ext uri="{FF2B5EF4-FFF2-40B4-BE49-F238E27FC236}">
                      <a16:creationId xmlns:a16="http://schemas.microsoft.com/office/drawing/2014/main" id="{7E14B68E-2472-374D-93B1-41A32D8672BC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F88490-C1CD-4244-861C-7B31E2F6189B}"/>
                </a:ext>
              </a:extLst>
            </p:cNvPr>
            <p:cNvGrpSpPr/>
            <p:nvPr/>
          </p:nvGrpSpPr>
          <p:grpSpPr>
            <a:xfrm>
              <a:off x="4927108" y="1462435"/>
              <a:ext cx="924024" cy="904845"/>
              <a:chOff x="4003577" y="1462435"/>
              <a:chExt cx="924024" cy="90484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A06EFE9-96BD-D744-9C9D-681B91912B2C}"/>
                  </a:ext>
                </a:extLst>
              </p:cNvPr>
              <p:cNvSpPr/>
              <p:nvPr/>
            </p:nvSpPr>
            <p:spPr>
              <a:xfrm>
                <a:off x="4003577" y="1462435"/>
                <a:ext cx="924024" cy="904845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10578BE-6166-414E-9E54-B3290E525C58}"/>
                  </a:ext>
                </a:extLst>
              </p:cNvPr>
              <p:cNvGrpSpPr/>
              <p:nvPr/>
            </p:nvGrpSpPr>
            <p:grpSpPr>
              <a:xfrm>
                <a:off x="4073668" y="1534130"/>
                <a:ext cx="775249" cy="323673"/>
                <a:chOff x="4063508" y="1534130"/>
                <a:chExt cx="775249" cy="323673"/>
              </a:xfrm>
            </p:grpSpPr>
            <p:sp>
              <p:nvSpPr>
                <p:cNvPr id="80" name="Google Shape;597;p29">
                  <a:extLst>
                    <a:ext uri="{FF2B5EF4-FFF2-40B4-BE49-F238E27FC236}">
                      <a16:creationId xmlns:a16="http://schemas.microsoft.com/office/drawing/2014/main" id="{6EC4FC9C-A074-6E46-BE02-C4C8008A0910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597;p29">
                  <a:extLst>
                    <a:ext uri="{FF2B5EF4-FFF2-40B4-BE49-F238E27FC236}">
                      <a16:creationId xmlns:a16="http://schemas.microsoft.com/office/drawing/2014/main" id="{B2C0BE43-6A43-6141-A7F4-1155D5B6092E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1A688CF-6DCA-0E4F-A785-FFE8BD38B4FB}"/>
                  </a:ext>
                </a:extLst>
              </p:cNvPr>
              <p:cNvGrpSpPr/>
              <p:nvPr/>
            </p:nvGrpSpPr>
            <p:grpSpPr>
              <a:xfrm>
                <a:off x="4073668" y="1960850"/>
                <a:ext cx="775249" cy="323673"/>
                <a:chOff x="4063508" y="1534130"/>
                <a:chExt cx="775249" cy="323673"/>
              </a:xfrm>
            </p:grpSpPr>
            <p:sp>
              <p:nvSpPr>
                <p:cNvPr id="78" name="Google Shape;597;p29">
                  <a:extLst>
                    <a:ext uri="{FF2B5EF4-FFF2-40B4-BE49-F238E27FC236}">
                      <a16:creationId xmlns:a16="http://schemas.microsoft.com/office/drawing/2014/main" id="{871451B9-CA19-1641-9DD0-11F2218E8688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97;p29">
                  <a:extLst>
                    <a:ext uri="{FF2B5EF4-FFF2-40B4-BE49-F238E27FC236}">
                      <a16:creationId xmlns:a16="http://schemas.microsoft.com/office/drawing/2014/main" id="{873B89D9-B5DF-4E47-B942-B10550F012AE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120013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naïve approach is to launch a grid with threads equal to input elements, and to have each thread read 1 element, then write it to output in the transposed location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2C79C0-A461-9748-B240-0904E373C203}"/>
              </a:ext>
            </a:extLst>
          </p:cNvPr>
          <p:cNvGrpSpPr/>
          <p:nvPr/>
        </p:nvGrpSpPr>
        <p:grpSpPr>
          <a:xfrm>
            <a:off x="3073756" y="3514293"/>
            <a:ext cx="1995837" cy="1828800"/>
            <a:chOff x="4248483" y="2804161"/>
            <a:chExt cx="2494795" cy="2285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08D4FC-8EE1-3742-ACB6-7EFBD9368FAE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7F1E5A-18AA-4841-933B-D09BD6FA01AC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A79C396-8DDF-6B4C-9D8A-3802871A316D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04" name="Google Shape;597;p29">
                  <a:extLst>
                    <a:ext uri="{FF2B5EF4-FFF2-40B4-BE49-F238E27FC236}">
                      <a16:creationId xmlns:a16="http://schemas.microsoft.com/office/drawing/2014/main" id="{3E8C4D8F-AC1B-BB45-AF10-CC77A1C8C48F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C90E908-8CF8-894E-982C-803899EC26BF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107" name="Google Shape;597;p29">
                  <a:extLst>
                    <a:ext uri="{FF2B5EF4-FFF2-40B4-BE49-F238E27FC236}">
                      <a16:creationId xmlns:a16="http://schemas.microsoft.com/office/drawing/2014/main" id="{E0B906D0-1EB2-A14F-9DCF-351D00A945D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DD798CE-C996-074D-9FDD-1FF8F435949E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109" name="Google Shape;597;p29">
                  <a:extLst>
                    <a:ext uri="{FF2B5EF4-FFF2-40B4-BE49-F238E27FC236}">
                      <a16:creationId xmlns:a16="http://schemas.microsoft.com/office/drawing/2014/main" id="{8C6F4CD0-5523-1A46-BC99-9C4B6A34F3E0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DD71515-EC30-3948-8B59-FE0A00D229F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E1922D55-B5B4-BA41-9E82-E6F405535CEA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2CF402D-015B-3146-9D48-F90250410BBF}"/>
                    </a:ext>
                  </a:extLst>
                </p:cNvPr>
                <p:cNvSpPr txBox="1"/>
                <p:nvPr/>
              </p:nvSpPr>
              <p:spPr>
                <a:xfrm>
                  <a:off x="272625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FFED1BE-5282-3842-B96A-371B5C7CB04A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95" name="Google Shape;597;p29">
                  <a:extLst>
                    <a:ext uri="{FF2B5EF4-FFF2-40B4-BE49-F238E27FC236}">
                      <a16:creationId xmlns:a16="http://schemas.microsoft.com/office/drawing/2014/main" id="{67A0099B-DBDE-3F45-8C0B-9652B2C603EF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C54B44D-8B7D-F340-9820-1826A5DE3620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97" name="Google Shape;597;p29">
                  <a:extLst>
                    <a:ext uri="{FF2B5EF4-FFF2-40B4-BE49-F238E27FC236}">
                      <a16:creationId xmlns:a16="http://schemas.microsoft.com/office/drawing/2014/main" id="{30582F55-5036-DC47-BED9-8E55FB69DD93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8889E10-00D3-614C-BF11-6B3E8FE1F5C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99" name="Google Shape;597;p29">
                  <a:extLst>
                    <a:ext uri="{FF2B5EF4-FFF2-40B4-BE49-F238E27FC236}">
                      <a16:creationId xmlns:a16="http://schemas.microsoft.com/office/drawing/2014/main" id="{DB53CE9C-7ABC-6D4A-BEB6-729FCA567E62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945E87D-0E0C-174B-832F-9AF5330800D8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101" name="Google Shape;597;p29">
                  <a:extLst>
                    <a:ext uri="{FF2B5EF4-FFF2-40B4-BE49-F238E27FC236}">
                      <a16:creationId xmlns:a16="http://schemas.microsoft.com/office/drawing/2014/main" id="{D84524C0-0320-0240-8F02-D87E582D37F2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D62B31C-3A24-EE44-8411-04323387212B}"/>
                    </a:ext>
                  </a:extLst>
                </p:cNvPr>
                <p:cNvSpPr txBox="1"/>
                <p:nvPr/>
              </p:nvSpPr>
              <p:spPr>
                <a:xfrm>
                  <a:off x="504373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B13D9D9-A6C2-5C4C-BBDE-AECDE899A432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87" name="Google Shape;597;p29">
                  <a:extLst>
                    <a:ext uri="{FF2B5EF4-FFF2-40B4-BE49-F238E27FC236}">
                      <a16:creationId xmlns:a16="http://schemas.microsoft.com/office/drawing/2014/main" id="{B37EFA93-535B-CE4C-8F26-278F364B1815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3A97341-F1B5-8941-871A-3048380081F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89" name="Google Shape;597;p29">
                  <a:extLst>
                    <a:ext uri="{FF2B5EF4-FFF2-40B4-BE49-F238E27FC236}">
                      <a16:creationId xmlns:a16="http://schemas.microsoft.com/office/drawing/2014/main" id="{D769D1F4-C7C3-264E-915E-4D3C1182A85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2D8E10-36F4-6544-97F4-5E8E799B14FB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91" name="Google Shape;597;p29">
                  <a:extLst>
                    <a:ext uri="{FF2B5EF4-FFF2-40B4-BE49-F238E27FC236}">
                      <a16:creationId xmlns:a16="http://schemas.microsoft.com/office/drawing/2014/main" id="{6F66947A-3933-A249-BFB7-E278FDFF9A0E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C42F89-D8A9-B547-80F1-6E3E9204D2D6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93" name="Google Shape;597;p29">
                  <a:extLst>
                    <a:ext uri="{FF2B5EF4-FFF2-40B4-BE49-F238E27FC236}">
                      <a16:creationId xmlns:a16="http://schemas.microsoft.com/office/drawing/2014/main" id="{49A78E72-597F-164D-86A6-E291BF3B33E1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9009608-B60C-8945-8D83-C56BEF0E1B99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F329055-628F-7A4F-AAB7-7C1F0AE04ACB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68" name="Google Shape;597;p29">
                  <a:extLst>
                    <a:ext uri="{FF2B5EF4-FFF2-40B4-BE49-F238E27FC236}">
                      <a16:creationId xmlns:a16="http://schemas.microsoft.com/office/drawing/2014/main" id="{ED9DF602-3F14-594F-9825-4020F5F5A0A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A85DD74-BF83-9449-B30A-A779D0B21CF5}"/>
                    </a:ext>
                  </a:extLst>
                </p:cNvPr>
                <p:cNvSpPr txBox="1"/>
                <p:nvPr/>
              </p:nvSpPr>
              <p:spPr>
                <a:xfrm>
                  <a:off x="78974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  <p:sp>
              <p:nvSpPr>
                <p:cNvPr id="70" name="Google Shape;597;p29">
                  <a:extLst>
                    <a:ext uri="{FF2B5EF4-FFF2-40B4-BE49-F238E27FC236}">
                      <a16:creationId xmlns:a16="http://schemas.microsoft.com/office/drawing/2014/main" id="{DAED50B2-BD54-B643-9879-42A3C968A0B6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4C0693E-1E50-A648-81B2-62895C34A33F}"/>
                    </a:ext>
                  </a:extLst>
                </p:cNvPr>
                <p:cNvSpPr txBox="1"/>
                <p:nvPr/>
              </p:nvSpPr>
              <p:spPr>
                <a:xfrm>
                  <a:off x="84825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  <p:sp>
              <p:nvSpPr>
                <p:cNvPr id="83" name="Google Shape;597;p29">
                  <a:extLst>
                    <a:ext uri="{FF2B5EF4-FFF2-40B4-BE49-F238E27FC236}">
                      <a16:creationId xmlns:a16="http://schemas.microsoft.com/office/drawing/2014/main" id="{44B0E59C-4FCD-2147-920B-576826F155AE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FE300CA-3279-2C47-9638-D1C0A62A9EC9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  <p:sp>
              <p:nvSpPr>
                <p:cNvPr id="85" name="Google Shape;597;p29">
                  <a:extLst>
                    <a:ext uri="{FF2B5EF4-FFF2-40B4-BE49-F238E27FC236}">
                      <a16:creationId xmlns:a16="http://schemas.microsoft.com/office/drawing/2014/main" id="{564F391B-0FA5-1F47-AD0F-A95AC6558868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2406072-D772-5349-B7CA-05B133E128BE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51A6D67-8D5A-624E-A5DE-A175B589954D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7D2F17-2F53-8140-8AF1-63CAB9482FD9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FCD0353-CE4F-B542-AE66-7D3784AD44CA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D440502-F932-B342-AC45-6578AE73C171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15" name="Google Shape;597;p29">
                  <a:extLst>
                    <a:ext uri="{FF2B5EF4-FFF2-40B4-BE49-F238E27FC236}">
                      <a16:creationId xmlns:a16="http://schemas.microsoft.com/office/drawing/2014/main" id="{B87BC7AC-9CE5-4148-9218-94582D607994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68A9F41-CF28-1847-9558-7DC1DEF291EB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7" name="Google Shape;597;p29">
                  <a:extLst>
                    <a:ext uri="{FF2B5EF4-FFF2-40B4-BE49-F238E27FC236}">
                      <a16:creationId xmlns:a16="http://schemas.microsoft.com/office/drawing/2014/main" id="{9C17F208-A1AB-3B48-9B37-EDB1DF3956F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5D9E993-B89C-764D-8F81-CF82D8E85EED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9" name="Google Shape;597;p29">
                  <a:extLst>
                    <a:ext uri="{FF2B5EF4-FFF2-40B4-BE49-F238E27FC236}">
                      <a16:creationId xmlns:a16="http://schemas.microsoft.com/office/drawing/2014/main" id="{E5676949-EA84-DD4C-91AA-E5C7FA018CEC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B7DFFF8-ACF7-A34F-9E83-04C0E5D3344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1" name="Google Shape;597;p29">
                  <a:extLst>
                    <a:ext uri="{FF2B5EF4-FFF2-40B4-BE49-F238E27FC236}">
                      <a16:creationId xmlns:a16="http://schemas.microsoft.com/office/drawing/2014/main" id="{A937E9ED-6D07-D249-B2C2-BC131B601F4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ACF35E6-1BE8-EA43-A085-85D61B9139DF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EF81C38-0C68-3943-8218-C0D5DDE65F54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07" name="Google Shape;597;p29">
                  <a:extLst>
                    <a:ext uri="{FF2B5EF4-FFF2-40B4-BE49-F238E27FC236}">
                      <a16:creationId xmlns:a16="http://schemas.microsoft.com/office/drawing/2014/main" id="{0BBD2D50-2D1D-D246-8BA2-41624E69EDBA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F27A8737-1784-F047-B929-EFDC91647AB4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9" name="Google Shape;597;p29">
                  <a:extLst>
                    <a:ext uri="{FF2B5EF4-FFF2-40B4-BE49-F238E27FC236}">
                      <a16:creationId xmlns:a16="http://schemas.microsoft.com/office/drawing/2014/main" id="{0156AA0C-2B55-5A4E-B424-41D54294E2D2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74A029B-90A7-C245-9D6C-11D8D6F7069A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1" name="Google Shape;597;p29">
                  <a:extLst>
                    <a:ext uri="{FF2B5EF4-FFF2-40B4-BE49-F238E27FC236}">
                      <a16:creationId xmlns:a16="http://schemas.microsoft.com/office/drawing/2014/main" id="{3B023B5F-2325-7842-982C-B2EDBD73BA47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E2994BD-0D7E-9143-9E02-C887725F4C44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3" name="Google Shape;597;p29">
                  <a:extLst>
                    <a:ext uri="{FF2B5EF4-FFF2-40B4-BE49-F238E27FC236}">
                      <a16:creationId xmlns:a16="http://schemas.microsoft.com/office/drawing/2014/main" id="{3FD247B3-C3A3-B14F-915D-CE3B08D2A0DC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DF8B56E-123A-5642-839A-343EEC44BC03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940DF20-E968-4E43-9266-26F4D6985BFB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99" name="Google Shape;597;p29">
                  <a:extLst>
                    <a:ext uri="{FF2B5EF4-FFF2-40B4-BE49-F238E27FC236}">
                      <a16:creationId xmlns:a16="http://schemas.microsoft.com/office/drawing/2014/main" id="{ED7747CA-5E87-0A44-BED8-B7FAE00F982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D30255D-64E6-BE45-BFA0-23D8C218A9CD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1" name="Google Shape;597;p29">
                  <a:extLst>
                    <a:ext uri="{FF2B5EF4-FFF2-40B4-BE49-F238E27FC236}">
                      <a16:creationId xmlns:a16="http://schemas.microsoft.com/office/drawing/2014/main" id="{DE999A94-4704-8D4D-BADF-1F778782E58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D60AAA3A-43CB-4343-995A-D1D213D62011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3" name="Google Shape;597;p29">
                  <a:extLst>
                    <a:ext uri="{FF2B5EF4-FFF2-40B4-BE49-F238E27FC236}">
                      <a16:creationId xmlns:a16="http://schemas.microsoft.com/office/drawing/2014/main" id="{199484E3-9E7B-EE42-A519-E1067189AD59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5E90AEF-3BF1-5944-84AE-2E0D1F3EB15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5" name="Google Shape;597;p29">
                  <a:extLst>
                    <a:ext uri="{FF2B5EF4-FFF2-40B4-BE49-F238E27FC236}">
                      <a16:creationId xmlns:a16="http://schemas.microsoft.com/office/drawing/2014/main" id="{F167CCB5-BB96-E849-813D-0A45D6142BE7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2AB6201-9275-FE48-9F7C-30BF514DC26D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0B8E26B-19EB-3048-9BB2-1C6438DE7870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91" name="Google Shape;597;p29">
                  <a:extLst>
                    <a:ext uri="{FF2B5EF4-FFF2-40B4-BE49-F238E27FC236}">
                      <a16:creationId xmlns:a16="http://schemas.microsoft.com/office/drawing/2014/main" id="{CDDFA8CB-132F-5141-9F70-A9119A58B890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97285B68-7F8D-8B46-946F-7484339E1186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3" name="Google Shape;597;p29">
                  <a:extLst>
                    <a:ext uri="{FF2B5EF4-FFF2-40B4-BE49-F238E27FC236}">
                      <a16:creationId xmlns:a16="http://schemas.microsoft.com/office/drawing/2014/main" id="{6F844132-9BE2-C842-BC3F-C3218DE255EC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D2175B5-DB0F-EC4F-B68B-7B22BBCE8BD8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5" name="Google Shape;597;p29">
                  <a:extLst>
                    <a:ext uri="{FF2B5EF4-FFF2-40B4-BE49-F238E27FC236}">
                      <a16:creationId xmlns:a16="http://schemas.microsoft.com/office/drawing/2014/main" id="{4EFB7792-C53F-A441-9854-52273043AD5D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20E67CF-036B-8B47-9423-202D0A8F5D06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7" name="Google Shape;597;p29">
                  <a:extLst>
                    <a:ext uri="{FF2B5EF4-FFF2-40B4-BE49-F238E27FC236}">
                      <a16:creationId xmlns:a16="http://schemas.microsoft.com/office/drawing/2014/main" id="{EA24262D-A923-6141-86AF-661F66CCF819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FFF515D-43A1-DC4E-8A24-5B8C0A5092FD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135" name="Google Shape;605;p29">
            <a:extLst>
              <a:ext uri="{FF2B5EF4-FFF2-40B4-BE49-F238E27FC236}">
                <a16:creationId xmlns:a16="http://schemas.microsoft.com/office/drawing/2014/main" id="{30F578D2-3062-2649-B532-87CFF2A83254}"/>
              </a:ext>
            </a:extLst>
          </p:cNvPr>
          <p:cNvSpPr txBox="1"/>
          <p:nvPr/>
        </p:nvSpPr>
        <p:spPr>
          <a:xfrm>
            <a:off x="7421078" y="160840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out[x][y] = in[y][x]</a:t>
            </a:r>
          </a:p>
        </p:txBody>
      </p:sp>
    </p:spTree>
    <p:extLst>
      <p:ext uri="{BB962C8B-B14F-4D97-AF65-F5344CB8AC3E}">
        <p14:creationId xmlns:p14="http://schemas.microsoft.com/office/powerpoint/2010/main" val="150847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4DD91-3D41-784C-B3BD-3E6D20EF23E8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6" name="Google Shape;597;p29">
              <a:extLst>
                <a:ext uri="{FF2B5EF4-FFF2-40B4-BE49-F238E27FC236}">
                  <a16:creationId xmlns:a16="http://schemas.microsoft.com/office/drawing/2014/main" id="{E5CE413C-871C-F741-B351-D1EBD714EB9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7;p29">
              <a:extLst>
                <a:ext uri="{FF2B5EF4-FFF2-40B4-BE49-F238E27FC236}">
                  <a16:creationId xmlns:a16="http://schemas.microsoft.com/office/drawing/2014/main" id="{933EB8E9-4ACE-9647-88B1-27E129C7006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689D09-5CD7-8D4F-9E81-D999F0F875E0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72" name="Google Shape;597;p29">
              <a:extLst>
                <a:ext uri="{FF2B5EF4-FFF2-40B4-BE49-F238E27FC236}">
                  <a16:creationId xmlns:a16="http://schemas.microsoft.com/office/drawing/2014/main" id="{5ECCB859-8FB5-054B-8DFD-D42BFCC4C9EC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7;p29">
              <a:extLst>
                <a:ext uri="{FF2B5EF4-FFF2-40B4-BE49-F238E27FC236}">
                  <a16:creationId xmlns:a16="http://schemas.microsoft.com/office/drawing/2014/main" id="{7E14B68E-2472-374D-93B1-41A32D8672BC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F88490-C1CD-4244-861C-7B31E2F6189B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06EFE9-96BD-D744-9C9D-681B91912B2C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0578BE-6166-414E-9E54-B3290E525C5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80" name="Google Shape;597;p29">
                <a:extLst>
                  <a:ext uri="{FF2B5EF4-FFF2-40B4-BE49-F238E27FC236}">
                    <a16:creationId xmlns:a16="http://schemas.microsoft.com/office/drawing/2014/main" id="{6EC4FC9C-A074-6E46-BE02-C4C8008A091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97;p29">
                <a:extLst>
                  <a:ext uri="{FF2B5EF4-FFF2-40B4-BE49-F238E27FC236}">
                    <a16:creationId xmlns:a16="http://schemas.microsoft.com/office/drawing/2014/main" id="{B2C0BE43-6A43-6141-A7F4-1155D5B6092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A688CF-6DCA-0E4F-A785-FFE8BD38B4FB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78" name="Google Shape;597;p29">
                <a:extLst>
                  <a:ext uri="{FF2B5EF4-FFF2-40B4-BE49-F238E27FC236}">
                    <a16:creationId xmlns:a16="http://schemas.microsoft.com/office/drawing/2014/main" id="{871451B9-CA19-1641-9DD0-11F2218E8688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97;p29">
                <a:extLst>
                  <a:ext uri="{FF2B5EF4-FFF2-40B4-BE49-F238E27FC236}">
                    <a16:creationId xmlns:a16="http://schemas.microsoft.com/office/drawing/2014/main" id="{873B89D9-B5DF-4E47-B942-B10550F012A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98387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Observing the behavior of a single warp, is it the case that memory reads are coalesced? Let’s dig into answering that question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2C79C0-A461-9748-B240-0904E373C203}"/>
              </a:ext>
            </a:extLst>
          </p:cNvPr>
          <p:cNvGrpSpPr/>
          <p:nvPr/>
        </p:nvGrpSpPr>
        <p:grpSpPr>
          <a:xfrm>
            <a:off x="3073756" y="3514293"/>
            <a:ext cx="1995837" cy="1828800"/>
            <a:chOff x="4248483" y="2804161"/>
            <a:chExt cx="2494795" cy="2285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08D4FC-8EE1-3742-ACB6-7EFBD9368FAE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7F1E5A-18AA-4841-933B-D09BD6FA01AC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A79C396-8DDF-6B4C-9D8A-3802871A316D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04" name="Google Shape;597;p29">
                  <a:extLst>
                    <a:ext uri="{FF2B5EF4-FFF2-40B4-BE49-F238E27FC236}">
                      <a16:creationId xmlns:a16="http://schemas.microsoft.com/office/drawing/2014/main" id="{3E8C4D8F-AC1B-BB45-AF10-CC77A1C8C48F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C90E908-8CF8-894E-982C-803899EC26BF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107" name="Google Shape;597;p29">
                  <a:extLst>
                    <a:ext uri="{FF2B5EF4-FFF2-40B4-BE49-F238E27FC236}">
                      <a16:creationId xmlns:a16="http://schemas.microsoft.com/office/drawing/2014/main" id="{E0B906D0-1EB2-A14F-9DCF-351D00A945D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DD798CE-C996-074D-9FDD-1FF8F435949E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109" name="Google Shape;597;p29">
                  <a:extLst>
                    <a:ext uri="{FF2B5EF4-FFF2-40B4-BE49-F238E27FC236}">
                      <a16:creationId xmlns:a16="http://schemas.microsoft.com/office/drawing/2014/main" id="{8C6F4CD0-5523-1A46-BC99-9C4B6A34F3E0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DD71515-EC30-3948-8B59-FE0A00D229F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E1922D55-B5B4-BA41-9E82-E6F405535CEA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2CF402D-015B-3146-9D48-F90250410BBF}"/>
                    </a:ext>
                  </a:extLst>
                </p:cNvPr>
                <p:cNvSpPr txBox="1"/>
                <p:nvPr/>
              </p:nvSpPr>
              <p:spPr>
                <a:xfrm>
                  <a:off x="272625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FFED1BE-5282-3842-B96A-371B5C7CB04A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95" name="Google Shape;597;p29">
                  <a:extLst>
                    <a:ext uri="{FF2B5EF4-FFF2-40B4-BE49-F238E27FC236}">
                      <a16:creationId xmlns:a16="http://schemas.microsoft.com/office/drawing/2014/main" id="{67A0099B-DBDE-3F45-8C0B-9652B2C603EF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C54B44D-8B7D-F340-9820-1826A5DE3620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97" name="Google Shape;597;p29">
                  <a:extLst>
                    <a:ext uri="{FF2B5EF4-FFF2-40B4-BE49-F238E27FC236}">
                      <a16:creationId xmlns:a16="http://schemas.microsoft.com/office/drawing/2014/main" id="{30582F55-5036-DC47-BED9-8E55FB69DD93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8889E10-00D3-614C-BF11-6B3E8FE1F5C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99" name="Google Shape;597;p29">
                  <a:extLst>
                    <a:ext uri="{FF2B5EF4-FFF2-40B4-BE49-F238E27FC236}">
                      <a16:creationId xmlns:a16="http://schemas.microsoft.com/office/drawing/2014/main" id="{DB53CE9C-7ABC-6D4A-BEB6-729FCA567E62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945E87D-0E0C-174B-832F-9AF5330800D8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101" name="Google Shape;597;p29">
                  <a:extLst>
                    <a:ext uri="{FF2B5EF4-FFF2-40B4-BE49-F238E27FC236}">
                      <a16:creationId xmlns:a16="http://schemas.microsoft.com/office/drawing/2014/main" id="{D84524C0-0320-0240-8F02-D87E582D37F2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D62B31C-3A24-EE44-8411-04323387212B}"/>
                    </a:ext>
                  </a:extLst>
                </p:cNvPr>
                <p:cNvSpPr txBox="1"/>
                <p:nvPr/>
              </p:nvSpPr>
              <p:spPr>
                <a:xfrm>
                  <a:off x="504373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B13D9D9-A6C2-5C4C-BBDE-AECDE899A432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87" name="Google Shape;597;p29">
                  <a:extLst>
                    <a:ext uri="{FF2B5EF4-FFF2-40B4-BE49-F238E27FC236}">
                      <a16:creationId xmlns:a16="http://schemas.microsoft.com/office/drawing/2014/main" id="{B37EFA93-535B-CE4C-8F26-278F364B1815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3A97341-F1B5-8941-871A-3048380081F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89" name="Google Shape;597;p29">
                  <a:extLst>
                    <a:ext uri="{FF2B5EF4-FFF2-40B4-BE49-F238E27FC236}">
                      <a16:creationId xmlns:a16="http://schemas.microsoft.com/office/drawing/2014/main" id="{D769D1F4-C7C3-264E-915E-4D3C1182A85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2D8E10-36F4-6544-97F4-5E8E799B14FB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91" name="Google Shape;597;p29">
                  <a:extLst>
                    <a:ext uri="{FF2B5EF4-FFF2-40B4-BE49-F238E27FC236}">
                      <a16:creationId xmlns:a16="http://schemas.microsoft.com/office/drawing/2014/main" id="{6F66947A-3933-A249-BFB7-E278FDFF9A0E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C42F89-D8A9-B547-80F1-6E3E9204D2D6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93" name="Google Shape;597;p29">
                  <a:extLst>
                    <a:ext uri="{FF2B5EF4-FFF2-40B4-BE49-F238E27FC236}">
                      <a16:creationId xmlns:a16="http://schemas.microsoft.com/office/drawing/2014/main" id="{49A78E72-597F-164D-86A6-E291BF3B33E1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9009608-B60C-8945-8D83-C56BEF0E1B99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F329055-628F-7A4F-AAB7-7C1F0AE04ACB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68" name="Google Shape;597;p29">
                  <a:extLst>
                    <a:ext uri="{FF2B5EF4-FFF2-40B4-BE49-F238E27FC236}">
                      <a16:creationId xmlns:a16="http://schemas.microsoft.com/office/drawing/2014/main" id="{ED9DF602-3F14-594F-9825-4020F5F5A0A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A85DD74-BF83-9449-B30A-A779D0B21CF5}"/>
                    </a:ext>
                  </a:extLst>
                </p:cNvPr>
                <p:cNvSpPr txBox="1"/>
                <p:nvPr/>
              </p:nvSpPr>
              <p:spPr>
                <a:xfrm>
                  <a:off x="78974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  <p:sp>
              <p:nvSpPr>
                <p:cNvPr id="70" name="Google Shape;597;p29">
                  <a:extLst>
                    <a:ext uri="{FF2B5EF4-FFF2-40B4-BE49-F238E27FC236}">
                      <a16:creationId xmlns:a16="http://schemas.microsoft.com/office/drawing/2014/main" id="{DAED50B2-BD54-B643-9879-42A3C968A0B6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4C0693E-1E50-A648-81B2-62895C34A33F}"/>
                    </a:ext>
                  </a:extLst>
                </p:cNvPr>
                <p:cNvSpPr txBox="1"/>
                <p:nvPr/>
              </p:nvSpPr>
              <p:spPr>
                <a:xfrm>
                  <a:off x="84825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  <p:sp>
              <p:nvSpPr>
                <p:cNvPr id="83" name="Google Shape;597;p29">
                  <a:extLst>
                    <a:ext uri="{FF2B5EF4-FFF2-40B4-BE49-F238E27FC236}">
                      <a16:creationId xmlns:a16="http://schemas.microsoft.com/office/drawing/2014/main" id="{44B0E59C-4FCD-2147-920B-576826F155AE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FE300CA-3279-2C47-9638-D1C0A62A9EC9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  <p:sp>
              <p:nvSpPr>
                <p:cNvPr id="85" name="Google Shape;597;p29">
                  <a:extLst>
                    <a:ext uri="{FF2B5EF4-FFF2-40B4-BE49-F238E27FC236}">
                      <a16:creationId xmlns:a16="http://schemas.microsoft.com/office/drawing/2014/main" id="{564F391B-0FA5-1F47-AD0F-A95AC6558868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2406072-D772-5349-B7CA-05B133E128BE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51A6D67-8D5A-624E-A5DE-A175B589954D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7D2F17-2F53-8140-8AF1-63CAB9482FD9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FCD0353-CE4F-B542-AE66-7D3784AD44CA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D440502-F932-B342-AC45-6578AE73C171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15" name="Google Shape;597;p29">
                  <a:extLst>
                    <a:ext uri="{FF2B5EF4-FFF2-40B4-BE49-F238E27FC236}">
                      <a16:creationId xmlns:a16="http://schemas.microsoft.com/office/drawing/2014/main" id="{B87BC7AC-9CE5-4148-9218-94582D607994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68A9F41-CF28-1847-9558-7DC1DEF291EB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7" name="Google Shape;597;p29">
                  <a:extLst>
                    <a:ext uri="{FF2B5EF4-FFF2-40B4-BE49-F238E27FC236}">
                      <a16:creationId xmlns:a16="http://schemas.microsoft.com/office/drawing/2014/main" id="{9C17F208-A1AB-3B48-9B37-EDB1DF3956F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5D9E993-B89C-764D-8F81-CF82D8E85EED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9" name="Google Shape;597;p29">
                  <a:extLst>
                    <a:ext uri="{FF2B5EF4-FFF2-40B4-BE49-F238E27FC236}">
                      <a16:creationId xmlns:a16="http://schemas.microsoft.com/office/drawing/2014/main" id="{E5676949-EA84-DD4C-91AA-E5C7FA018CEC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B7DFFF8-ACF7-A34F-9E83-04C0E5D3344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1" name="Google Shape;597;p29">
                  <a:extLst>
                    <a:ext uri="{FF2B5EF4-FFF2-40B4-BE49-F238E27FC236}">
                      <a16:creationId xmlns:a16="http://schemas.microsoft.com/office/drawing/2014/main" id="{A937E9ED-6D07-D249-B2C2-BC131B601F4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ACF35E6-1BE8-EA43-A085-85D61B9139DF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EF81C38-0C68-3943-8218-C0D5DDE65F54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07" name="Google Shape;597;p29">
                  <a:extLst>
                    <a:ext uri="{FF2B5EF4-FFF2-40B4-BE49-F238E27FC236}">
                      <a16:creationId xmlns:a16="http://schemas.microsoft.com/office/drawing/2014/main" id="{0BBD2D50-2D1D-D246-8BA2-41624E69EDBA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F27A8737-1784-F047-B929-EFDC91647AB4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9" name="Google Shape;597;p29">
                  <a:extLst>
                    <a:ext uri="{FF2B5EF4-FFF2-40B4-BE49-F238E27FC236}">
                      <a16:creationId xmlns:a16="http://schemas.microsoft.com/office/drawing/2014/main" id="{0156AA0C-2B55-5A4E-B424-41D54294E2D2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74A029B-90A7-C245-9D6C-11D8D6F7069A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1" name="Google Shape;597;p29">
                  <a:extLst>
                    <a:ext uri="{FF2B5EF4-FFF2-40B4-BE49-F238E27FC236}">
                      <a16:creationId xmlns:a16="http://schemas.microsoft.com/office/drawing/2014/main" id="{3B023B5F-2325-7842-982C-B2EDBD73BA47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E2994BD-0D7E-9143-9E02-C887725F4C44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3" name="Google Shape;597;p29">
                  <a:extLst>
                    <a:ext uri="{FF2B5EF4-FFF2-40B4-BE49-F238E27FC236}">
                      <a16:creationId xmlns:a16="http://schemas.microsoft.com/office/drawing/2014/main" id="{3FD247B3-C3A3-B14F-915D-CE3B08D2A0DC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DF8B56E-123A-5642-839A-343EEC44BC03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940DF20-E968-4E43-9266-26F4D6985BFB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99" name="Google Shape;597;p29">
                  <a:extLst>
                    <a:ext uri="{FF2B5EF4-FFF2-40B4-BE49-F238E27FC236}">
                      <a16:creationId xmlns:a16="http://schemas.microsoft.com/office/drawing/2014/main" id="{ED7747CA-5E87-0A44-BED8-B7FAE00F982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D30255D-64E6-BE45-BFA0-23D8C218A9CD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1" name="Google Shape;597;p29">
                  <a:extLst>
                    <a:ext uri="{FF2B5EF4-FFF2-40B4-BE49-F238E27FC236}">
                      <a16:creationId xmlns:a16="http://schemas.microsoft.com/office/drawing/2014/main" id="{DE999A94-4704-8D4D-BADF-1F778782E58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D60AAA3A-43CB-4343-995A-D1D213D62011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3" name="Google Shape;597;p29">
                  <a:extLst>
                    <a:ext uri="{FF2B5EF4-FFF2-40B4-BE49-F238E27FC236}">
                      <a16:creationId xmlns:a16="http://schemas.microsoft.com/office/drawing/2014/main" id="{199484E3-9E7B-EE42-A519-E1067189AD59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5E90AEF-3BF1-5944-84AE-2E0D1F3EB15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5" name="Google Shape;597;p29">
                  <a:extLst>
                    <a:ext uri="{FF2B5EF4-FFF2-40B4-BE49-F238E27FC236}">
                      <a16:creationId xmlns:a16="http://schemas.microsoft.com/office/drawing/2014/main" id="{F167CCB5-BB96-E849-813D-0A45D6142BE7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2AB6201-9275-FE48-9F7C-30BF514DC26D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0B8E26B-19EB-3048-9BB2-1C6438DE7870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91" name="Google Shape;597;p29">
                  <a:extLst>
                    <a:ext uri="{FF2B5EF4-FFF2-40B4-BE49-F238E27FC236}">
                      <a16:creationId xmlns:a16="http://schemas.microsoft.com/office/drawing/2014/main" id="{CDDFA8CB-132F-5141-9F70-A9119A58B890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97285B68-7F8D-8B46-946F-7484339E1186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3" name="Google Shape;597;p29">
                  <a:extLst>
                    <a:ext uri="{FF2B5EF4-FFF2-40B4-BE49-F238E27FC236}">
                      <a16:creationId xmlns:a16="http://schemas.microsoft.com/office/drawing/2014/main" id="{6F844132-9BE2-C842-BC3F-C3218DE255EC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D2175B5-DB0F-EC4F-B68B-7B22BBCE8BD8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5" name="Google Shape;597;p29">
                  <a:extLst>
                    <a:ext uri="{FF2B5EF4-FFF2-40B4-BE49-F238E27FC236}">
                      <a16:creationId xmlns:a16="http://schemas.microsoft.com/office/drawing/2014/main" id="{4EFB7792-C53F-A441-9854-52273043AD5D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20E67CF-036B-8B47-9423-202D0A8F5D06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7" name="Google Shape;597;p29">
                  <a:extLst>
                    <a:ext uri="{FF2B5EF4-FFF2-40B4-BE49-F238E27FC236}">
                      <a16:creationId xmlns:a16="http://schemas.microsoft.com/office/drawing/2014/main" id="{EA24262D-A923-6141-86AF-661F66CCF819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FFF515D-43A1-DC4E-8A24-5B8C0A5092FD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135" name="Google Shape;605;p29">
            <a:extLst>
              <a:ext uri="{FF2B5EF4-FFF2-40B4-BE49-F238E27FC236}">
                <a16:creationId xmlns:a16="http://schemas.microsoft.com/office/drawing/2014/main" id="{30F578D2-3062-2649-B532-87CFF2A83254}"/>
              </a:ext>
            </a:extLst>
          </p:cNvPr>
          <p:cNvSpPr txBox="1"/>
          <p:nvPr/>
        </p:nvSpPr>
        <p:spPr>
          <a:xfrm>
            <a:off x="7421078" y="160840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out[x][y] = in[y][x]</a:t>
            </a:r>
          </a:p>
        </p:txBody>
      </p:sp>
    </p:spTree>
    <p:extLst>
      <p:ext uri="{BB962C8B-B14F-4D97-AF65-F5344CB8AC3E}">
        <p14:creationId xmlns:p14="http://schemas.microsoft.com/office/powerpoint/2010/main" val="347261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4DD91-3D41-784C-B3BD-3E6D20EF23E8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6" name="Google Shape;597;p29">
              <a:extLst>
                <a:ext uri="{FF2B5EF4-FFF2-40B4-BE49-F238E27FC236}">
                  <a16:creationId xmlns:a16="http://schemas.microsoft.com/office/drawing/2014/main" id="{E5CE413C-871C-F741-B351-D1EBD714EB9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7;p29">
              <a:extLst>
                <a:ext uri="{FF2B5EF4-FFF2-40B4-BE49-F238E27FC236}">
                  <a16:creationId xmlns:a16="http://schemas.microsoft.com/office/drawing/2014/main" id="{933EB8E9-4ACE-9647-88B1-27E129C7006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689D09-5CD7-8D4F-9E81-D999F0F875E0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72" name="Google Shape;597;p29">
              <a:extLst>
                <a:ext uri="{FF2B5EF4-FFF2-40B4-BE49-F238E27FC236}">
                  <a16:creationId xmlns:a16="http://schemas.microsoft.com/office/drawing/2014/main" id="{5ECCB859-8FB5-054B-8DFD-D42BFCC4C9EC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7;p29">
              <a:extLst>
                <a:ext uri="{FF2B5EF4-FFF2-40B4-BE49-F238E27FC236}">
                  <a16:creationId xmlns:a16="http://schemas.microsoft.com/office/drawing/2014/main" id="{7E14B68E-2472-374D-93B1-41A32D8672BC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F88490-C1CD-4244-861C-7B31E2F6189B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06EFE9-96BD-D744-9C9D-681B91912B2C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0578BE-6166-414E-9E54-B3290E525C5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80" name="Google Shape;597;p29">
                <a:extLst>
                  <a:ext uri="{FF2B5EF4-FFF2-40B4-BE49-F238E27FC236}">
                    <a16:creationId xmlns:a16="http://schemas.microsoft.com/office/drawing/2014/main" id="{6EC4FC9C-A074-6E46-BE02-C4C8008A091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97;p29">
                <a:extLst>
                  <a:ext uri="{FF2B5EF4-FFF2-40B4-BE49-F238E27FC236}">
                    <a16:creationId xmlns:a16="http://schemas.microsoft.com/office/drawing/2014/main" id="{B2C0BE43-6A43-6141-A7F4-1155D5B6092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A688CF-6DCA-0E4F-A785-FFE8BD38B4FB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78" name="Google Shape;597;p29">
                <a:extLst>
                  <a:ext uri="{FF2B5EF4-FFF2-40B4-BE49-F238E27FC236}">
                    <a16:creationId xmlns:a16="http://schemas.microsoft.com/office/drawing/2014/main" id="{871451B9-CA19-1641-9DD0-11F2218E8688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97;p29">
                <a:extLst>
                  <a:ext uri="{FF2B5EF4-FFF2-40B4-BE49-F238E27FC236}">
                    <a16:creationId xmlns:a16="http://schemas.microsoft.com/office/drawing/2014/main" id="{873B89D9-B5DF-4E47-B942-B10550F012A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98387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Rewriting the creation of the indexing variables, it is clearer that contiguous threads in the same warp are adjacent along the x axis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2C79C0-A461-9748-B240-0904E373C203}"/>
              </a:ext>
            </a:extLst>
          </p:cNvPr>
          <p:cNvGrpSpPr/>
          <p:nvPr/>
        </p:nvGrpSpPr>
        <p:grpSpPr>
          <a:xfrm>
            <a:off x="3073756" y="3514293"/>
            <a:ext cx="1995837" cy="1828800"/>
            <a:chOff x="4248483" y="2804161"/>
            <a:chExt cx="2494795" cy="2285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08D4FC-8EE1-3742-ACB6-7EFBD9368FAE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7F1E5A-18AA-4841-933B-D09BD6FA01AC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A79C396-8DDF-6B4C-9D8A-3802871A316D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04" name="Google Shape;597;p29">
                  <a:extLst>
                    <a:ext uri="{FF2B5EF4-FFF2-40B4-BE49-F238E27FC236}">
                      <a16:creationId xmlns:a16="http://schemas.microsoft.com/office/drawing/2014/main" id="{3E8C4D8F-AC1B-BB45-AF10-CC77A1C8C48F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C90E908-8CF8-894E-982C-803899EC26BF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107" name="Google Shape;597;p29">
                  <a:extLst>
                    <a:ext uri="{FF2B5EF4-FFF2-40B4-BE49-F238E27FC236}">
                      <a16:creationId xmlns:a16="http://schemas.microsoft.com/office/drawing/2014/main" id="{E0B906D0-1EB2-A14F-9DCF-351D00A945D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DD798CE-C996-074D-9FDD-1FF8F435949E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109" name="Google Shape;597;p29">
                  <a:extLst>
                    <a:ext uri="{FF2B5EF4-FFF2-40B4-BE49-F238E27FC236}">
                      <a16:creationId xmlns:a16="http://schemas.microsoft.com/office/drawing/2014/main" id="{8C6F4CD0-5523-1A46-BC99-9C4B6A34F3E0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DD71515-EC30-3948-8B59-FE0A00D229F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E1922D55-B5B4-BA41-9E82-E6F405535CEA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2CF402D-015B-3146-9D48-F90250410BBF}"/>
                    </a:ext>
                  </a:extLst>
                </p:cNvPr>
                <p:cNvSpPr txBox="1"/>
                <p:nvPr/>
              </p:nvSpPr>
              <p:spPr>
                <a:xfrm>
                  <a:off x="272625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FFED1BE-5282-3842-B96A-371B5C7CB04A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95" name="Google Shape;597;p29">
                  <a:extLst>
                    <a:ext uri="{FF2B5EF4-FFF2-40B4-BE49-F238E27FC236}">
                      <a16:creationId xmlns:a16="http://schemas.microsoft.com/office/drawing/2014/main" id="{67A0099B-DBDE-3F45-8C0B-9652B2C603EF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C54B44D-8B7D-F340-9820-1826A5DE3620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97" name="Google Shape;597;p29">
                  <a:extLst>
                    <a:ext uri="{FF2B5EF4-FFF2-40B4-BE49-F238E27FC236}">
                      <a16:creationId xmlns:a16="http://schemas.microsoft.com/office/drawing/2014/main" id="{30582F55-5036-DC47-BED9-8E55FB69DD93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8889E10-00D3-614C-BF11-6B3E8FE1F5C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99" name="Google Shape;597;p29">
                  <a:extLst>
                    <a:ext uri="{FF2B5EF4-FFF2-40B4-BE49-F238E27FC236}">
                      <a16:creationId xmlns:a16="http://schemas.microsoft.com/office/drawing/2014/main" id="{DB53CE9C-7ABC-6D4A-BEB6-729FCA567E62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945E87D-0E0C-174B-832F-9AF5330800D8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101" name="Google Shape;597;p29">
                  <a:extLst>
                    <a:ext uri="{FF2B5EF4-FFF2-40B4-BE49-F238E27FC236}">
                      <a16:creationId xmlns:a16="http://schemas.microsoft.com/office/drawing/2014/main" id="{D84524C0-0320-0240-8F02-D87E582D37F2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D62B31C-3A24-EE44-8411-04323387212B}"/>
                    </a:ext>
                  </a:extLst>
                </p:cNvPr>
                <p:cNvSpPr txBox="1"/>
                <p:nvPr/>
              </p:nvSpPr>
              <p:spPr>
                <a:xfrm>
                  <a:off x="504373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B13D9D9-A6C2-5C4C-BBDE-AECDE899A432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87" name="Google Shape;597;p29">
                  <a:extLst>
                    <a:ext uri="{FF2B5EF4-FFF2-40B4-BE49-F238E27FC236}">
                      <a16:creationId xmlns:a16="http://schemas.microsoft.com/office/drawing/2014/main" id="{B37EFA93-535B-CE4C-8F26-278F364B1815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3A97341-F1B5-8941-871A-3048380081F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89" name="Google Shape;597;p29">
                  <a:extLst>
                    <a:ext uri="{FF2B5EF4-FFF2-40B4-BE49-F238E27FC236}">
                      <a16:creationId xmlns:a16="http://schemas.microsoft.com/office/drawing/2014/main" id="{D769D1F4-C7C3-264E-915E-4D3C1182A85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2D8E10-36F4-6544-97F4-5E8E799B14FB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91" name="Google Shape;597;p29">
                  <a:extLst>
                    <a:ext uri="{FF2B5EF4-FFF2-40B4-BE49-F238E27FC236}">
                      <a16:creationId xmlns:a16="http://schemas.microsoft.com/office/drawing/2014/main" id="{6F66947A-3933-A249-BFB7-E278FDFF9A0E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C42F89-D8A9-B547-80F1-6E3E9204D2D6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93" name="Google Shape;597;p29">
                  <a:extLst>
                    <a:ext uri="{FF2B5EF4-FFF2-40B4-BE49-F238E27FC236}">
                      <a16:creationId xmlns:a16="http://schemas.microsoft.com/office/drawing/2014/main" id="{49A78E72-597F-164D-86A6-E291BF3B33E1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9009608-B60C-8945-8D83-C56BEF0E1B99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F329055-628F-7A4F-AAB7-7C1F0AE04ACB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68" name="Google Shape;597;p29">
                  <a:extLst>
                    <a:ext uri="{FF2B5EF4-FFF2-40B4-BE49-F238E27FC236}">
                      <a16:creationId xmlns:a16="http://schemas.microsoft.com/office/drawing/2014/main" id="{ED9DF602-3F14-594F-9825-4020F5F5A0A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A85DD74-BF83-9449-B30A-A779D0B21CF5}"/>
                    </a:ext>
                  </a:extLst>
                </p:cNvPr>
                <p:cNvSpPr txBox="1"/>
                <p:nvPr/>
              </p:nvSpPr>
              <p:spPr>
                <a:xfrm>
                  <a:off x="78974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  <p:sp>
              <p:nvSpPr>
                <p:cNvPr id="70" name="Google Shape;597;p29">
                  <a:extLst>
                    <a:ext uri="{FF2B5EF4-FFF2-40B4-BE49-F238E27FC236}">
                      <a16:creationId xmlns:a16="http://schemas.microsoft.com/office/drawing/2014/main" id="{DAED50B2-BD54-B643-9879-42A3C968A0B6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4C0693E-1E50-A648-81B2-62895C34A33F}"/>
                    </a:ext>
                  </a:extLst>
                </p:cNvPr>
                <p:cNvSpPr txBox="1"/>
                <p:nvPr/>
              </p:nvSpPr>
              <p:spPr>
                <a:xfrm>
                  <a:off x="84825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  <p:sp>
              <p:nvSpPr>
                <p:cNvPr id="83" name="Google Shape;597;p29">
                  <a:extLst>
                    <a:ext uri="{FF2B5EF4-FFF2-40B4-BE49-F238E27FC236}">
                      <a16:creationId xmlns:a16="http://schemas.microsoft.com/office/drawing/2014/main" id="{44B0E59C-4FCD-2147-920B-576826F155AE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FE300CA-3279-2C47-9638-D1C0A62A9EC9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  <p:sp>
              <p:nvSpPr>
                <p:cNvPr id="85" name="Google Shape;597;p29">
                  <a:extLst>
                    <a:ext uri="{FF2B5EF4-FFF2-40B4-BE49-F238E27FC236}">
                      <a16:creationId xmlns:a16="http://schemas.microsoft.com/office/drawing/2014/main" id="{564F391B-0FA5-1F47-AD0F-A95AC6558868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2406072-D772-5349-B7CA-05B133E128BE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51A6D67-8D5A-624E-A5DE-A175B589954D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7D2F17-2F53-8140-8AF1-63CAB9482FD9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FCD0353-CE4F-B542-AE66-7D3784AD44CA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D440502-F932-B342-AC45-6578AE73C171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15" name="Google Shape;597;p29">
                  <a:extLst>
                    <a:ext uri="{FF2B5EF4-FFF2-40B4-BE49-F238E27FC236}">
                      <a16:creationId xmlns:a16="http://schemas.microsoft.com/office/drawing/2014/main" id="{B87BC7AC-9CE5-4148-9218-94582D607994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68A9F41-CF28-1847-9558-7DC1DEF291EB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7" name="Google Shape;597;p29">
                  <a:extLst>
                    <a:ext uri="{FF2B5EF4-FFF2-40B4-BE49-F238E27FC236}">
                      <a16:creationId xmlns:a16="http://schemas.microsoft.com/office/drawing/2014/main" id="{9C17F208-A1AB-3B48-9B37-EDB1DF3956F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5D9E993-B89C-764D-8F81-CF82D8E85EED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9" name="Google Shape;597;p29">
                  <a:extLst>
                    <a:ext uri="{FF2B5EF4-FFF2-40B4-BE49-F238E27FC236}">
                      <a16:creationId xmlns:a16="http://schemas.microsoft.com/office/drawing/2014/main" id="{E5676949-EA84-DD4C-91AA-E5C7FA018CEC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B7DFFF8-ACF7-A34F-9E83-04C0E5D3344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1" name="Google Shape;597;p29">
                  <a:extLst>
                    <a:ext uri="{FF2B5EF4-FFF2-40B4-BE49-F238E27FC236}">
                      <a16:creationId xmlns:a16="http://schemas.microsoft.com/office/drawing/2014/main" id="{A937E9ED-6D07-D249-B2C2-BC131B601F4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ACF35E6-1BE8-EA43-A085-85D61B9139DF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EF81C38-0C68-3943-8218-C0D5DDE65F54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07" name="Google Shape;597;p29">
                  <a:extLst>
                    <a:ext uri="{FF2B5EF4-FFF2-40B4-BE49-F238E27FC236}">
                      <a16:creationId xmlns:a16="http://schemas.microsoft.com/office/drawing/2014/main" id="{0BBD2D50-2D1D-D246-8BA2-41624E69EDBA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F27A8737-1784-F047-B929-EFDC91647AB4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9" name="Google Shape;597;p29">
                  <a:extLst>
                    <a:ext uri="{FF2B5EF4-FFF2-40B4-BE49-F238E27FC236}">
                      <a16:creationId xmlns:a16="http://schemas.microsoft.com/office/drawing/2014/main" id="{0156AA0C-2B55-5A4E-B424-41D54294E2D2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74A029B-90A7-C245-9D6C-11D8D6F7069A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1" name="Google Shape;597;p29">
                  <a:extLst>
                    <a:ext uri="{FF2B5EF4-FFF2-40B4-BE49-F238E27FC236}">
                      <a16:creationId xmlns:a16="http://schemas.microsoft.com/office/drawing/2014/main" id="{3B023B5F-2325-7842-982C-B2EDBD73BA47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E2994BD-0D7E-9143-9E02-C887725F4C44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3" name="Google Shape;597;p29">
                  <a:extLst>
                    <a:ext uri="{FF2B5EF4-FFF2-40B4-BE49-F238E27FC236}">
                      <a16:creationId xmlns:a16="http://schemas.microsoft.com/office/drawing/2014/main" id="{3FD247B3-C3A3-B14F-915D-CE3B08D2A0DC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DF8B56E-123A-5642-839A-343EEC44BC03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940DF20-E968-4E43-9266-26F4D6985BFB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99" name="Google Shape;597;p29">
                  <a:extLst>
                    <a:ext uri="{FF2B5EF4-FFF2-40B4-BE49-F238E27FC236}">
                      <a16:creationId xmlns:a16="http://schemas.microsoft.com/office/drawing/2014/main" id="{ED7747CA-5E87-0A44-BED8-B7FAE00F982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D30255D-64E6-BE45-BFA0-23D8C218A9CD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1" name="Google Shape;597;p29">
                  <a:extLst>
                    <a:ext uri="{FF2B5EF4-FFF2-40B4-BE49-F238E27FC236}">
                      <a16:creationId xmlns:a16="http://schemas.microsoft.com/office/drawing/2014/main" id="{DE999A94-4704-8D4D-BADF-1F778782E58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D60AAA3A-43CB-4343-995A-D1D213D62011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3" name="Google Shape;597;p29">
                  <a:extLst>
                    <a:ext uri="{FF2B5EF4-FFF2-40B4-BE49-F238E27FC236}">
                      <a16:creationId xmlns:a16="http://schemas.microsoft.com/office/drawing/2014/main" id="{199484E3-9E7B-EE42-A519-E1067189AD59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5E90AEF-3BF1-5944-84AE-2E0D1F3EB15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5" name="Google Shape;597;p29">
                  <a:extLst>
                    <a:ext uri="{FF2B5EF4-FFF2-40B4-BE49-F238E27FC236}">
                      <a16:creationId xmlns:a16="http://schemas.microsoft.com/office/drawing/2014/main" id="{F167CCB5-BB96-E849-813D-0A45D6142BE7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2AB6201-9275-FE48-9F7C-30BF514DC26D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0B8E26B-19EB-3048-9BB2-1C6438DE7870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91" name="Google Shape;597;p29">
                  <a:extLst>
                    <a:ext uri="{FF2B5EF4-FFF2-40B4-BE49-F238E27FC236}">
                      <a16:creationId xmlns:a16="http://schemas.microsoft.com/office/drawing/2014/main" id="{CDDFA8CB-132F-5141-9F70-A9119A58B890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97285B68-7F8D-8B46-946F-7484339E1186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3" name="Google Shape;597;p29">
                  <a:extLst>
                    <a:ext uri="{FF2B5EF4-FFF2-40B4-BE49-F238E27FC236}">
                      <a16:creationId xmlns:a16="http://schemas.microsoft.com/office/drawing/2014/main" id="{6F844132-9BE2-C842-BC3F-C3218DE255EC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D2175B5-DB0F-EC4F-B68B-7B22BBCE8BD8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5" name="Google Shape;597;p29">
                  <a:extLst>
                    <a:ext uri="{FF2B5EF4-FFF2-40B4-BE49-F238E27FC236}">
                      <a16:creationId xmlns:a16="http://schemas.microsoft.com/office/drawing/2014/main" id="{4EFB7792-C53F-A441-9854-52273043AD5D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20E67CF-036B-8B47-9423-202D0A8F5D06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7" name="Google Shape;597;p29">
                  <a:extLst>
                    <a:ext uri="{FF2B5EF4-FFF2-40B4-BE49-F238E27FC236}">
                      <a16:creationId xmlns:a16="http://schemas.microsoft.com/office/drawing/2014/main" id="{EA24262D-A923-6141-86AF-661F66CCF819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FFF515D-43A1-DC4E-8A24-5B8C0A5092FD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135" name="Google Shape;605;p29">
            <a:extLst>
              <a:ext uri="{FF2B5EF4-FFF2-40B4-BE49-F238E27FC236}">
                <a16:creationId xmlns:a16="http://schemas.microsoft.com/office/drawing/2014/main" id="{30F578D2-3062-2649-B532-87CFF2A83254}"/>
              </a:ext>
            </a:extLst>
          </p:cNvPr>
          <p:cNvSpPr txBox="1"/>
          <p:nvPr/>
        </p:nvSpPr>
        <p:spPr>
          <a:xfrm>
            <a:off x="7421078" y="1608408"/>
            <a:ext cx="3263100" cy="167162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x = blockIdx.x * blockDim.x 	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+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y = blockIdx.y * blockDim.y 	+ threadIdx.y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out[x][y] = in[y][x]</a:t>
            </a:r>
          </a:p>
        </p:txBody>
      </p:sp>
      <p:cxnSp>
        <p:nvCxnSpPr>
          <p:cNvPr id="136" name="Google Shape;1467;p60">
            <a:extLst>
              <a:ext uri="{FF2B5EF4-FFF2-40B4-BE49-F238E27FC236}">
                <a16:creationId xmlns:a16="http://schemas.microsoft.com/office/drawing/2014/main" id="{D128A6DD-660C-C24D-A74A-300FF37BFDE0}"/>
              </a:ext>
            </a:extLst>
          </p:cNvPr>
          <p:cNvCxnSpPr>
            <a:cxnSpLocks/>
          </p:cNvCxnSpPr>
          <p:nvPr/>
        </p:nvCxnSpPr>
        <p:spPr>
          <a:xfrm>
            <a:off x="6711559" y="1981910"/>
            <a:ext cx="544202" cy="0"/>
          </a:xfrm>
          <a:prstGeom prst="straightConnector1">
            <a:avLst/>
          </a:prstGeom>
          <a:noFill/>
          <a:ln w="571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6250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456262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4DD91-3D41-784C-B3BD-3E6D20EF23E8}"/>
              </a:ext>
            </a:extLst>
          </p:cNvPr>
          <p:cNvGrpSpPr/>
          <p:nvPr/>
        </p:nvGrpSpPr>
        <p:grpSpPr>
          <a:xfrm>
            <a:off x="4632713" y="644991"/>
            <a:ext cx="775249" cy="323673"/>
            <a:chOff x="4063508" y="1534130"/>
            <a:chExt cx="775249" cy="3236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6" name="Google Shape;597;p29">
              <a:extLst>
                <a:ext uri="{FF2B5EF4-FFF2-40B4-BE49-F238E27FC236}">
                  <a16:creationId xmlns:a16="http://schemas.microsoft.com/office/drawing/2014/main" id="{E5CE413C-871C-F741-B351-D1EBD714EB9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7;p29">
              <a:extLst>
                <a:ext uri="{FF2B5EF4-FFF2-40B4-BE49-F238E27FC236}">
                  <a16:creationId xmlns:a16="http://schemas.microsoft.com/office/drawing/2014/main" id="{933EB8E9-4ACE-9647-88B1-27E129C7006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689D09-5CD7-8D4F-9E81-D999F0F875E0}"/>
              </a:ext>
            </a:extLst>
          </p:cNvPr>
          <p:cNvGrpSpPr/>
          <p:nvPr/>
        </p:nvGrpSpPr>
        <p:grpSpPr>
          <a:xfrm>
            <a:off x="4632713" y="1071711"/>
            <a:ext cx="775249" cy="323673"/>
            <a:chOff x="4063508" y="1534130"/>
            <a:chExt cx="775249" cy="323673"/>
          </a:xfrm>
        </p:grpSpPr>
        <p:sp>
          <p:nvSpPr>
            <p:cNvPr id="72" name="Google Shape;597;p29">
              <a:extLst>
                <a:ext uri="{FF2B5EF4-FFF2-40B4-BE49-F238E27FC236}">
                  <a16:creationId xmlns:a16="http://schemas.microsoft.com/office/drawing/2014/main" id="{5ECCB859-8FB5-054B-8DFD-D42BFCC4C9EC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7;p29">
              <a:extLst>
                <a:ext uri="{FF2B5EF4-FFF2-40B4-BE49-F238E27FC236}">
                  <a16:creationId xmlns:a16="http://schemas.microsoft.com/office/drawing/2014/main" id="{7E14B68E-2472-374D-93B1-41A32D8672BC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F88490-C1CD-4244-861C-7B31E2F6189B}"/>
              </a:ext>
            </a:extLst>
          </p:cNvPr>
          <p:cNvGrpSpPr/>
          <p:nvPr/>
        </p:nvGrpSpPr>
        <p:grpSpPr>
          <a:xfrm>
            <a:off x="5486153" y="573296"/>
            <a:ext cx="924024" cy="904845"/>
            <a:chOff x="4003577" y="1462435"/>
            <a:chExt cx="924024" cy="90484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06EFE9-96BD-D744-9C9D-681B91912B2C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0578BE-6166-414E-9E54-B3290E525C58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80" name="Google Shape;597;p29">
                <a:extLst>
                  <a:ext uri="{FF2B5EF4-FFF2-40B4-BE49-F238E27FC236}">
                    <a16:creationId xmlns:a16="http://schemas.microsoft.com/office/drawing/2014/main" id="{6EC4FC9C-A074-6E46-BE02-C4C8008A0910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97;p29">
                <a:extLst>
                  <a:ext uri="{FF2B5EF4-FFF2-40B4-BE49-F238E27FC236}">
                    <a16:creationId xmlns:a16="http://schemas.microsoft.com/office/drawing/2014/main" id="{B2C0BE43-6A43-6141-A7F4-1155D5B6092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A688CF-6DCA-0E4F-A785-FFE8BD38B4FB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78" name="Google Shape;597;p29">
                <a:extLst>
                  <a:ext uri="{FF2B5EF4-FFF2-40B4-BE49-F238E27FC236}">
                    <a16:creationId xmlns:a16="http://schemas.microsoft.com/office/drawing/2014/main" id="{871451B9-CA19-1641-9DD0-11F2218E8688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97;p29">
                <a:extLst>
                  <a:ext uri="{FF2B5EF4-FFF2-40B4-BE49-F238E27FC236}">
                    <a16:creationId xmlns:a16="http://schemas.microsoft.com/office/drawing/2014/main" id="{873B89D9-B5DF-4E47-B942-B10550F012AE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3DC2E5-63E4-BF44-9DDA-C348C0F56586}"/>
              </a:ext>
            </a:extLst>
          </p:cNvPr>
          <p:cNvGrpSpPr/>
          <p:nvPr/>
        </p:nvGrpSpPr>
        <p:grpSpPr>
          <a:xfrm>
            <a:off x="4562622" y="1477962"/>
            <a:ext cx="924024" cy="904845"/>
            <a:chOff x="4003577" y="1462435"/>
            <a:chExt cx="924024" cy="90484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509BCC-D7C6-6841-A647-2410F0184AD9}"/>
                </a:ext>
              </a:extLst>
            </p:cNvPr>
            <p:cNvSpPr/>
            <p:nvPr/>
          </p:nvSpPr>
          <p:spPr>
            <a:xfrm>
              <a:off x="4003577" y="1462435"/>
              <a:ext cx="924024" cy="90484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10E98-5037-8E4E-8919-EC597DE55D21}"/>
                </a:ext>
              </a:extLst>
            </p:cNvPr>
            <p:cNvGrpSpPr/>
            <p:nvPr/>
          </p:nvGrpSpPr>
          <p:grpSpPr>
            <a:xfrm>
              <a:off x="4073668" y="1534130"/>
              <a:ext cx="775249" cy="323673"/>
              <a:chOff x="4063508" y="1534130"/>
              <a:chExt cx="775249" cy="323673"/>
            </a:xfrm>
          </p:grpSpPr>
          <p:sp>
            <p:nvSpPr>
              <p:cNvPr id="133" name="Google Shape;597;p29">
                <a:extLst>
                  <a:ext uri="{FF2B5EF4-FFF2-40B4-BE49-F238E27FC236}">
                    <a16:creationId xmlns:a16="http://schemas.microsoft.com/office/drawing/2014/main" id="{DC1E526C-F59F-544B-A9C4-8DE713559C7E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29">
                <a:extLst>
                  <a:ext uri="{FF2B5EF4-FFF2-40B4-BE49-F238E27FC236}">
                    <a16:creationId xmlns:a16="http://schemas.microsoft.com/office/drawing/2014/main" id="{CF48C771-1ED6-B240-9A8D-7A0AA8E2659C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FE3434F-6B17-1C4A-AFBC-6AF3E10A91E1}"/>
                </a:ext>
              </a:extLst>
            </p:cNvPr>
            <p:cNvGrpSpPr/>
            <p:nvPr/>
          </p:nvGrpSpPr>
          <p:grpSpPr>
            <a:xfrm>
              <a:off x="4073668" y="1960850"/>
              <a:ext cx="775249" cy="323673"/>
              <a:chOff x="4063508" y="1534130"/>
              <a:chExt cx="775249" cy="323673"/>
            </a:xfrm>
          </p:grpSpPr>
          <p:sp>
            <p:nvSpPr>
              <p:cNvPr id="131" name="Google Shape;597;p29">
                <a:extLst>
                  <a:ext uri="{FF2B5EF4-FFF2-40B4-BE49-F238E27FC236}">
                    <a16:creationId xmlns:a16="http://schemas.microsoft.com/office/drawing/2014/main" id="{9C683CD8-F700-1649-B133-386263AF7FED}"/>
                  </a:ext>
                </a:extLst>
              </p:cNvPr>
              <p:cNvSpPr/>
              <p:nvPr/>
            </p:nvSpPr>
            <p:spPr>
              <a:xfrm>
                <a:off x="406350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7;p29">
                <a:extLst>
                  <a:ext uri="{FF2B5EF4-FFF2-40B4-BE49-F238E27FC236}">
                    <a16:creationId xmlns:a16="http://schemas.microsoft.com/office/drawing/2014/main" id="{9FB86A85-827B-174A-A815-23FBC33996B4}"/>
                  </a:ext>
                </a:extLst>
              </p:cNvPr>
              <p:cNvSpPr/>
              <p:nvPr/>
            </p:nvSpPr>
            <p:spPr>
              <a:xfrm>
                <a:off x="4500388" y="1534130"/>
                <a:ext cx="338369" cy="323673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FBB61C-2441-794C-AA6D-BF83D7313125}"/>
              </a:ext>
            </a:extLst>
          </p:cNvPr>
          <p:cNvSpPr/>
          <p:nvPr/>
        </p:nvSpPr>
        <p:spPr>
          <a:xfrm>
            <a:off x="548615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7EAA8-7CE5-E04B-A0CC-EB926C1C08BC}"/>
              </a:ext>
            </a:extLst>
          </p:cNvPr>
          <p:cNvGrpSpPr/>
          <p:nvPr/>
        </p:nvGrpSpPr>
        <p:grpSpPr>
          <a:xfrm>
            <a:off x="5556244" y="1549657"/>
            <a:ext cx="775249" cy="323673"/>
            <a:chOff x="4063508" y="1534130"/>
            <a:chExt cx="775249" cy="323673"/>
          </a:xfrm>
        </p:grpSpPr>
        <p:sp>
          <p:nvSpPr>
            <p:cNvPr id="122" name="Google Shape;597;p29">
              <a:extLst>
                <a:ext uri="{FF2B5EF4-FFF2-40B4-BE49-F238E27FC236}">
                  <a16:creationId xmlns:a16="http://schemas.microsoft.com/office/drawing/2014/main" id="{527C7897-406A-334E-A808-5D50185EEA87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97;p29">
              <a:extLst>
                <a:ext uri="{FF2B5EF4-FFF2-40B4-BE49-F238E27FC236}">
                  <a16:creationId xmlns:a16="http://schemas.microsoft.com/office/drawing/2014/main" id="{CD313EB7-679D-9A44-A598-72FA1B4A077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649352-FFE4-3A4E-8961-6D84652AE627}"/>
              </a:ext>
            </a:extLst>
          </p:cNvPr>
          <p:cNvGrpSpPr/>
          <p:nvPr/>
        </p:nvGrpSpPr>
        <p:grpSpPr>
          <a:xfrm>
            <a:off x="5556244" y="1976377"/>
            <a:ext cx="775249" cy="323673"/>
            <a:chOff x="4063508" y="1534130"/>
            <a:chExt cx="775249" cy="323673"/>
          </a:xfrm>
        </p:grpSpPr>
        <p:sp>
          <p:nvSpPr>
            <p:cNvPr id="116" name="Google Shape;597;p29">
              <a:extLst>
                <a:ext uri="{FF2B5EF4-FFF2-40B4-BE49-F238E27FC236}">
                  <a16:creationId xmlns:a16="http://schemas.microsoft.com/office/drawing/2014/main" id="{79A4D735-1F99-384B-BCDC-D2586495272E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97;p29">
              <a:extLst>
                <a:ext uri="{FF2B5EF4-FFF2-40B4-BE49-F238E27FC236}">
                  <a16:creationId xmlns:a16="http://schemas.microsoft.com/office/drawing/2014/main" id="{7BA014A2-AC4F-1444-9DA8-EE664AEC32AD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605;p29">
            <a:extLst>
              <a:ext uri="{FF2B5EF4-FFF2-40B4-BE49-F238E27FC236}">
                <a16:creationId xmlns:a16="http://schemas.microsoft.com/office/drawing/2014/main" id="{E1EBFBC8-228B-7745-A8EC-0D2841879B87}"/>
              </a:ext>
            </a:extLst>
          </p:cNvPr>
          <p:cNvSpPr txBox="1"/>
          <p:nvPr/>
        </p:nvSpPr>
        <p:spPr>
          <a:xfrm>
            <a:off x="7421078" y="211756"/>
            <a:ext cx="3263100" cy="90484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Furthermore, these contiguous threads will read elements from the rows of input where data elements are contiguous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16316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2C79C0-A461-9748-B240-0904E373C203}"/>
              </a:ext>
            </a:extLst>
          </p:cNvPr>
          <p:cNvGrpSpPr/>
          <p:nvPr/>
        </p:nvGrpSpPr>
        <p:grpSpPr>
          <a:xfrm>
            <a:off x="3073756" y="3514293"/>
            <a:ext cx="1995837" cy="1828800"/>
            <a:chOff x="4248483" y="2804161"/>
            <a:chExt cx="2494795" cy="2285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08D4FC-8EE1-3742-ACB6-7EFBD9368FAE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7F1E5A-18AA-4841-933B-D09BD6FA01AC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A79C396-8DDF-6B4C-9D8A-3802871A316D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04" name="Google Shape;597;p29">
                  <a:extLst>
                    <a:ext uri="{FF2B5EF4-FFF2-40B4-BE49-F238E27FC236}">
                      <a16:creationId xmlns:a16="http://schemas.microsoft.com/office/drawing/2014/main" id="{3E8C4D8F-AC1B-BB45-AF10-CC77A1C8C48F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C90E908-8CF8-894E-982C-803899EC26BF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107" name="Google Shape;597;p29">
                  <a:extLst>
                    <a:ext uri="{FF2B5EF4-FFF2-40B4-BE49-F238E27FC236}">
                      <a16:creationId xmlns:a16="http://schemas.microsoft.com/office/drawing/2014/main" id="{E0B906D0-1EB2-A14F-9DCF-351D00A945D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DD798CE-C996-074D-9FDD-1FF8F435949E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</a:t>
                  </a:r>
                </a:p>
              </p:txBody>
            </p:sp>
            <p:sp>
              <p:nvSpPr>
                <p:cNvPr id="109" name="Google Shape;597;p29">
                  <a:extLst>
                    <a:ext uri="{FF2B5EF4-FFF2-40B4-BE49-F238E27FC236}">
                      <a16:creationId xmlns:a16="http://schemas.microsoft.com/office/drawing/2014/main" id="{8C6F4CD0-5523-1A46-BC99-9C4B6A34F3E0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DD71515-EC30-3948-8B59-FE0A00D229F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2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E1922D55-B5B4-BA41-9E82-E6F405535CEA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2CF402D-015B-3146-9D48-F90250410BBF}"/>
                    </a:ext>
                  </a:extLst>
                </p:cNvPr>
                <p:cNvSpPr txBox="1"/>
                <p:nvPr/>
              </p:nvSpPr>
              <p:spPr>
                <a:xfrm>
                  <a:off x="272625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3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FFED1BE-5282-3842-B96A-371B5C7CB04A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95" name="Google Shape;597;p29">
                  <a:extLst>
                    <a:ext uri="{FF2B5EF4-FFF2-40B4-BE49-F238E27FC236}">
                      <a16:creationId xmlns:a16="http://schemas.microsoft.com/office/drawing/2014/main" id="{67A0099B-DBDE-3F45-8C0B-9652B2C603EF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C54B44D-8B7D-F340-9820-1826A5DE3620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4</a:t>
                  </a:r>
                </a:p>
              </p:txBody>
            </p:sp>
            <p:sp>
              <p:nvSpPr>
                <p:cNvPr id="97" name="Google Shape;597;p29">
                  <a:extLst>
                    <a:ext uri="{FF2B5EF4-FFF2-40B4-BE49-F238E27FC236}">
                      <a16:creationId xmlns:a16="http://schemas.microsoft.com/office/drawing/2014/main" id="{30582F55-5036-DC47-BED9-8E55FB69DD93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8889E10-00D3-614C-BF11-6B3E8FE1F5C7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5</a:t>
                  </a:r>
                </a:p>
              </p:txBody>
            </p:sp>
            <p:sp>
              <p:nvSpPr>
                <p:cNvPr id="99" name="Google Shape;597;p29">
                  <a:extLst>
                    <a:ext uri="{FF2B5EF4-FFF2-40B4-BE49-F238E27FC236}">
                      <a16:creationId xmlns:a16="http://schemas.microsoft.com/office/drawing/2014/main" id="{DB53CE9C-7ABC-6D4A-BEB6-729FCA567E62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945E87D-0E0C-174B-832F-9AF5330800D8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6</a:t>
                  </a:r>
                </a:p>
              </p:txBody>
            </p:sp>
            <p:sp>
              <p:nvSpPr>
                <p:cNvPr id="101" name="Google Shape;597;p29">
                  <a:extLst>
                    <a:ext uri="{FF2B5EF4-FFF2-40B4-BE49-F238E27FC236}">
                      <a16:creationId xmlns:a16="http://schemas.microsoft.com/office/drawing/2014/main" id="{D84524C0-0320-0240-8F02-D87E582D37F2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D62B31C-3A24-EE44-8411-04323387212B}"/>
                    </a:ext>
                  </a:extLst>
                </p:cNvPr>
                <p:cNvSpPr txBox="1"/>
                <p:nvPr/>
              </p:nvSpPr>
              <p:spPr>
                <a:xfrm>
                  <a:off x="5043739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7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B13D9D9-A6C2-5C4C-BBDE-AECDE899A432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87" name="Google Shape;597;p29">
                  <a:extLst>
                    <a:ext uri="{FF2B5EF4-FFF2-40B4-BE49-F238E27FC236}">
                      <a16:creationId xmlns:a16="http://schemas.microsoft.com/office/drawing/2014/main" id="{B37EFA93-535B-CE4C-8F26-278F364B1815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3A97341-F1B5-8941-871A-3048380081F9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89" name="Google Shape;597;p29">
                  <a:extLst>
                    <a:ext uri="{FF2B5EF4-FFF2-40B4-BE49-F238E27FC236}">
                      <a16:creationId xmlns:a16="http://schemas.microsoft.com/office/drawing/2014/main" id="{D769D1F4-C7C3-264E-915E-4D3C1182A85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2D8E10-36F4-6544-97F4-5E8E799B14FB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91" name="Google Shape;597;p29">
                  <a:extLst>
                    <a:ext uri="{FF2B5EF4-FFF2-40B4-BE49-F238E27FC236}">
                      <a16:creationId xmlns:a16="http://schemas.microsoft.com/office/drawing/2014/main" id="{6F66947A-3933-A249-BFB7-E278FDFF9A0E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C42F89-D8A9-B547-80F1-6E3E9204D2D6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10</a:t>
                  </a:r>
                </a:p>
              </p:txBody>
            </p:sp>
            <p:sp>
              <p:nvSpPr>
                <p:cNvPr id="93" name="Google Shape;597;p29">
                  <a:extLst>
                    <a:ext uri="{FF2B5EF4-FFF2-40B4-BE49-F238E27FC236}">
                      <a16:creationId xmlns:a16="http://schemas.microsoft.com/office/drawing/2014/main" id="{49A78E72-597F-164D-86A6-E291BF3B33E1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9009608-B60C-8945-8D83-C56BEF0E1B99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11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F329055-628F-7A4F-AAB7-7C1F0AE04ACB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68" name="Google Shape;597;p29">
                  <a:extLst>
                    <a:ext uri="{FF2B5EF4-FFF2-40B4-BE49-F238E27FC236}">
                      <a16:creationId xmlns:a16="http://schemas.microsoft.com/office/drawing/2014/main" id="{ED9DF602-3F14-594F-9825-4020F5F5A0A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A85DD74-BF83-9449-B30A-A779D0B21CF5}"/>
                    </a:ext>
                  </a:extLst>
                </p:cNvPr>
                <p:cNvSpPr txBox="1"/>
                <p:nvPr/>
              </p:nvSpPr>
              <p:spPr>
                <a:xfrm>
                  <a:off x="78974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12</a:t>
                  </a:r>
                </a:p>
              </p:txBody>
            </p:sp>
            <p:sp>
              <p:nvSpPr>
                <p:cNvPr id="70" name="Google Shape;597;p29">
                  <a:extLst>
                    <a:ext uri="{FF2B5EF4-FFF2-40B4-BE49-F238E27FC236}">
                      <a16:creationId xmlns:a16="http://schemas.microsoft.com/office/drawing/2014/main" id="{DAED50B2-BD54-B643-9879-42A3C968A0B6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4C0693E-1E50-A648-81B2-62895C34A33F}"/>
                    </a:ext>
                  </a:extLst>
                </p:cNvPr>
                <p:cNvSpPr txBox="1"/>
                <p:nvPr/>
              </p:nvSpPr>
              <p:spPr>
                <a:xfrm>
                  <a:off x="84825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13</a:t>
                  </a:r>
                </a:p>
              </p:txBody>
            </p:sp>
            <p:sp>
              <p:nvSpPr>
                <p:cNvPr id="83" name="Google Shape;597;p29">
                  <a:extLst>
                    <a:ext uri="{FF2B5EF4-FFF2-40B4-BE49-F238E27FC236}">
                      <a16:creationId xmlns:a16="http://schemas.microsoft.com/office/drawing/2014/main" id="{44B0E59C-4FCD-2147-920B-576826F155AE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FE300CA-3279-2C47-9638-D1C0A62A9EC9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14</a:t>
                  </a:r>
                </a:p>
              </p:txBody>
            </p:sp>
            <p:sp>
              <p:nvSpPr>
                <p:cNvPr id="85" name="Google Shape;597;p29">
                  <a:extLst>
                    <a:ext uri="{FF2B5EF4-FFF2-40B4-BE49-F238E27FC236}">
                      <a16:creationId xmlns:a16="http://schemas.microsoft.com/office/drawing/2014/main" id="{564F391B-0FA5-1F47-AD0F-A95AC6558868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2406072-D772-5349-B7CA-05B133E128BE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sz="900" dirty="0"/>
                    <a:t>15</a:t>
                  </a:r>
                </a:p>
              </p:txBody>
            </p:sp>
          </p:grp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51A6D67-8D5A-624E-A5DE-A175B589954D}"/>
              </a:ext>
            </a:extLst>
          </p:cNvPr>
          <p:cNvGrpSpPr/>
          <p:nvPr/>
        </p:nvGrpSpPr>
        <p:grpSpPr>
          <a:xfrm>
            <a:off x="5948165" y="3514293"/>
            <a:ext cx="1995837" cy="1828800"/>
            <a:chOff x="4666304" y="3241040"/>
            <a:chExt cx="1995837" cy="18288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7D2F17-2F53-8140-8AF1-63CAB9482FD9}"/>
                </a:ext>
              </a:extLst>
            </p:cNvPr>
            <p:cNvSpPr/>
            <p:nvPr/>
          </p:nvSpPr>
          <p:spPr>
            <a:xfrm>
              <a:off x="4666304" y="3241040"/>
              <a:ext cx="1995837" cy="1828800"/>
            </a:xfrm>
            <a:prstGeom prst="rect">
              <a:avLst/>
            </a:prstGeom>
            <a:solidFill>
              <a:schemeClr val="bg2">
                <a:lumMod val="65000"/>
                <a:lumOff val="3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FCD0353-CE4F-B542-AE66-7D3784AD44CA}"/>
                </a:ext>
              </a:extLst>
            </p:cNvPr>
            <p:cNvGrpSpPr/>
            <p:nvPr/>
          </p:nvGrpSpPr>
          <p:grpSpPr>
            <a:xfrm>
              <a:off x="4775263" y="3334085"/>
              <a:ext cx="1795262" cy="1646975"/>
              <a:chOff x="4384682" y="2920467"/>
              <a:chExt cx="2244076" cy="205871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D440502-F932-B342-AC45-6578AE73C171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44076" cy="450522"/>
                <a:chOff x="902360" y="2920467"/>
                <a:chExt cx="2244076" cy="450522"/>
              </a:xfrm>
            </p:grpSpPr>
            <p:sp>
              <p:nvSpPr>
                <p:cNvPr id="215" name="Google Shape;597;p29">
                  <a:extLst>
                    <a:ext uri="{FF2B5EF4-FFF2-40B4-BE49-F238E27FC236}">
                      <a16:creationId xmlns:a16="http://schemas.microsoft.com/office/drawing/2014/main" id="{B87BC7AC-9CE5-4148-9218-94582D607994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68A9F41-CF28-1847-9558-7DC1DEF291EB}"/>
                    </a:ext>
                  </a:extLst>
                </p:cNvPr>
                <p:cNvSpPr txBox="1"/>
                <p:nvPr/>
              </p:nvSpPr>
              <p:spPr>
                <a:xfrm>
                  <a:off x="99380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7" name="Google Shape;597;p29">
                  <a:extLst>
                    <a:ext uri="{FF2B5EF4-FFF2-40B4-BE49-F238E27FC236}">
                      <a16:creationId xmlns:a16="http://schemas.microsoft.com/office/drawing/2014/main" id="{9C17F208-A1AB-3B48-9B37-EDB1DF3956F5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5D9E993-B89C-764D-8F81-CF82D8E85EED}"/>
                    </a:ext>
                  </a:extLst>
                </p:cNvPr>
                <p:cNvSpPr txBox="1"/>
                <p:nvPr/>
              </p:nvSpPr>
              <p:spPr>
                <a:xfrm>
                  <a:off x="157882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9" name="Google Shape;597;p29">
                  <a:extLst>
                    <a:ext uri="{FF2B5EF4-FFF2-40B4-BE49-F238E27FC236}">
                      <a16:creationId xmlns:a16="http://schemas.microsoft.com/office/drawing/2014/main" id="{E5676949-EA84-DD4C-91AA-E5C7FA018CEC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B7DFFF8-ACF7-A34F-9E83-04C0E5D33446}"/>
                    </a:ext>
                  </a:extLst>
                </p:cNvPr>
                <p:cNvSpPr txBox="1"/>
                <p:nvPr/>
              </p:nvSpPr>
              <p:spPr>
                <a:xfrm>
                  <a:off x="214123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1" name="Google Shape;597;p29">
                  <a:extLst>
                    <a:ext uri="{FF2B5EF4-FFF2-40B4-BE49-F238E27FC236}">
                      <a16:creationId xmlns:a16="http://schemas.microsoft.com/office/drawing/2014/main" id="{A937E9ED-6D07-D249-B2C2-BC131B601F4B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ACF35E6-1BE8-EA43-A085-85D61B9139DF}"/>
                    </a:ext>
                  </a:extLst>
                </p:cNvPr>
                <p:cNvSpPr txBox="1"/>
                <p:nvPr/>
              </p:nvSpPr>
              <p:spPr>
                <a:xfrm>
                  <a:off x="2675459" y="3001456"/>
                  <a:ext cx="4709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EF81C38-0C68-3943-8218-C0D5DDE65F54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207" name="Google Shape;597;p29">
                  <a:extLst>
                    <a:ext uri="{FF2B5EF4-FFF2-40B4-BE49-F238E27FC236}">
                      <a16:creationId xmlns:a16="http://schemas.microsoft.com/office/drawing/2014/main" id="{0BBD2D50-2D1D-D246-8BA2-41624E69EDBA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F27A8737-1784-F047-B929-EFDC91647AB4}"/>
                    </a:ext>
                  </a:extLst>
                </p:cNvPr>
                <p:cNvSpPr txBox="1"/>
                <p:nvPr/>
              </p:nvSpPr>
              <p:spPr>
                <a:xfrm>
                  <a:off x="3311280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9" name="Google Shape;597;p29">
                  <a:extLst>
                    <a:ext uri="{FF2B5EF4-FFF2-40B4-BE49-F238E27FC236}">
                      <a16:creationId xmlns:a16="http://schemas.microsoft.com/office/drawing/2014/main" id="{0156AA0C-2B55-5A4E-B424-41D54294E2D2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74A029B-90A7-C245-9D6C-11D8D6F7069A}"/>
                    </a:ext>
                  </a:extLst>
                </p:cNvPr>
                <p:cNvSpPr txBox="1"/>
                <p:nvPr/>
              </p:nvSpPr>
              <p:spPr>
                <a:xfrm>
                  <a:off x="3896301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1" name="Google Shape;597;p29">
                  <a:extLst>
                    <a:ext uri="{FF2B5EF4-FFF2-40B4-BE49-F238E27FC236}">
                      <a16:creationId xmlns:a16="http://schemas.microsoft.com/office/drawing/2014/main" id="{3B023B5F-2325-7842-982C-B2EDBD73BA47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E2994BD-0D7E-9143-9E02-C887725F4C44}"/>
                    </a:ext>
                  </a:extLst>
                </p:cNvPr>
                <p:cNvSpPr txBox="1"/>
                <p:nvPr/>
              </p:nvSpPr>
              <p:spPr>
                <a:xfrm>
                  <a:off x="4458718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3" name="Google Shape;597;p29">
                  <a:extLst>
                    <a:ext uri="{FF2B5EF4-FFF2-40B4-BE49-F238E27FC236}">
                      <a16:creationId xmlns:a16="http://schemas.microsoft.com/office/drawing/2014/main" id="{3FD247B3-C3A3-B14F-915D-CE3B08D2A0DC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DF8B56E-123A-5642-839A-343EEC44BC03}"/>
                    </a:ext>
                  </a:extLst>
                </p:cNvPr>
                <p:cNvSpPr txBox="1"/>
                <p:nvPr/>
              </p:nvSpPr>
              <p:spPr>
                <a:xfrm>
                  <a:off x="4992939" y="3001456"/>
                  <a:ext cx="420177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940DF20-E968-4E43-9266-26F4D6985BFB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99" name="Google Shape;597;p29">
                  <a:extLst>
                    <a:ext uri="{FF2B5EF4-FFF2-40B4-BE49-F238E27FC236}">
                      <a16:creationId xmlns:a16="http://schemas.microsoft.com/office/drawing/2014/main" id="{ED7747CA-5E87-0A44-BED8-B7FAE00F9828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D30255D-64E6-BE45-BFA0-23D8C218A9CD}"/>
                    </a:ext>
                  </a:extLst>
                </p:cNvPr>
                <p:cNvSpPr txBox="1"/>
                <p:nvPr/>
              </p:nvSpPr>
              <p:spPr>
                <a:xfrm>
                  <a:off x="5630803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1" name="Google Shape;597;p29">
                  <a:extLst>
                    <a:ext uri="{FF2B5EF4-FFF2-40B4-BE49-F238E27FC236}">
                      <a16:creationId xmlns:a16="http://schemas.microsoft.com/office/drawing/2014/main" id="{DE999A94-4704-8D4D-BADF-1F778782E588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D60AAA3A-43CB-4343-995A-D1D213D62011}"/>
                    </a:ext>
                  </a:extLst>
                </p:cNvPr>
                <p:cNvSpPr txBox="1"/>
                <p:nvPr/>
              </p:nvSpPr>
              <p:spPr>
                <a:xfrm>
                  <a:off x="6215824" y="3001457"/>
                  <a:ext cx="284052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3" name="Google Shape;597;p29">
                  <a:extLst>
                    <a:ext uri="{FF2B5EF4-FFF2-40B4-BE49-F238E27FC236}">
                      <a16:creationId xmlns:a16="http://schemas.microsoft.com/office/drawing/2014/main" id="{199484E3-9E7B-EE42-A519-E1067189AD59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5E90AEF-3BF1-5944-84AE-2E0D1F3EB15E}"/>
                    </a:ext>
                  </a:extLst>
                </p:cNvPr>
                <p:cNvSpPr txBox="1"/>
                <p:nvPr/>
              </p:nvSpPr>
              <p:spPr>
                <a:xfrm>
                  <a:off x="6727441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5" name="Google Shape;597;p29">
                  <a:extLst>
                    <a:ext uri="{FF2B5EF4-FFF2-40B4-BE49-F238E27FC236}">
                      <a16:creationId xmlns:a16="http://schemas.microsoft.com/office/drawing/2014/main" id="{F167CCB5-BB96-E849-813D-0A45D6142BE7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2AB6201-9275-FE48-9F7C-30BF514DC26D}"/>
                    </a:ext>
                  </a:extLst>
                </p:cNvPr>
                <p:cNvSpPr txBox="1"/>
                <p:nvPr/>
              </p:nvSpPr>
              <p:spPr>
                <a:xfrm>
                  <a:off x="7322622" y="3001458"/>
                  <a:ext cx="414180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0B8E26B-19EB-3048-9BB2-1C6438DE7870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91" name="Google Shape;597;p29">
                  <a:extLst>
                    <a:ext uri="{FF2B5EF4-FFF2-40B4-BE49-F238E27FC236}">
                      <a16:creationId xmlns:a16="http://schemas.microsoft.com/office/drawing/2014/main" id="{CDDFA8CB-132F-5141-9F70-A9119A58B890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97285B68-7F8D-8B46-946F-7484339E1186}"/>
                    </a:ext>
                  </a:extLst>
                </p:cNvPr>
                <p:cNvSpPr txBox="1"/>
                <p:nvPr/>
              </p:nvSpPr>
              <p:spPr>
                <a:xfrm>
                  <a:off x="7948283" y="3001458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3" name="Google Shape;597;p29">
                  <a:extLst>
                    <a:ext uri="{FF2B5EF4-FFF2-40B4-BE49-F238E27FC236}">
                      <a16:creationId xmlns:a16="http://schemas.microsoft.com/office/drawing/2014/main" id="{6F844132-9BE2-C842-BC3F-C3218DE255EC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D2175B5-DB0F-EC4F-B68B-7B22BBCE8BD8}"/>
                    </a:ext>
                  </a:extLst>
                </p:cNvPr>
                <p:cNvSpPr txBox="1"/>
                <p:nvPr/>
              </p:nvSpPr>
              <p:spPr>
                <a:xfrm>
                  <a:off x="8533304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5" name="Google Shape;597;p29">
                  <a:extLst>
                    <a:ext uri="{FF2B5EF4-FFF2-40B4-BE49-F238E27FC236}">
                      <a16:creationId xmlns:a16="http://schemas.microsoft.com/office/drawing/2014/main" id="{4EFB7792-C53F-A441-9854-52273043AD5D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20E67CF-036B-8B47-9423-202D0A8F5D06}"/>
                    </a:ext>
                  </a:extLst>
                </p:cNvPr>
                <p:cNvSpPr txBox="1"/>
                <p:nvPr/>
              </p:nvSpPr>
              <p:spPr>
                <a:xfrm>
                  <a:off x="9044921" y="3001459"/>
                  <a:ext cx="398096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97" name="Google Shape;597;p29">
                  <a:extLst>
                    <a:ext uri="{FF2B5EF4-FFF2-40B4-BE49-F238E27FC236}">
                      <a16:creationId xmlns:a16="http://schemas.microsoft.com/office/drawing/2014/main" id="{EA24262D-A923-6141-86AF-661F66CCF819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FFF515D-43A1-DC4E-8A24-5B8C0A5092FD}"/>
                    </a:ext>
                  </a:extLst>
                </p:cNvPr>
                <p:cNvSpPr txBox="1"/>
                <p:nvPr/>
              </p:nvSpPr>
              <p:spPr>
                <a:xfrm>
                  <a:off x="9629941" y="3001459"/>
                  <a:ext cx="389698" cy="28854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sp>
        <p:nvSpPr>
          <p:cNvPr id="135" name="Google Shape;605;p29">
            <a:extLst>
              <a:ext uri="{FF2B5EF4-FFF2-40B4-BE49-F238E27FC236}">
                <a16:creationId xmlns:a16="http://schemas.microsoft.com/office/drawing/2014/main" id="{30F578D2-3062-2649-B532-87CFF2A83254}"/>
              </a:ext>
            </a:extLst>
          </p:cNvPr>
          <p:cNvSpPr txBox="1"/>
          <p:nvPr/>
        </p:nvSpPr>
        <p:spPr>
          <a:xfrm>
            <a:off x="7421078" y="1608408"/>
            <a:ext cx="3263100" cy="167162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x = blockIdx.x * blockDim.x 	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+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y = blockIdx.y * blockDim.y 	+ threadIdx.y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out[x][y] = in[y][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]</a:t>
            </a:r>
          </a:p>
        </p:txBody>
      </p:sp>
      <p:cxnSp>
        <p:nvCxnSpPr>
          <p:cNvPr id="136" name="Google Shape;1467;p60">
            <a:extLst>
              <a:ext uri="{FF2B5EF4-FFF2-40B4-BE49-F238E27FC236}">
                <a16:creationId xmlns:a16="http://schemas.microsoft.com/office/drawing/2014/main" id="{9D25B880-D9CC-8E43-BB2E-6481E0870924}"/>
              </a:ext>
            </a:extLst>
          </p:cNvPr>
          <p:cNvCxnSpPr>
            <a:cxnSpLocks/>
          </p:cNvCxnSpPr>
          <p:nvPr/>
        </p:nvCxnSpPr>
        <p:spPr>
          <a:xfrm>
            <a:off x="6711559" y="1981910"/>
            <a:ext cx="544202" cy="0"/>
          </a:xfrm>
          <a:prstGeom prst="straightConnector1">
            <a:avLst/>
          </a:prstGeom>
          <a:noFill/>
          <a:ln w="571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467;p60">
            <a:extLst>
              <a:ext uri="{FF2B5EF4-FFF2-40B4-BE49-F238E27FC236}">
                <a16:creationId xmlns:a16="http://schemas.microsoft.com/office/drawing/2014/main" id="{25C53942-BED8-4545-8502-570D0141CF55}"/>
              </a:ext>
            </a:extLst>
          </p:cNvPr>
          <p:cNvCxnSpPr>
            <a:cxnSpLocks/>
          </p:cNvCxnSpPr>
          <p:nvPr/>
        </p:nvCxnSpPr>
        <p:spPr>
          <a:xfrm flipV="1">
            <a:off x="9485239" y="3357596"/>
            <a:ext cx="0" cy="499484"/>
          </a:xfrm>
          <a:prstGeom prst="straightConnector1">
            <a:avLst/>
          </a:prstGeom>
          <a:noFill/>
          <a:ln w="571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9853188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4659</Words>
  <Application>Microsoft Macintosh PowerPoint</Application>
  <PresentationFormat>Custom</PresentationFormat>
  <Paragraphs>1514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Courier</vt:lpstr>
      <vt:lpstr>Noto Sans Symbols</vt:lpstr>
      <vt:lpstr>Trebuchet MS</vt:lpstr>
      <vt:lpstr>Title &amp; Bullet</vt:lpstr>
      <vt:lpstr>Title &amp; Bullet</vt:lpstr>
      <vt:lpstr>Using Shared Memory to Support Coalesced Memory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GPU-accelerated vs. CPU-only Applications</dc:title>
  <cp:lastModifiedBy>Josh Wyatt</cp:lastModifiedBy>
  <cp:revision>70</cp:revision>
  <dcterms:modified xsi:type="dcterms:W3CDTF">2021-08-06T18:56:48Z</dcterms:modified>
</cp:coreProperties>
</file>