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7" r:id="rId3"/>
    <p:sldId id="260" r:id="rId4"/>
    <p:sldId id="259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80755" autoAdjust="0"/>
  </p:normalViewPr>
  <p:slideViewPr>
    <p:cSldViewPr snapToGrid="0">
      <p:cViewPr varScale="1">
        <p:scale>
          <a:sx n="79" d="100"/>
          <a:sy n="79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EF3C8-426D-4B4B-85E4-79BB803FFF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A6FC7-E5B8-43DE-9594-8E6D8797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1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create a folder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newFolderName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A6FC7-E5B8-43DE-9594-8E6D879752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5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A6FC7-E5B8-43DE-9594-8E6D879752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2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A6FC7-E5B8-43DE-9594-8E6D879752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10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diff –staged –-no-renames : to tell git there are </a:t>
            </a:r>
            <a:r>
              <a:rPr lang="en-US"/>
              <a:t>no renamed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A6FC7-E5B8-43DE-9594-8E6D879752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6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406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73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259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60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14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9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5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5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9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5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7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8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dinGizem/teaching-git-hub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mac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A653-F765-4FF5-B116-2A6CC3D3D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214F2-8AA8-4871-A3F8-5229CE410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Tracking, accessibility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49510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516ED5-5D8E-49EC-B49D-D24FE6A3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074" y="1295102"/>
            <a:ext cx="584916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5E65-F74B-416C-9170-9A696D6F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Quick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0BD2-1767-4293-8786-9AED41C4B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 a new repo on the command line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AydinGizem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&gt;&gt;README.md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README.md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“first commit”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https://github.com/AydinGizem/teaching-git-hub.git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–u origin main</a:t>
            </a:r>
          </a:p>
          <a:p>
            <a:r>
              <a:rPr lang="en-US" dirty="0"/>
              <a:t>Import code from another repo</a:t>
            </a:r>
          </a:p>
          <a:p>
            <a:pPr lvl="1"/>
            <a:r>
              <a:rPr lang="en-US" dirty="0" err="1"/>
              <a:t>xxxx</a:t>
            </a:r>
            <a:endParaRPr lang="en-US" dirty="0"/>
          </a:p>
          <a:p>
            <a:r>
              <a:rPr lang="en-US" dirty="0"/>
              <a:t>Push an existing repo from the command line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https://github.com/AydinGizem/teaching-git-hub.git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–u origin main </a:t>
            </a:r>
          </a:p>
          <a:p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1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C7ECC3A-E4DC-4CBD-84D8-354BEADC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8098"/>
            <a:ext cx="10771455" cy="1234123"/>
          </a:xfrm>
        </p:spPr>
        <p:txBody>
          <a:bodyPr/>
          <a:lstStyle/>
          <a:p>
            <a:r>
              <a:rPr lang="en-US" dirty="0"/>
              <a:t>3.3 Push local repo to a code hosting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A038-0883-49F0-9D1A-B3896A1731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89075"/>
            <a:ext cx="4319588" cy="37004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Create a readme file</a:t>
            </a:r>
          </a:p>
          <a:p>
            <a:pPr marL="457200" lvl="1" indent="0">
              <a:buNone/>
            </a:pPr>
            <a:r>
              <a:rPr lang="en-US" dirty="0"/>
              <a:t>&gt;&gt; Listed but not tracked yet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“git add . “ to add files to stage</a:t>
            </a:r>
          </a:p>
          <a:p>
            <a:pPr>
              <a:buFont typeface="+mj-lt"/>
              <a:buAutoNum type="arabicPeriod"/>
            </a:pPr>
            <a:r>
              <a:rPr lang="en-US" dirty="0"/>
              <a:t>Commit with a message: git commit –m “your message”</a:t>
            </a:r>
          </a:p>
          <a:p>
            <a:pPr>
              <a:buFont typeface="+mj-lt"/>
              <a:buAutoNum type="arabicPeriod"/>
            </a:pPr>
            <a:r>
              <a:rPr lang="en-US" dirty="0"/>
              <a:t>Connect local repo to GitHub using “add remote origin “ + HTTPS</a:t>
            </a:r>
          </a:p>
          <a:p>
            <a:pPr>
              <a:buFont typeface="+mj-lt"/>
              <a:buAutoNum type="arabicPeriod"/>
            </a:pPr>
            <a:r>
              <a:rPr lang="en-US" dirty="0"/>
              <a:t>Now the “upstream” folder is tracked in the “main” branch in your git repo!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00FB9-CCDE-4D81-93D4-A9EF48DF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934" y="1198268"/>
            <a:ext cx="7269877" cy="495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BBE62-1572-44B1-BB6A-8853D76B1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280" y="1766599"/>
            <a:ext cx="7302532" cy="498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ECC4F2-620C-4C5E-B879-A754290B1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280" y="2334931"/>
            <a:ext cx="7302532" cy="1804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6A8AB-88CB-44FB-9F97-C4A6D77570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926" y="4305534"/>
            <a:ext cx="7302533" cy="49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5D4FA6-221A-461B-801A-BF6DBF9366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6279" y="4866394"/>
            <a:ext cx="7420637" cy="197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8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00EC-262C-451F-BC7D-32A34F7D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Check your GitHub repo!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255E5-A317-4CEE-8C4A-C2FB11790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82" y="1432405"/>
            <a:ext cx="7192379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66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7A68-E997-4C56-B0B0-77696537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Everyday-Git-Commands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0DE09-CC20-4A60-A6B7-486AB30A9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14" y="1458661"/>
            <a:ext cx="9121915" cy="6505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0E66CB-25EB-496B-94D8-3E25E2C5F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613" y="2327004"/>
            <a:ext cx="9121915" cy="3408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DFF514-6197-4E02-A75F-FC306D295F04}"/>
              </a:ext>
            </a:extLst>
          </p:cNvPr>
          <p:cNvSpPr txBox="1"/>
          <p:nvPr/>
        </p:nvSpPr>
        <p:spPr>
          <a:xfrm>
            <a:off x="55663" y="1627536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“clear” the 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9F409-4B3D-409D-9CB0-A27A4B4794DB}"/>
              </a:ext>
            </a:extLst>
          </p:cNvPr>
          <p:cNvSpPr txBox="1"/>
          <p:nvPr/>
        </p:nvSpPr>
        <p:spPr>
          <a:xfrm>
            <a:off x="55662" y="2485532"/>
            <a:ext cx="2577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Find out the status of the files using “git status”</a:t>
            </a:r>
          </a:p>
        </p:txBody>
      </p:sp>
    </p:spTree>
    <p:extLst>
      <p:ext uri="{BB962C8B-B14F-4D97-AF65-F5344CB8AC3E}">
        <p14:creationId xmlns:p14="http://schemas.microsoft.com/office/powerpoint/2010/main" val="198377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C80DF-9C10-4A1C-81DB-8FAB0D16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83" y="262320"/>
            <a:ext cx="5927793" cy="2794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CE65F2-B712-4BFD-A8A5-2A326DA7C455}"/>
              </a:ext>
            </a:extLst>
          </p:cNvPr>
          <p:cNvSpPr txBox="1"/>
          <p:nvPr/>
        </p:nvSpPr>
        <p:spPr>
          <a:xfrm>
            <a:off x="272821" y="2093014"/>
            <a:ext cx="519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 Untracked files can be added using “git add”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ED083-033D-425E-9BBE-07300EF24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183" y="3239878"/>
            <a:ext cx="5927793" cy="2933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C8A7BE-7D99-48A5-8A96-DBB796CDD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98" y="2757206"/>
            <a:ext cx="5425318" cy="246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3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5D7F70-638A-4BD5-8F0C-9809FC068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403" y="219456"/>
            <a:ext cx="6534487" cy="32785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F8B747-71B7-4F7A-945A-D277413F4DFA}"/>
              </a:ext>
            </a:extLst>
          </p:cNvPr>
          <p:cNvSpPr txBox="1"/>
          <p:nvPr/>
        </p:nvSpPr>
        <p:spPr>
          <a:xfrm>
            <a:off x="861110" y="935381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file</a:t>
            </a:r>
          </a:p>
          <a:p>
            <a:r>
              <a:rPr lang="en-US" dirty="0"/>
              <a:t>Make a change</a:t>
            </a:r>
          </a:p>
          <a:p>
            <a:endParaRPr lang="en-US" dirty="0"/>
          </a:p>
          <a:p>
            <a:r>
              <a:rPr lang="en-US" dirty="0"/>
              <a:t>Check the status of the file, not it is “not staged”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0EB83-C271-4B28-AAE4-8D7398D76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404" y="3579490"/>
            <a:ext cx="6591053" cy="3278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2D074E-EC39-47B1-9086-BFEA9018FDFC}"/>
              </a:ext>
            </a:extLst>
          </p:cNvPr>
          <p:cNvSpPr txBox="1"/>
          <p:nvPr/>
        </p:nvSpPr>
        <p:spPr>
          <a:xfrm>
            <a:off x="861110" y="3794405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to the stage</a:t>
            </a:r>
          </a:p>
          <a:p>
            <a:r>
              <a:rPr lang="en-US" dirty="0"/>
              <a:t>Check the status of the file, it is not staged! </a:t>
            </a:r>
          </a:p>
        </p:txBody>
      </p:sp>
    </p:spTree>
    <p:extLst>
      <p:ext uri="{BB962C8B-B14F-4D97-AF65-F5344CB8AC3E}">
        <p14:creationId xmlns:p14="http://schemas.microsoft.com/office/powerpoint/2010/main" val="189201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6233-FCC4-42C3-B9C4-967973F8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1C525-EC69-4DDF-BCCF-C62585E3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556" y="2009291"/>
            <a:ext cx="6610718" cy="8890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6A7D8-A4C0-4E59-AE04-B2C354F53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450" y="3170908"/>
            <a:ext cx="6656309" cy="889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F4D8A-45FE-48AC-BA8E-5E5C04F48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450" y="4373310"/>
            <a:ext cx="6665713" cy="1875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9B3D42-99F9-4581-A945-D3DBD46F41FA}"/>
              </a:ext>
            </a:extLst>
          </p:cNvPr>
          <p:cNvSpPr txBox="1"/>
          <p:nvPr/>
        </p:nvSpPr>
        <p:spPr>
          <a:xfrm>
            <a:off x="1360494" y="4559808"/>
            <a:ext cx="32239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Compared files</a:t>
            </a:r>
          </a:p>
          <a:p>
            <a:pPr algn="r"/>
            <a:r>
              <a:rPr lang="en-US" dirty="0"/>
              <a:t>File metadata</a:t>
            </a:r>
          </a:p>
          <a:p>
            <a:pPr algn="r"/>
            <a:r>
              <a:rPr lang="en-US" dirty="0"/>
              <a:t>Change markers for file a/b</a:t>
            </a:r>
          </a:p>
          <a:p>
            <a:pPr algn="r"/>
            <a:r>
              <a:rPr lang="en-US" dirty="0"/>
              <a:t>Chunk header</a:t>
            </a:r>
          </a:p>
          <a:p>
            <a:pPr algn="r"/>
            <a:r>
              <a:rPr lang="en-US" dirty="0"/>
              <a:t>Chunk changes (add/remove)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392E40-CB44-49E2-8B93-14261E836820}"/>
              </a:ext>
            </a:extLst>
          </p:cNvPr>
          <p:cNvCxnSpPr/>
          <p:nvPr/>
        </p:nvCxnSpPr>
        <p:spPr>
          <a:xfrm>
            <a:off x="4450080" y="4767072"/>
            <a:ext cx="369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739B26-EE31-4BCC-8D8A-F087C47B5F6D}"/>
              </a:ext>
            </a:extLst>
          </p:cNvPr>
          <p:cNvCxnSpPr>
            <a:cxnSpLocks/>
          </p:cNvCxnSpPr>
          <p:nvPr/>
        </p:nvCxnSpPr>
        <p:spPr>
          <a:xfrm>
            <a:off x="4468629" y="5053584"/>
            <a:ext cx="261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0C8E47-629D-46DA-BB11-C477FDE07AF4}"/>
              </a:ext>
            </a:extLst>
          </p:cNvPr>
          <p:cNvCxnSpPr>
            <a:cxnSpLocks/>
          </p:cNvCxnSpPr>
          <p:nvPr/>
        </p:nvCxnSpPr>
        <p:spPr>
          <a:xfrm>
            <a:off x="4467159" y="5310854"/>
            <a:ext cx="261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3D7A6-FE2C-49CA-9627-96B85508D062}"/>
              </a:ext>
            </a:extLst>
          </p:cNvPr>
          <p:cNvCxnSpPr>
            <a:cxnSpLocks/>
          </p:cNvCxnSpPr>
          <p:nvPr/>
        </p:nvCxnSpPr>
        <p:spPr>
          <a:xfrm>
            <a:off x="4503735" y="5585174"/>
            <a:ext cx="261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6AC49F-3ED7-4C05-AE1C-27EE61A13216}"/>
              </a:ext>
            </a:extLst>
          </p:cNvPr>
          <p:cNvSpPr txBox="1"/>
          <p:nvPr/>
        </p:nvSpPr>
        <p:spPr>
          <a:xfrm>
            <a:off x="1341120" y="2413191"/>
            <a:ext cx="3191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 status “-s” or “—short”</a:t>
            </a:r>
          </a:p>
          <a:p>
            <a:r>
              <a:rPr lang="en-US" dirty="0"/>
              <a:t>M = modified</a:t>
            </a:r>
          </a:p>
          <a:p>
            <a:r>
              <a:rPr lang="en-US" dirty="0"/>
              <a:t>A = will be added</a:t>
            </a:r>
          </a:p>
          <a:p>
            <a:r>
              <a:rPr lang="en-US" dirty="0"/>
              <a:t>?? = not tracked</a:t>
            </a:r>
          </a:p>
        </p:txBody>
      </p:sp>
    </p:spTree>
    <p:extLst>
      <p:ext uri="{BB962C8B-B14F-4D97-AF65-F5344CB8AC3E}">
        <p14:creationId xmlns:p14="http://schemas.microsoft.com/office/powerpoint/2010/main" val="56567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6EBE-596B-447B-9F78-400C66CE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5636-346C-4001-8D09-4AB7A84E7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Background on version control and GIT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Configure and initialize a repo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Creating a GitHub account and pushing local repo to online repo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Everyday-git-commands</a:t>
            </a:r>
          </a:p>
        </p:txBody>
      </p:sp>
    </p:spTree>
    <p:extLst>
      <p:ext uri="{BB962C8B-B14F-4D97-AF65-F5344CB8AC3E}">
        <p14:creationId xmlns:p14="http://schemas.microsoft.com/office/powerpoint/2010/main" val="391693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A693-E6AC-4AD3-9B23-4CD2AB8D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AD68-4D2F-4E74-998C-CFCEB4E4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769"/>
            <a:ext cx="8596668" cy="4468594"/>
          </a:xfrm>
        </p:spPr>
        <p:txBody>
          <a:bodyPr/>
          <a:lstStyle/>
          <a:p>
            <a:r>
              <a:rPr lang="en-US" dirty="0"/>
              <a:t>Version control</a:t>
            </a:r>
          </a:p>
          <a:p>
            <a:r>
              <a:rPr lang="en-US" dirty="0"/>
              <a:t>Collaboration with others and accessibility </a:t>
            </a:r>
          </a:p>
          <a:p>
            <a:r>
              <a:rPr lang="en-US" dirty="0"/>
              <a:t>How GIT approaches version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AA17C9-CC3C-41A1-A6D8-3CAA485B86EF}"/>
              </a:ext>
            </a:extLst>
          </p:cNvPr>
          <p:cNvSpPr/>
          <p:nvPr/>
        </p:nvSpPr>
        <p:spPr>
          <a:xfrm>
            <a:off x="677334" y="6248400"/>
            <a:ext cx="378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https://git-scm.com/book/en/v2/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9CA12A-D737-4057-8859-4E646A0CA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142" y="2377386"/>
            <a:ext cx="6845130" cy="424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9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2C99-6A89-4E8F-AE95-92E85B01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F837-470C-4B08-8485-9EE72763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 the standard download instructions</a:t>
            </a:r>
          </a:p>
          <a:p>
            <a:r>
              <a:rPr lang="en-US" dirty="0">
                <a:hlinkClick r:id="rId2"/>
              </a:rPr>
              <a:t>https://git-scm.com/download/win</a:t>
            </a:r>
            <a:endParaRPr lang="en-US" dirty="0"/>
          </a:p>
          <a:p>
            <a:r>
              <a:rPr lang="en-US" dirty="0">
                <a:hlinkClick r:id="rId3"/>
              </a:rPr>
              <a:t>https://git-scm.com/download/mac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Feel free to rename “master” to “main” or other preferable names</a:t>
            </a:r>
          </a:p>
        </p:txBody>
      </p:sp>
    </p:spTree>
    <p:extLst>
      <p:ext uri="{BB962C8B-B14F-4D97-AF65-F5344CB8AC3E}">
        <p14:creationId xmlns:p14="http://schemas.microsoft.com/office/powerpoint/2010/main" val="167057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7A801F-2335-460F-8B03-072879ED68E0}"/>
              </a:ext>
            </a:extLst>
          </p:cNvPr>
          <p:cNvGrpSpPr/>
          <p:nvPr/>
        </p:nvGrpSpPr>
        <p:grpSpPr>
          <a:xfrm>
            <a:off x="4392167" y="194722"/>
            <a:ext cx="7331202" cy="6468555"/>
            <a:chOff x="275413" y="427545"/>
            <a:chExt cx="5820587" cy="46383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F0E5C54-721F-4FC0-9853-B164FEA2BA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8744"/>
            <a:stretch/>
          </p:blipFill>
          <p:spPr>
            <a:xfrm>
              <a:off x="275413" y="427545"/>
              <a:ext cx="5820587" cy="9326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B22B528-2F4B-4F98-8967-24CA7C0DA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273" y="1360170"/>
              <a:ext cx="5792008" cy="43821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8DC303-04F5-4F87-91BA-1069BE34F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273" y="1798381"/>
              <a:ext cx="5792008" cy="2953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662885E-F7B8-4CE9-BC7B-ED05AFF2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8283" y="2093697"/>
              <a:ext cx="5792008" cy="297221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AFC446-7F4A-4564-9EC3-94E3F322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1" y="609600"/>
            <a:ext cx="3774185" cy="2048256"/>
          </a:xfrm>
        </p:spPr>
        <p:txBody>
          <a:bodyPr>
            <a:normAutofit/>
          </a:bodyPr>
          <a:lstStyle/>
          <a:p>
            <a:r>
              <a:rPr lang="en-US" dirty="0"/>
              <a:t>2. Configure and initiate a repo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97762-BBFB-4787-8FD8-6D34672703BF}"/>
              </a:ext>
            </a:extLst>
          </p:cNvPr>
          <p:cNvSpPr/>
          <p:nvPr/>
        </p:nvSpPr>
        <p:spPr>
          <a:xfrm>
            <a:off x="468619" y="2106457"/>
            <a:ext cx="35654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2.1 </a:t>
            </a:r>
          </a:p>
          <a:p>
            <a:r>
              <a:rPr lang="en-US" dirty="0"/>
              <a:t>Set </a:t>
            </a:r>
            <a:br>
              <a:rPr lang="en-US" dirty="0"/>
            </a:br>
            <a:r>
              <a:rPr lang="en-US" dirty="0"/>
              <a:t>&gt; global username</a:t>
            </a:r>
          </a:p>
          <a:p>
            <a:r>
              <a:rPr lang="en-US" dirty="0"/>
              <a:t>&gt; global email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Check the configuration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0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41B71D-219A-4F58-B92C-F75CE140C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009" y="0"/>
            <a:ext cx="5702474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E6C0BE-E66B-4A35-9490-0FB0D027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358218" cy="1320800"/>
          </a:xfrm>
        </p:spPr>
        <p:txBody>
          <a:bodyPr/>
          <a:lstStyle/>
          <a:p>
            <a:r>
              <a:rPr lang="en-US" dirty="0"/>
              <a:t>2.2 GIT Help!</a:t>
            </a:r>
          </a:p>
        </p:txBody>
      </p:sp>
    </p:spTree>
    <p:extLst>
      <p:ext uri="{BB962C8B-B14F-4D97-AF65-F5344CB8AC3E}">
        <p14:creationId xmlns:p14="http://schemas.microsoft.com/office/powerpoint/2010/main" val="123427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4A9C-1F66-46D3-BACB-8ECB706B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Initialize a new git repository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49C914-262E-4F73-BBC9-301DEBFE7513}"/>
              </a:ext>
            </a:extLst>
          </p:cNvPr>
          <p:cNvSpPr/>
          <p:nvPr/>
        </p:nvSpPr>
        <p:spPr>
          <a:xfrm>
            <a:off x="677334" y="1344118"/>
            <a:ext cx="6965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Repo = Virtual storage for your project! Each project in GIT is </a:t>
            </a:r>
          </a:p>
          <a:p>
            <a:r>
              <a:rPr lang="en-US" dirty="0"/>
              <a:t>Step 1: go to the folder you’d like to track (cd desktop/</a:t>
            </a:r>
            <a:r>
              <a:rPr lang="en-US" dirty="0" err="1"/>
              <a:t>mypythonproject</a:t>
            </a:r>
            <a:r>
              <a:rPr lang="en-US" dirty="0"/>
              <a:t>)</a:t>
            </a:r>
          </a:p>
          <a:p>
            <a:r>
              <a:rPr lang="en-US" dirty="0"/>
              <a:t>Step 2: initialize a git repo by running the “git </a:t>
            </a:r>
            <a:r>
              <a:rPr lang="en-US" dirty="0" err="1"/>
              <a:t>init</a:t>
            </a:r>
            <a:r>
              <a:rPr lang="en-US" dirty="0"/>
              <a:t>”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FFCF6-36BC-465C-8576-E0E156ACB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376" y="2349072"/>
            <a:ext cx="7538316" cy="1649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CF5A87-B35B-48F2-9775-2F19AB8142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765"/>
          <a:stretch/>
        </p:blipFill>
        <p:spPr>
          <a:xfrm>
            <a:off x="2308972" y="3613699"/>
            <a:ext cx="7550716" cy="1649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1365C5-FE34-4C1E-B737-B23846356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72" y="5423863"/>
            <a:ext cx="7587909" cy="11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2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EDA1-2526-44A5-A6F0-1D76813A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Creating a GitHub account and pushing local repo to online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DB0B-1DB9-4CFF-86E8-2FB76F9D4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GIT Repo Hosting Services: GitHub, GitLab, </a:t>
            </a:r>
            <a:r>
              <a:rPr lang="en-US" dirty="0" err="1"/>
              <a:t>BitBucket</a:t>
            </a:r>
            <a:endParaRPr lang="en-US" dirty="0"/>
          </a:p>
          <a:p>
            <a:r>
              <a:rPr lang="en-US" dirty="0"/>
              <a:t>Access anytime anywhere, collaboration and contribution</a:t>
            </a:r>
          </a:p>
        </p:txBody>
      </p:sp>
    </p:spTree>
    <p:extLst>
      <p:ext uri="{BB962C8B-B14F-4D97-AF65-F5344CB8AC3E}">
        <p14:creationId xmlns:p14="http://schemas.microsoft.com/office/powerpoint/2010/main" val="63096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63DD-4662-4C16-98F2-1F50F649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Creating an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7A0B-AFDE-492D-B79E-7EC048BF3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A4C2A-B022-4B07-A901-7F9EAB72A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79" y="2742711"/>
            <a:ext cx="6830378" cy="3505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4F78B3-DB13-42FB-BB33-CDBFA44D197E}"/>
              </a:ext>
            </a:extLst>
          </p:cNvPr>
          <p:cNvSpPr txBox="1"/>
          <p:nvPr/>
        </p:nvSpPr>
        <p:spPr>
          <a:xfrm>
            <a:off x="1685310" y="6271551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your email, and done!</a:t>
            </a:r>
          </a:p>
        </p:txBody>
      </p:sp>
    </p:spTree>
    <p:extLst>
      <p:ext uri="{BB962C8B-B14F-4D97-AF65-F5344CB8AC3E}">
        <p14:creationId xmlns:p14="http://schemas.microsoft.com/office/powerpoint/2010/main" val="39396886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382</TotalTime>
  <Words>534</Words>
  <Application>Microsoft Office PowerPoint</Application>
  <PresentationFormat>Widescreen</PresentationFormat>
  <Paragraphs>79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Trebuchet MS</vt:lpstr>
      <vt:lpstr>Wingdings 3</vt:lpstr>
      <vt:lpstr>Facet</vt:lpstr>
      <vt:lpstr>GIT for beginners</vt:lpstr>
      <vt:lpstr>Contents</vt:lpstr>
      <vt:lpstr>1. Background</vt:lpstr>
      <vt:lpstr>GIT</vt:lpstr>
      <vt:lpstr>2. Configure and initiate a repo</vt:lpstr>
      <vt:lpstr>2.2 GIT Help!</vt:lpstr>
      <vt:lpstr>2.3 Initialize a new git repository</vt:lpstr>
      <vt:lpstr>3. Creating a GitHub account and pushing local repo to online repo</vt:lpstr>
      <vt:lpstr>3.1 Creating an account</vt:lpstr>
      <vt:lpstr>PowerPoint Presentation</vt:lpstr>
      <vt:lpstr>3.2 Quick Start</vt:lpstr>
      <vt:lpstr>3.3 Push local repo to a code hosting provider</vt:lpstr>
      <vt:lpstr>3.4 Check your GitHub repo!</vt:lpstr>
      <vt:lpstr>4. Everyday-Git-Commands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beginners</dc:title>
  <dc:creator>Gizem Aydin</dc:creator>
  <cp:lastModifiedBy>Gizem Aydin</cp:lastModifiedBy>
  <cp:revision>21</cp:revision>
  <dcterms:created xsi:type="dcterms:W3CDTF">2021-03-19T13:51:38Z</dcterms:created>
  <dcterms:modified xsi:type="dcterms:W3CDTF">2021-03-19T22:12:47Z</dcterms:modified>
</cp:coreProperties>
</file>